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A45B-620A-470A-A9AD-4111F3DA646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EF21-C32C-4243-BC77-89143EA2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3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12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06" y="1734232"/>
            <a:ext cx="2784588" cy="37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11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65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7907"/>
            <a:ext cx="10058400" cy="51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7907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76315"/>
            <a:ext cx="10058400" cy="51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9855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57907"/>
            <a:ext cx="10058400" cy="5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3</cp:revision>
  <dcterms:created xsi:type="dcterms:W3CDTF">2021-08-03T21:17:54Z</dcterms:created>
  <dcterms:modified xsi:type="dcterms:W3CDTF">2021-08-06T19:03:35Z</dcterms:modified>
</cp:coreProperties>
</file>