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0000"/>
    <a:srgbClr val="CC00FF"/>
    <a:srgbClr val="9900CC"/>
    <a:srgbClr val="A3CFF7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1901-9DC3-4489-9356-51C288E2A1B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4B17-C106-4B45-96C4-A14435B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F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0011" y="731519"/>
            <a:ext cx="7891975" cy="3924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YOUR</a:t>
            </a:r>
            <a:r>
              <a:rPr lang="en-US" sz="115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115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TEXT</a:t>
            </a:r>
            <a:endParaRPr lang="en-US" sz="115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53727" y="3601329"/>
            <a:ext cx="4684541" cy="562707"/>
          </a:xfrm>
          <a:prstGeom prst="roundRect">
            <a:avLst>
              <a:gd name="adj" fmla="val 50000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Subscribe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57 -0.00787 L 0 -3.7037E-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883 -3.7037E-6 L 0 -3.7037E-6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82018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80352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2</cp:revision>
  <dcterms:created xsi:type="dcterms:W3CDTF">2021-07-16T20:21:42Z</dcterms:created>
  <dcterms:modified xsi:type="dcterms:W3CDTF">2021-07-16T20:29:15Z</dcterms:modified>
</cp:coreProperties>
</file>