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10A8-9709-4727-875C-6A7DE1C3AE2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1CCD-69C3-4221-9FBD-A7A48261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273506" y="1171201"/>
            <a:ext cx="3922508" cy="39225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3506" y="1338624"/>
            <a:ext cx="3922508" cy="3755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385508" y="2433981"/>
            <a:ext cx="1564675" cy="1564370"/>
            <a:chOff x="5856869" y="2278246"/>
            <a:chExt cx="1564675" cy="1564370"/>
          </a:xfrm>
        </p:grpSpPr>
        <p:grpSp>
          <p:nvGrpSpPr>
            <p:cNvPr id="32" name="Group 31"/>
            <p:cNvGrpSpPr/>
            <p:nvPr/>
          </p:nvGrpSpPr>
          <p:grpSpPr>
            <a:xfrm rot="10800000">
              <a:off x="5856869" y="2278246"/>
              <a:ext cx="1564675" cy="1564370"/>
              <a:chOff x="7598734" y="1022979"/>
              <a:chExt cx="3922508" cy="392250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598734" y="1022979"/>
                <a:ext cx="3922508" cy="39225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598734" y="1190404"/>
                <a:ext cx="3922508" cy="375508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6259368" y="2615816"/>
              <a:ext cx="856728" cy="82245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42312" y="2549044"/>
              <a:ext cx="374414" cy="348901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6367204" y="1171201"/>
            <a:ext cx="3922508" cy="39225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67204" y="1338624"/>
            <a:ext cx="3922508" cy="3755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479206" y="2433981"/>
            <a:ext cx="1564675" cy="1564370"/>
            <a:chOff x="5856869" y="2278246"/>
            <a:chExt cx="1564675" cy="1564370"/>
          </a:xfrm>
        </p:grpSpPr>
        <p:grpSp>
          <p:nvGrpSpPr>
            <p:cNvPr id="42" name="Group 41"/>
            <p:cNvGrpSpPr/>
            <p:nvPr/>
          </p:nvGrpSpPr>
          <p:grpSpPr>
            <a:xfrm rot="10800000">
              <a:off x="5856869" y="2278246"/>
              <a:ext cx="1564675" cy="1564370"/>
              <a:chOff x="7598734" y="1022979"/>
              <a:chExt cx="3922508" cy="392250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8734" y="1022979"/>
                <a:ext cx="3922508" cy="39225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598734" y="1190404"/>
                <a:ext cx="3922508" cy="375508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6259368" y="2615816"/>
              <a:ext cx="856728" cy="82245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42312" y="2549044"/>
              <a:ext cx="374414" cy="348901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5950183" y="601443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196657" y="3760631"/>
            <a:ext cx="4076207" cy="1504268"/>
          </a:xfrm>
          <a:custGeom>
            <a:avLst/>
            <a:gdLst>
              <a:gd name="connsiteX0" fmla="*/ 0 w 4076207"/>
              <a:gd name="connsiteY0" fmla="*/ 0 h 1504268"/>
              <a:gd name="connsiteX1" fmla="*/ 4076207 w 4076207"/>
              <a:gd name="connsiteY1" fmla="*/ 0 h 1504268"/>
              <a:gd name="connsiteX2" fmla="*/ 4074677 w 4076207"/>
              <a:gd name="connsiteY2" fmla="*/ 5948 h 1504268"/>
              <a:gd name="connsiteX3" fmla="*/ 2038103 w 4076207"/>
              <a:gd name="connsiteY3" fmla="*/ 1504268 h 1504268"/>
              <a:gd name="connsiteX4" fmla="*/ 1529 w 4076207"/>
              <a:gd name="connsiteY4" fmla="*/ 5948 h 1504268"/>
              <a:gd name="connsiteX5" fmla="*/ 0 w 4076207"/>
              <a:gd name="connsiteY5" fmla="*/ 0 h 15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207" h="1504268">
                <a:moveTo>
                  <a:pt x="0" y="0"/>
                </a:moveTo>
                <a:lnTo>
                  <a:pt x="4076207" y="0"/>
                </a:lnTo>
                <a:lnTo>
                  <a:pt x="4074677" y="5948"/>
                </a:lnTo>
                <a:cubicBezTo>
                  <a:pt x="3804685" y="873999"/>
                  <a:pt x="2994997" y="1504268"/>
                  <a:pt x="2038103" y="1504268"/>
                </a:cubicBezTo>
                <a:cubicBezTo>
                  <a:pt x="1081209" y="1504268"/>
                  <a:pt x="271522" y="873999"/>
                  <a:pt x="1529" y="594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102316" y="1000011"/>
            <a:ext cx="4264888" cy="2760620"/>
          </a:xfrm>
          <a:custGeom>
            <a:avLst/>
            <a:gdLst>
              <a:gd name="connsiteX0" fmla="*/ 2132444 w 4264888"/>
              <a:gd name="connsiteY0" fmla="*/ 0 h 2760620"/>
              <a:gd name="connsiteX1" fmla="*/ 4264888 w 4264888"/>
              <a:gd name="connsiteY1" fmla="*/ 2132444 h 2760620"/>
              <a:gd name="connsiteX2" fmla="*/ 4221564 w 4264888"/>
              <a:gd name="connsiteY2" fmla="*/ 2562206 h 2760620"/>
              <a:gd name="connsiteX3" fmla="*/ 4170548 w 4264888"/>
              <a:gd name="connsiteY3" fmla="*/ 2760620 h 2760620"/>
              <a:gd name="connsiteX4" fmla="*/ 94341 w 4264888"/>
              <a:gd name="connsiteY4" fmla="*/ 2760620 h 2760620"/>
              <a:gd name="connsiteX5" fmla="*/ 43324 w 4264888"/>
              <a:gd name="connsiteY5" fmla="*/ 2562206 h 2760620"/>
              <a:gd name="connsiteX6" fmla="*/ 0 w 4264888"/>
              <a:gd name="connsiteY6" fmla="*/ 2132444 h 2760620"/>
              <a:gd name="connsiteX7" fmla="*/ 2132444 w 4264888"/>
              <a:gd name="connsiteY7" fmla="*/ 0 h 276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4888" h="2760620">
                <a:moveTo>
                  <a:pt x="2132444" y="0"/>
                </a:moveTo>
                <a:cubicBezTo>
                  <a:pt x="3310160" y="0"/>
                  <a:pt x="4264888" y="954728"/>
                  <a:pt x="4264888" y="2132444"/>
                </a:cubicBezTo>
                <a:cubicBezTo>
                  <a:pt x="4264888" y="2279658"/>
                  <a:pt x="4249971" y="2423389"/>
                  <a:pt x="4221564" y="2562206"/>
                </a:cubicBezTo>
                <a:lnTo>
                  <a:pt x="4170548" y="2760620"/>
                </a:lnTo>
                <a:lnTo>
                  <a:pt x="94341" y="2760620"/>
                </a:lnTo>
                <a:lnTo>
                  <a:pt x="43324" y="2562206"/>
                </a:lnTo>
                <a:cubicBezTo>
                  <a:pt x="14918" y="2423389"/>
                  <a:pt x="0" y="2279658"/>
                  <a:pt x="0" y="2132444"/>
                </a:cubicBezTo>
                <a:cubicBezTo>
                  <a:pt x="0" y="954728"/>
                  <a:pt x="954728" y="0"/>
                  <a:pt x="213244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196014" y="1000011"/>
            <a:ext cx="4264888" cy="2760620"/>
          </a:xfrm>
          <a:custGeom>
            <a:avLst/>
            <a:gdLst>
              <a:gd name="connsiteX0" fmla="*/ 2132444 w 4264888"/>
              <a:gd name="connsiteY0" fmla="*/ 0 h 2760620"/>
              <a:gd name="connsiteX1" fmla="*/ 4264888 w 4264888"/>
              <a:gd name="connsiteY1" fmla="*/ 2132444 h 2760620"/>
              <a:gd name="connsiteX2" fmla="*/ 4221564 w 4264888"/>
              <a:gd name="connsiteY2" fmla="*/ 2562206 h 2760620"/>
              <a:gd name="connsiteX3" fmla="*/ 4170548 w 4264888"/>
              <a:gd name="connsiteY3" fmla="*/ 2760620 h 2760620"/>
              <a:gd name="connsiteX4" fmla="*/ 94341 w 4264888"/>
              <a:gd name="connsiteY4" fmla="*/ 2760620 h 2760620"/>
              <a:gd name="connsiteX5" fmla="*/ 43324 w 4264888"/>
              <a:gd name="connsiteY5" fmla="*/ 2562206 h 2760620"/>
              <a:gd name="connsiteX6" fmla="*/ 0 w 4264888"/>
              <a:gd name="connsiteY6" fmla="*/ 2132444 h 2760620"/>
              <a:gd name="connsiteX7" fmla="*/ 2132444 w 4264888"/>
              <a:gd name="connsiteY7" fmla="*/ 0 h 276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4888" h="2760620">
                <a:moveTo>
                  <a:pt x="2132444" y="0"/>
                </a:moveTo>
                <a:cubicBezTo>
                  <a:pt x="3310160" y="0"/>
                  <a:pt x="4264888" y="954728"/>
                  <a:pt x="4264888" y="2132444"/>
                </a:cubicBezTo>
                <a:cubicBezTo>
                  <a:pt x="4264888" y="2279658"/>
                  <a:pt x="4249971" y="2423389"/>
                  <a:pt x="4221564" y="2562206"/>
                </a:cubicBezTo>
                <a:lnTo>
                  <a:pt x="4170548" y="2760620"/>
                </a:lnTo>
                <a:lnTo>
                  <a:pt x="94341" y="2760620"/>
                </a:lnTo>
                <a:lnTo>
                  <a:pt x="43324" y="2562206"/>
                </a:lnTo>
                <a:cubicBezTo>
                  <a:pt x="14918" y="2423389"/>
                  <a:pt x="0" y="2279658"/>
                  <a:pt x="0" y="2132444"/>
                </a:cubicBezTo>
                <a:cubicBezTo>
                  <a:pt x="0" y="954728"/>
                  <a:pt x="954728" y="0"/>
                  <a:pt x="213244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272863" y="3760631"/>
            <a:ext cx="4076207" cy="1504268"/>
          </a:xfrm>
          <a:custGeom>
            <a:avLst/>
            <a:gdLst>
              <a:gd name="connsiteX0" fmla="*/ 0 w 4076207"/>
              <a:gd name="connsiteY0" fmla="*/ 0 h 1504268"/>
              <a:gd name="connsiteX1" fmla="*/ 4076207 w 4076207"/>
              <a:gd name="connsiteY1" fmla="*/ 0 h 1504268"/>
              <a:gd name="connsiteX2" fmla="*/ 4074677 w 4076207"/>
              <a:gd name="connsiteY2" fmla="*/ 5948 h 1504268"/>
              <a:gd name="connsiteX3" fmla="*/ 2038103 w 4076207"/>
              <a:gd name="connsiteY3" fmla="*/ 1504268 h 1504268"/>
              <a:gd name="connsiteX4" fmla="*/ 1529 w 4076207"/>
              <a:gd name="connsiteY4" fmla="*/ 5948 h 1504268"/>
              <a:gd name="connsiteX5" fmla="*/ 0 w 4076207"/>
              <a:gd name="connsiteY5" fmla="*/ 0 h 15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207" h="1504268">
                <a:moveTo>
                  <a:pt x="0" y="0"/>
                </a:moveTo>
                <a:lnTo>
                  <a:pt x="4076207" y="0"/>
                </a:lnTo>
                <a:lnTo>
                  <a:pt x="4074677" y="5948"/>
                </a:lnTo>
                <a:cubicBezTo>
                  <a:pt x="3804685" y="873999"/>
                  <a:pt x="2994997" y="1504268"/>
                  <a:pt x="2038103" y="1504268"/>
                </a:cubicBezTo>
                <a:cubicBezTo>
                  <a:pt x="1081209" y="1504268"/>
                  <a:pt x="271522" y="873999"/>
                  <a:pt x="1529" y="594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10139 L 4.375E-6 -0.3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10139 L 4.375E-6 -0.3513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03919 0.0699 C -0.0474 0.08541 -0.05964 0.09444 -0.0724 0.09444 C -0.08698 0.09444 -0.0987 0.08541 -0.1069 0.0699 L -0.14597 4.81481E-6 " pathEditMode="relative" rAng="0" ptsTypes="AAAAA">
                                      <p:cBhvr>
                                        <p:cTn id="15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47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04089 0.0699 C -0.04935 0.08541 -0.06211 0.09444 -0.07553 0.09444 C -0.09076 0.09444 -0.103 0.08541 -0.11146 0.0699 L -0.15222 4.81481E-6 " pathEditMode="relative" rAng="0" ptsTypes="AAAAA">
                                      <p:cBhvr>
                                        <p:cTn id="17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10</cp:revision>
  <dcterms:created xsi:type="dcterms:W3CDTF">2021-07-06T16:26:42Z</dcterms:created>
  <dcterms:modified xsi:type="dcterms:W3CDTF">2021-07-09T23:48:23Z</dcterms:modified>
</cp:coreProperties>
</file>