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F58"/>
    <a:srgbClr val="33856A"/>
    <a:srgbClr val="6BA42C"/>
    <a:srgbClr val="A0DF39"/>
    <a:srgbClr val="7CBF33"/>
    <a:srgbClr val="378533"/>
    <a:srgbClr val="FFC715"/>
    <a:srgbClr val="E6AF00"/>
    <a:srgbClr val="F6BB00"/>
    <a:srgbClr val="C19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6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425C-3A78-4349-A8CE-5D0D59DE9864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8EE9-E149-4432-9CEA-40C43E40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41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5517928" y="2094399"/>
            <a:ext cx="1227042" cy="1227042"/>
            <a:chOff x="5542686" y="452215"/>
            <a:chExt cx="1227042" cy="1227042"/>
          </a:xfrm>
        </p:grpSpPr>
        <p:sp>
          <p:nvSpPr>
            <p:cNvPr id="158" name="Oval 157"/>
            <p:cNvSpPr/>
            <p:nvPr/>
          </p:nvSpPr>
          <p:spPr>
            <a:xfrm>
              <a:off x="5542686" y="452215"/>
              <a:ext cx="1227042" cy="122704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767111" y="660806"/>
              <a:ext cx="807158" cy="80715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8203657" y="2652497"/>
            <a:ext cx="753750" cy="1365466"/>
            <a:chOff x="5143187" y="1380737"/>
            <a:chExt cx="1156772" cy="2156065"/>
          </a:xfrm>
        </p:grpSpPr>
        <p:sp>
          <p:nvSpPr>
            <p:cNvPr id="218" name="Rectangle 217"/>
            <p:cNvSpPr/>
            <p:nvPr/>
          </p:nvSpPr>
          <p:spPr>
            <a:xfrm>
              <a:off x="5635719" y="2377211"/>
              <a:ext cx="152612" cy="115959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5143187" y="1380737"/>
              <a:ext cx="1156772" cy="1171114"/>
              <a:chOff x="5087308" y="746481"/>
              <a:chExt cx="1806165" cy="1828558"/>
            </a:xfrm>
          </p:grpSpPr>
          <p:sp>
            <p:nvSpPr>
              <p:cNvPr id="220" name="Freeform 219"/>
              <p:cNvSpPr/>
              <p:nvPr/>
            </p:nvSpPr>
            <p:spPr>
              <a:xfrm>
                <a:off x="5087308" y="749626"/>
                <a:ext cx="877614" cy="1825413"/>
              </a:xfrm>
              <a:custGeom>
                <a:avLst/>
                <a:gdLst>
                  <a:gd name="connsiteX0" fmla="*/ 723219 w 723219"/>
                  <a:gd name="connsiteY0" fmla="*/ 0 h 1825414"/>
                  <a:gd name="connsiteX1" fmla="*/ 723219 w 723219"/>
                  <a:gd name="connsiteY1" fmla="*/ 1825414 h 1825414"/>
                  <a:gd name="connsiteX2" fmla="*/ 0 w 723219"/>
                  <a:gd name="connsiteY2" fmla="*/ 1825414 h 182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219" h="1825414">
                    <a:moveTo>
                      <a:pt x="723219" y="0"/>
                    </a:moveTo>
                    <a:lnTo>
                      <a:pt x="723219" y="1825414"/>
                    </a:lnTo>
                    <a:lnTo>
                      <a:pt x="0" y="1825414"/>
                    </a:lnTo>
                    <a:close/>
                  </a:path>
                </a:pathLst>
              </a:custGeom>
              <a:solidFill>
                <a:srgbClr val="3385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 flipH="1">
                <a:off x="5964927" y="746481"/>
                <a:ext cx="928546" cy="1825413"/>
              </a:xfrm>
              <a:custGeom>
                <a:avLst/>
                <a:gdLst>
                  <a:gd name="connsiteX0" fmla="*/ 723219 w 723219"/>
                  <a:gd name="connsiteY0" fmla="*/ 0 h 1825414"/>
                  <a:gd name="connsiteX1" fmla="*/ 723219 w 723219"/>
                  <a:gd name="connsiteY1" fmla="*/ 1825414 h 1825414"/>
                  <a:gd name="connsiteX2" fmla="*/ 0 w 723219"/>
                  <a:gd name="connsiteY2" fmla="*/ 1825414 h 182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219" h="1825414">
                    <a:moveTo>
                      <a:pt x="723219" y="0"/>
                    </a:moveTo>
                    <a:lnTo>
                      <a:pt x="723219" y="1825414"/>
                    </a:lnTo>
                    <a:lnTo>
                      <a:pt x="0" y="1825414"/>
                    </a:lnTo>
                    <a:close/>
                  </a:path>
                </a:pathLst>
              </a:custGeom>
              <a:solidFill>
                <a:srgbClr val="2B6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2" name="Group 211"/>
          <p:cNvGrpSpPr/>
          <p:nvPr/>
        </p:nvGrpSpPr>
        <p:grpSpPr>
          <a:xfrm>
            <a:off x="8860628" y="2034759"/>
            <a:ext cx="1073404" cy="1671914"/>
            <a:chOff x="5143188" y="1380737"/>
            <a:chExt cx="1156769" cy="1801761"/>
          </a:xfrm>
        </p:grpSpPr>
        <p:sp>
          <p:nvSpPr>
            <p:cNvPr id="213" name="Rectangle 212"/>
            <p:cNvSpPr/>
            <p:nvPr/>
          </p:nvSpPr>
          <p:spPr>
            <a:xfrm>
              <a:off x="5628230" y="2377211"/>
              <a:ext cx="157022" cy="8052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5143188" y="1380737"/>
              <a:ext cx="1156769" cy="1171114"/>
              <a:chOff x="5087308" y="746481"/>
              <a:chExt cx="1806160" cy="1828558"/>
            </a:xfrm>
          </p:grpSpPr>
          <p:sp>
            <p:nvSpPr>
              <p:cNvPr id="215" name="Freeform 214"/>
              <p:cNvSpPr/>
              <p:nvPr/>
            </p:nvSpPr>
            <p:spPr>
              <a:xfrm>
                <a:off x="5087308" y="749626"/>
                <a:ext cx="877614" cy="1825413"/>
              </a:xfrm>
              <a:custGeom>
                <a:avLst/>
                <a:gdLst>
                  <a:gd name="connsiteX0" fmla="*/ 723219 w 723219"/>
                  <a:gd name="connsiteY0" fmla="*/ 0 h 1825414"/>
                  <a:gd name="connsiteX1" fmla="*/ 723219 w 723219"/>
                  <a:gd name="connsiteY1" fmla="*/ 1825414 h 1825414"/>
                  <a:gd name="connsiteX2" fmla="*/ 0 w 723219"/>
                  <a:gd name="connsiteY2" fmla="*/ 1825414 h 182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219" h="1825414">
                    <a:moveTo>
                      <a:pt x="723219" y="0"/>
                    </a:moveTo>
                    <a:lnTo>
                      <a:pt x="723219" y="1825414"/>
                    </a:lnTo>
                    <a:lnTo>
                      <a:pt x="0" y="1825414"/>
                    </a:lnTo>
                    <a:close/>
                  </a:path>
                </a:pathLst>
              </a:custGeom>
              <a:solidFill>
                <a:srgbClr val="3385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 flipH="1">
                <a:off x="5964922" y="746481"/>
                <a:ext cx="928546" cy="1825414"/>
              </a:xfrm>
              <a:custGeom>
                <a:avLst/>
                <a:gdLst>
                  <a:gd name="connsiteX0" fmla="*/ 723219 w 723219"/>
                  <a:gd name="connsiteY0" fmla="*/ 0 h 1825414"/>
                  <a:gd name="connsiteX1" fmla="*/ 723219 w 723219"/>
                  <a:gd name="connsiteY1" fmla="*/ 1825414 h 1825414"/>
                  <a:gd name="connsiteX2" fmla="*/ 0 w 723219"/>
                  <a:gd name="connsiteY2" fmla="*/ 1825414 h 182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219" h="1825414">
                    <a:moveTo>
                      <a:pt x="723219" y="0"/>
                    </a:moveTo>
                    <a:lnTo>
                      <a:pt x="723219" y="1825414"/>
                    </a:lnTo>
                    <a:lnTo>
                      <a:pt x="0" y="1825414"/>
                    </a:lnTo>
                    <a:close/>
                  </a:path>
                </a:pathLst>
              </a:custGeom>
              <a:solidFill>
                <a:srgbClr val="2B6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2" name="Group 201"/>
          <p:cNvGrpSpPr/>
          <p:nvPr/>
        </p:nvGrpSpPr>
        <p:grpSpPr>
          <a:xfrm>
            <a:off x="5963892" y="1830807"/>
            <a:ext cx="1073404" cy="1671432"/>
            <a:chOff x="5143188" y="1380737"/>
            <a:chExt cx="1156769" cy="1801242"/>
          </a:xfrm>
        </p:grpSpPr>
        <p:sp>
          <p:nvSpPr>
            <p:cNvPr id="203" name="Rectangle 202"/>
            <p:cNvSpPr/>
            <p:nvPr/>
          </p:nvSpPr>
          <p:spPr>
            <a:xfrm>
              <a:off x="5673421" y="2376692"/>
              <a:ext cx="78267" cy="8052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5143188" y="1380737"/>
              <a:ext cx="1156769" cy="1171114"/>
              <a:chOff x="5087308" y="746481"/>
              <a:chExt cx="1806160" cy="1828558"/>
            </a:xfrm>
          </p:grpSpPr>
          <p:sp>
            <p:nvSpPr>
              <p:cNvPr id="205" name="Freeform 204"/>
              <p:cNvSpPr/>
              <p:nvPr/>
            </p:nvSpPr>
            <p:spPr>
              <a:xfrm>
                <a:off x="5087308" y="749626"/>
                <a:ext cx="877614" cy="1825413"/>
              </a:xfrm>
              <a:custGeom>
                <a:avLst/>
                <a:gdLst>
                  <a:gd name="connsiteX0" fmla="*/ 723219 w 723219"/>
                  <a:gd name="connsiteY0" fmla="*/ 0 h 1825414"/>
                  <a:gd name="connsiteX1" fmla="*/ 723219 w 723219"/>
                  <a:gd name="connsiteY1" fmla="*/ 1825414 h 1825414"/>
                  <a:gd name="connsiteX2" fmla="*/ 0 w 723219"/>
                  <a:gd name="connsiteY2" fmla="*/ 1825414 h 182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219" h="1825414">
                    <a:moveTo>
                      <a:pt x="723219" y="0"/>
                    </a:moveTo>
                    <a:lnTo>
                      <a:pt x="723219" y="1825414"/>
                    </a:lnTo>
                    <a:lnTo>
                      <a:pt x="0" y="1825414"/>
                    </a:lnTo>
                    <a:close/>
                  </a:path>
                </a:pathLst>
              </a:custGeom>
              <a:solidFill>
                <a:srgbClr val="3385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>
              <a:xfrm flipH="1">
                <a:off x="5964922" y="746481"/>
                <a:ext cx="928546" cy="1825414"/>
              </a:xfrm>
              <a:custGeom>
                <a:avLst/>
                <a:gdLst>
                  <a:gd name="connsiteX0" fmla="*/ 723219 w 723219"/>
                  <a:gd name="connsiteY0" fmla="*/ 0 h 1825414"/>
                  <a:gd name="connsiteX1" fmla="*/ 723219 w 723219"/>
                  <a:gd name="connsiteY1" fmla="*/ 1825414 h 1825414"/>
                  <a:gd name="connsiteX2" fmla="*/ 0 w 723219"/>
                  <a:gd name="connsiteY2" fmla="*/ 1825414 h 182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219" h="1825414">
                    <a:moveTo>
                      <a:pt x="723219" y="0"/>
                    </a:moveTo>
                    <a:lnTo>
                      <a:pt x="723219" y="1825414"/>
                    </a:lnTo>
                    <a:lnTo>
                      <a:pt x="0" y="1825414"/>
                    </a:lnTo>
                    <a:close/>
                  </a:path>
                </a:pathLst>
              </a:custGeom>
              <a:solidFill>
                <a:srgbClr val="2B6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4832455" y="971670"/>
            <a:ext cx="1580378" cy="2461568"/>
            <a:chOff x="5143188" y="1380737"/>
            <a:chExt cx="1156769" cy="1801761"/>
          </a:xfrm>
        </p:grpSpPr>
        <p:sp>
          <p:nvSpPr>
            <p:cNvPr id="194" name="Rectangle 193"/>
            <p:cNvSpPr/>
            <p:nvPr/>
          </p:nvSpPr>
          <p:spPr>
            <a:xfrm>
              <a:off x="5628230" y="2377211"/>
              <a:ext cx="157022" cy="8052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5143188" y="1380737"/>
              <a:ext cx="1156769" cy="1171114"/>
              <a:chOff x="5087308" y="746481"/>
              <a:chExt cx="1806160" cy="1828558"/>
            </a:xfrm>
          </p:grpSpPr>
          <p:sp>
            <p:nvSpPr>
              <p:cNvPr id="189" name="Freeform 188"/>
              <p:cNvSpPr/>
              <p:nvPr/>
            </p:nvSpPr>
            <p:spPr>
              <a:xfrm>
                <a:off x="5087308" y="749626"/>
                <a:ext cx="877614" cy="1825413"/>
              </a:xfrm>
              <a:custGeom>
                <a:avLst/>
                <a:gdLst>
                  <a:gd name="connsiteX0" fmla="*/ 723219 w 723219"/>
                  <a:gd name="connsiteY0" fmla="*/ 0 h 1825414"/>
                  <a:gd name="connsiteX1" fmla="*/ 723219 w 723219"/>
                  <a:gd name="connsiteY1" fmla="*/ 1825414 h 1825414"/>
                  <a:gd name="connsiteX2" fmla="*/ 0 w 723219"/>
                  <a:gd name="connsiteY2" fmla="*/ 1825414 h 182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219" h="1825414">
                    <a:moveTo>
                      <a:pt x="723219" y="0"/>
                    </a:moveTo>
                    <a:lnTo>
                      <a:pt x="723219" y="1825414"/>
                    </a:lnTo>
                    <a:lnTo>
                      <a:pt x="0" y="1825414"/>
                    </a:lnTo>
                    <a:close/>
                  </a:path>
                </a:pathLst>
              </a:custGeom>
              <a:solidFill>
                <a:srgbClr val="3385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 flipH="1">
                <a:off x="5964922" y="746481"/>
                <a:ext cx="928546" cy="1825414"/>
              </a:xfrm>
              <a:custGeom>
                <a:avLst/>
                <a:gdLst>
                  <a:gd name="connsiteX0" fmla="*/ 723219 w 723219"/>
                  <a:gd name="connsiteY0" fmla="*/ 0 h 1825414"/>
                  <a:gd name="connsiteX1" fmla="*/ 723219 w 723219"/>
                  <a:gd name="connsiteY1" fmla="*/ 1825414 h 1825414"/>
                  <a:gd name="connsiteX2" fmla="*/ 0 w 723219"/>
                  <a:gd name="connsiteY2" fmla="*/ 1825414 h 182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219" h="1825414">
                    <a:moveTo>
                      <a:pt x="723219" y="0"/>
                    </a:moveTo>
                    <a:lnTo>
                      <a:pt x="723219" y="1825414"/>
                    </a:lnTo>
                    <a:lnTo>
                      <a:pt x="0" y="1825414"/>
                    </a:lnTo>
                    <a:close/>
                  </a:path>
                </a:pathLst>
              </a:custGeom>
              <a:solidFill>
                <a:srgbClr val="2B6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7774813" y="2426703"/>
            <a:ext cx="623482" cy="1159832"/>
            <a:chOff x="4292307" y="1625682"/>
            <a:chExt cx="857204" cy="1594612"/>
          </a:xfrm>
        </p:grpSpPr>
        <p:sp>
          <p:nvSpPr>
            <p:cNvPr id="181" name="Rectangle 180"/>
            <p:cNvSpPr/>
            <p:nvPr/>
          </p:nvSpPr>
          <p:spPr>
            <a:xfrm>
              <a:off x="4646444" y="2082722"/>
              <a:ext cx="158737" cy="11375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292307" y="1625682"/>
              <a:ext cx="857204" cy="857204"/>
              <a:chOff x="5467627" y="547897"/>
              <a:chExt cx="1595890" cy="159589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5467627" y="547897"/>
                <a:ext cx="1595890" cy="1595890"/>
              </a:xfrm>
              <a:prstGeom prst="ellipse">
                <a:avLst/>
              </a:prstGeom>
              <a:solidFill>
                <a:srgbClr val="6BA4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5652861" y="712536"/>
                <a:ext cx="1263095" cy="1263095"/>
              </a:xfrm>
              <a:prstGeom prst="ellipse">
                <a:avLst/>
              </a:prstGeom>
              <a:solidFill>
                <a:srgbClr val="A0DF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6269655" y="556216"/>
                <a:ext cx="763400" cy="1587571"/>
              </a:xfrm>
              <a:custGeom>
                <a:avLst/>
                <a:gdLst>
                  <a:gd name="connsiteX0" fmla="*/ 40375 w 838320"/>
                  <a:gd name="connsiteY0" fmla="*/ 0 h 1595890"/>
                  <a:gd name="connsiteX1" fmla="*/ 838320 w 838320"/>
                  <a:gd name="connsiteY1" fmla="*/ 797945 h 1595890"/>
                  <a:gd name="connsiteX2" fmla="*/ 40375 w 838320"/>
                  <a:gd name="connsiteY2" fmla="*/ 1595890 h 1595890"/>
                  <a:gd name="connsiteX3" fmla="*/ 0 w 838320"/>
                  <a:gd name="connsiteY3" fmla="*/ 1591820 h 1595890"/>
                  <a:gd name="connsiteX4" fmla="*/ 0 w 838320"/>
                  <a:gd name="connsiteY4" fmla="*/ 4070 h 159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320" h="1595890">
                    <a:moveTo>
                      <a:pt x="40375" y="0"/>
                    </a:moveTo>
                    <a:cubicBezTo>
                      <a:pt x="481068" y="0"/>
                      <a:pt x="838320" y="357252"/>
                      <a:pt x="838320" y="797945"/>
                    </a:cubicBezTo>
                    <a:cubicBezTo>
                      <a:pt x="838320" y="1238638"/>
                      <a:pt x="481068" y="1595890"/>
                      <a:pt x="40375" y="1595890"/>
                    </a:cubicBezTo>
                    <a:lnTo>
                      <a:pt x="0" y="1591820"/>
                    </a:lnTo>
                    <a:lnTo>
                      <a:pt x="0" y="4070"/>
                    </a:lnTo>
                    <a:close/>
                  </a:path>
                </a:pathLst>
              </a:custGeom>
              <a:solidFill>
                <a:srgbClr val="6BA42C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7057185" y="1808157"/>
            <a:ext cx="857204" cy="1594612"/>
            <a:chOff x="7057185" y="1808157"/>
            <a:chExt cx="857204" cy="1594612"/>
          </a:xfrm>
        </p:grpSpPr>
        <p:sp>
          <p:nvSpPr>
            <p:cNvPr id="169" name="Rectangle 168"/>
            <p:cNvSpPr/>
            <p:nvPr/>
          </p:nvSpPr>
          <p:spPr>
            <a:xfrm>
              <a:off x="7411322" y="2265197"/>
              <a:ext cx="158737" cy="11375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057185" y="1808157"/>
              <a:ext cx="857204" cy="857204"/>
              <a:chOff x="5467627" y="547897"/>
              <a:chExt cx="1595890" cy="159589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5467627" y="547897"/>
                <a:ext cx="1595890" cy="1595890"/>
              </a:xfrm>
              <a:prstGeom prst="ellipse">
                <a:avLst/>
              </a:prstGeom>
              <a:solidFill>
                <a:srgbClr val="6BA4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652861" y="712536"/>
                <a:ext cx="1263095" cy="1263095"/>
              </a:xfrm>
              <a:prstGeom prst="ellipse">
                <a:avLst/>
              </a:prstGeom>
              <a:solidFill>
                <a:srgbClr val="A0DF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>
                <a:off x="6269655" y="556216"/>
                <a:ext cx="763400" cy="1587571"/>
              </a:xfrm>
              <a:custGeom>
                <a:avLst/>
                <a:gdLst>
                  <a:gd name="connsiteX0" fmla="*/ 40375 w 838320"/>
                  <a:gd name="connsiteY0" fmla="*/ 0 h 1595890"/>
                  <a:gd name="connsiteX1" fmla="*/ 838320 w 838320"/>
                  <a:gd name="connsiteY1" fmla="*/ 797945 h 1595890"/>
                  <a:gd name="connsiteX2" fmla="*/ 40375 w 838320"/>
                  <a:gd name="connsiteY2" fmla="*/ 1595890 h 1595890"/>
                  <a:gd name="connsiteX3" fmla="*/ 0 w 838320"/>
                  <a:gd name="connsiteY3" fmla="*/ 1591820 h 1595890"/>
                  <a:gd name="connsiteX4" fmla="*/ 0 w 838320"/>
                  <a:gd name="connsiteY4" fmla="*/ 4070 h 159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320" h="1595890">
                    <a:moveTo>
                      <a:pt x="40375" y="0"/>
                    </a:moveTo>
                    <a:cubicBezTo>
                      <a:pt x="481068" y="0"/>
                      <a:pt x="838320" y="357252"/>
                      <a:pt x="838320" y="797945"/>
                    </a:cubicBezTo>
                    <a:cubicBezTo>
                      <a:pt x="838320" y="1238638"/>
                      <a:pt x="481068" y="1595890"/>
                      <a:pt x="40375" y="1595890"/>
                    </a:cubicBezTo>
                    <a:lnTo>
                      <a:pt x="0" y="1591820"/>
                    </a:lnTo>
                    <a:lnTo>
                      <a:pt x="0" y="4070"/>
                    </a:lnTo>
                    <a:close/>
                  </a:path>
                </a:pathLst>
              </a:custGeom>
              <a:solidFill>
                <a:srgbClr val="6BA42C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4202852" y="1678735"/>
            <a:ext cx="857204" cy="1594612"/>
            <a:chOff x="4292307" y="1625682"/>
            <a:chExt cx="857204" cy="1594612"/>
          </a:xfrm>
        </p:grpSpPr>
        <p:sp>
          <p:nvSpPr>
            <p:cNvPr id="166" name="Rectangle 165"/>
            <p:cNvSpPr/>
            <p:nvPr/>
          </p:nvSpPr>
          <p:spPr>
            <a:xfrm>
              <a:off x="4646444" y="2082722"/>
              <a:ext cx="158737" cy="11375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292307" y="1625682"/>
              <a:ext cx="857204" cy="857204"/>
              <a:chOff x="5467627" y="547897"/>
              <a:chExt cx="1595890" cy="159589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5467627" y="547897"/>
                <a:ext cx="1595890" cy="1595890"/>
              </a:xfrm>
              <a:prstGeom prst="ellipse">
                <a:avLst/>
              </a:prstGeom>
              <a:solidFill>
                <a:srgbClr val="6BA4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652861" y="712537"/>
                <a:ext cx="1263094" cy="1263094"/>
              </a:xfrm>
              <a:prstGeom prst="ellipse">
                <a:avLst/>
              </a:prstGeom>
              <a:solidFill>
                <a:srgbClr val="A0DF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6269655" y="556216"/>
                <a:ext cx="763400" cy="1587571"/>
              </a:xfrm>
              <a:custGeom>
                <a:avLst/>
                <a:gdLst>
                  <a:gd name="connsiteX0" fmla="*/ 40375 w 838320"/>
                  <a:gd name="connsiteY0" fmla="*/ 0 h 1595890"/>
                  <a:gd name="connsiteX1" fmla="*/ 838320 w 838320"/>
                  <a:gd name="connsiteY1" fmla="*/ 797945 h 1595890"/>
                  <a:gd name="connsiteX2" fmla="*/ 40375 w 838320"/>
                  <a:gd name="connsiteY2" fmla="*/ 1595890 h 1595890"/>
                  <a:gd name="connsiteX3" fmla="*/ 0 w 838320"/>
                  <a:gd name="connsiteY3" fmla="*/ 1591820 h 1595890"/>
                  <a:gd name="connsiteX4" fmla="*/ 0 w 838320"/>
                  <a:gd name="connsiteY4" fmla="*/ 4070 h 159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320" h="1595890">
                    <a:moveTo>
                      <a:pt x="40375" y="0"/>
                    </a:moveTo>
                    <a:cubicBezTo>
                      <a:pt x="481068" y="0"/>
                      <a:pt x="838320" y="357252"/>
                      <a:pt x="838320" y="797945"/>
                    </a:cubicBezTo>
                    <a:cubicBezTo>
                      <a:pt x="838320" y="1238638"/>
                      <a:pt x="481068" y="1595890"/>
                      <a:pt x="40375" y="1595890"/>
                    </a:cubicBezTo>
                    <a:lnTo>
                      <a:pt x="0" y="1591820"/>
                    </a:lnTo>
                    <a:lnTo>
                      <a:pt x="0" y="4070"/>
                    </a:lnTo>
                    <a:close/>
                  </a:path>
                </a:pathLst>
              </a:custGeom>
              <a:solidFill>
                <a:srgbClr val="6BA42C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1903979" y="3174352"/>
            <a:ext cx="1174208" cy="1207798"/>
            <a:chOff x="420688" y="2830710"/>
            <a:chExt cx="1457539" cy="1499236"/>
          </a:xfrm>
        </p:grpSpPr>
        <p:sp>
          <p:nvSpPr>
            <p:cNvPr id="77" name="Freeform 76"/>
            <p:cNvSpPr/>
            <p:nvPr/>
          </p:nvSpPr>
          <p:spPr>
            <a:xfrm>
              <a:off x="512908" y="3042244"/>
              <a:ext cx="1276713" cy="1160719"/>
            </a:xfrm>
            <a:custGeom>
              <a:avLst/>
              <a:gdLst>
                <a:gd name="connsiteX0" fmla="*/ 308478 w 1390264"/>
                <a:gd name="connsiteY0" fmla="*/ 0 h 2691684"/>
                <a:gd name="connsiteX1" fmla="*/ 1056425 w 1390264"/>
                <a:gd name="connsiteY1" fmla="*/ 0 h 2691684"/>
                <a:gd name="connsiteX2" fmla="*/ 1390264 w 1390264"/>
                <a:gd name="connsiteY2" fmla="*/ 330533 h 2691684"/>
                <a:gd name="connsiteX3" fmla="*/ 1390264 w 1390264"/>
                <a:gd name="connsiteY3" fmla="*/ 2691684 h 2691684"/>
                <a:gd name="connsiteX4" fmla="*/ 0 w 1390264"/>
                <a:gd name="connsiteY4" fmla="*/ 2691684 h 2691684"/>
                <a:gd name="connsiteX5" fmla="*/ 0 w 1390264"/>
                <a:gd name="connsiteY5" fmla="*/ 292899 h 269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0264" h="2691684">
                  <a:moveTo>
                    <a:pt x="308478" y="0"/>
                  </a:moveTo>
                  <a:lnTo>
                    <a:pt x="1056425" y="0"/>
                  </a:lnTo>
                  <a:lnTo>
                    <a:pt x="1390264" y="330533"/>
                  </a:lnTo>
                  <a:lnTo>
                    <a:pt x="1390264" y="2691684"/>
                  </a:lnTo>
                  <a:lnTo>
                    <a:pt x="0" y="2691684"/>
                  </a:lnTo>
                  <a:lnTo>
                    <a:pt x="0" y="29289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 rot="8105278">
              <a:off x="420688" y="2830710"/>
              <a:ext cx="1457539" cy="1499236"/>
              <a:chOff x="5181599" y="655847"/>
              <a:chExt cx="1314045" cy="1335319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5181599" y="655847"/>
                <a:ext cx="321972" cy="1335319"/>
              </a:xfrm>
              <a:custGeom>
                <a:avLst/>
                <a:gdLst>
                  <a:gd name="connsiteX0" fmla="*/ 160986 w 321972"/>
                  <a:gd name="connsiteY0" fmla="*/ 0 h 1335318"/>
                  <a:gd name="connsiteX1" fmla="*/ 321972 w 321972"/>
                  <a:gd name="connsiteY1" fmla="*/ 160986 h 1335318"/>
                  <a:gd name="connsiteX2" fmla="*/ 321972 w 321972"/>
                  <a:gd name="connsiteY2" fmla="*/ 1287887 h 1335318"/>
                  <a:gd name="connsiteX3" fmla="*/ 312396 w 321972"/>
                  <a:gd name="connsiteY3" fmla="*/ 1335318 h 1335318"/>
                  <a:gd name="connsiteX4" fmla="*/ 9576 w 321972"/>
                  <a:gd name="connsiteY4" fmla="*/ 1335318 h 1335318"/>
                  <a:gd name="connsiteX5" fmla="*/ 0 w 321972"/>
                  <a:gd name="connsiteY5" fmla="*/ 1287887 h 1335318"/>
                  <a:gd name="connsiteX6" fmla="*/ 0 w 321972"/>
                  <a:gd name="connsiteY6" fmla="*/ 160986 h 1335318"/>
                  <a:gd name="connsiteX7" fmla="*/ 160986 w 321972"/>
                  <a:gd name="connsiteY7" fmla="*/ 0 h 133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972" h="1335318">
                    <a:moveTo>
                      <a:pt x="160986" y="0"/>
                    </a:moveTo>
                    <a:cubicBezTo>
                      <a:pt x="249896" y="0"/>
                      <a:pt x="321972" y="72076"/>
                      <a:pt x="321972" y="160986"/>
                    </a:cubicBezTo>
                    <a:lnTo>
                      <a:pt x="321972" y="1287887"/>
                    </a:lnTo>
                    <a:lnTo>
                      <a:pt x="312396" y="1335318"/>
                    </a:lnTo>
                    <a:lnTo>
                      <a:pt x="9576" y="1335318"/>
                    </a:lnTo>
                    <a:lnTo>
                      <a:pt x="0" y="1287887"/>
                    </a:lnTo>
                    <a:lnTo>
                      <a:pt x="0" y="160986"/>
                    </a:lnTo>
                    <a:cubicBezTo>
                      <a:pt x="0" y="72076"/>
                      <a:pt x="72076" y="0"/>
                      <a:pt x="160986" y="0"/>
                    </a:cubicBezTo>
                    <a:close/>
                  </a:path>
                </a:pathLst>
              </a:custGeom>
              <a:solidFill>
                <a:srgbClr val="FFC7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6200000">
                <a:off x="5677636" y="1173158"/>
                <a:ext cx="321972" cy="1314044"/>
              </a:xfrm>
              <a:custGeom>
                <a:avLst/>
                <a:gdLst>
                  <a:gd name="connsiteX0" fmla="*/ 321972 w 321972"/>
                  <a:gd name="connsiteY0" fmla="*/ 0 h 1253543"/>
                  <a:gd name="connsiteX1" fmla="*/ 321972 w 321972"/>
                  <a:gd name="connsiteY1" fmla="*/ 1092557 h 1253543"/>
                  <a:gd name="connsiteX2" fmla="*/ 160986 w 321972"/>
                  <a:gd name="connsiteY2" fmla="*/ 1253543 h 1253543"/>
                  <a:gd name="connsiteX3" fmla="*/ 0 w 321972"/>
                  <a:gd name="connsiteY3" fmla="*/ 1092557 h 1253543"/>
                  <a:gd name="connsiteX4" fmla="*/ 0 w 321972"/>
                  <a:gd name="connsiteY4" fmla="*/ 0 h 12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72" h="1253543">
                    <a:moveTo>
                      <a:pt x="321972" y="0"/>
                    </a:moveTo>
                    <a:lnTo>
                      <a:pt x="321972" y="1092557"/>
                    </a:lnTo>
                    <a:cubicBezTo>
                      <a:pt x="321972" y="1181467"/>
                      <a:pt x="249896" y="1253543"/>
                      <a:pt x="160986" y="1253543"/>
                    </a:cubicBezTo>
                    <a:cubicBezTo>
                      <a:pt x="72076" y="1253543"/>
                      <a:pt x="0" y="1181467"/>
                      <a:pt x="0" y="10925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A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2348271" y="1868543"/>
            <a:ext cx="1603008" cy="2782504"/>
            <a:chOff x="5328835" y="579428"/>
            <a:chExt cx="1603008" cy="2782504"/>
          </a:xfrm>
        </p:grpSpPr>
        <p:sp>
          <p:nvSpPr>
            <p:cNvPr id="70" name="Freeform 69"/>
            <p:cNvSpPr/>
            <p:nvPr/>
          </p:nvSpPr>
          <p:spPr>
            <a:xfrm>
              <a:off x="5435523" y="670248"/>
              <a:ext cx="1390264" cy="2691684"/>
            </a:xfrm>
            <a:custGeom>
              <a:avLst/>
              <a:gdLst>
                <a:gd name="connsiteX0" fmla="*/ 308478 w 1390264"/>
                <a:gd name="connsiteY0" fmla="*/ 0 h 2691684"/>
                <a:gd name="connsiteX1" fmla="*/ 1056425 w 1390264"/>
                <a:gd name="connsiteY1" fmla="*/ 0 h 2691684"/>
                <a:gd name="connsiteX2" fmla="*/ 1390264 w 1390264"/>
                <a:gd name="connsiteY2" fmla="*/ 330533 h 2691684"/>
                <a:gd name="connsiteX3" fmla="*/ 1390264 w 1390264"/>
                <a:gd name="connsiteY3" fmla="*/ 2691684 h 2691684"/>
                <a:gd name="connsiteX4" fmla="*/ 0 w 1390264"/>
                <a:gd name="connsiteY4" fmla="*/ 2691684 h 2691684"/>
                <a:gd name="connsiteX5" fmla="*/ 0 w 1390264"/>
                <a:gd name="connsiteY5" fmla="*/ 292899 h 269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0264" h="2691684">
                  <a:moveTo>
                    <a:pt x="308478" y="0"/>
                  </a:moveTo>
                  <a:lnTo>
                    <a:pt x="1056425" y="0"/>
                  </a:lnTo>
                  <a:lnTo>
                    <a:pt x="1390264" y="330533"/>
                  </a:lnTo>
                  <a:lnTo>
                    <a:pt x="1390264" y="2691684"/>
                  </a:lnTo>
                  <a:lnTo>
                    <a:pt x="0" y="2691684"/>
                  </a:lnTo>
                  <a:lnTo>
                    <a:pt x="0" y="29289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 rot="8105278">
              <a:off x="5328835" y="579428"/>
              <a:ext cx="1603008" cy="1628961"/>
              <a:chOff x="5181600" y="655847"/>
              <a:chExt cx="1314044" cy="1335319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5181600" y="655847"/>
                <a:ext cx="321972" cy="1335319"/>
              </a:xfrm>
              <a:custGeom>
                <a:avLst/>
                <a:gdLst>
                  <a:gd name="connsiteX0" fmla="*/ 160986 w 321972"/>
                  <a:gd name="connsiteY0" fmla="*/ 0 h 1335318"/>
                  <a:gd name="connsiteX1" fmla="*/ 321972 w 321972"/>
                  <a:gd name="connsiteY1" fmla="*/ 160986 h 1335318"/>
                  <a:gd name="connsiteX2" fmla="*/ 321972 w 321972"/>
                  <a:gd name="connsiteY2" fmla="*/ 1287887 h 1335318"/>
                  <a:gd name="connsiteX3" fmla="*/ 312396 w 321972"/>
                  <a:gd name="connsiteY3" fmla="*/ 1335318 h 1335318"/>
                  <a:gd name="connsiteX4" fmla="*/ 9576 w 321972"/>
                  <a:gd name="connsiteY4" fmla="*/ 1335318 h 1335318"/>
                  <a:gd name="connsiteX5" fmla="*/ 0 w 321972"/>
                  <a:gd name="connsiteY5" fmla="*/ 1287887 h 1335318"/>
                  <a:gd name="connsiteX6" fmla="*/ 0 w 321972"/>
                  <a:gd name="connsiteY6" fmla="*/ 160986 h 1335318"/>
                  <a:gd name="connsiteX7" fmla="*/ 160986 w 321972"/>
                  <a:gd name="connsiteY7" fmla="*/ 0 h 133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972" h="1335318">
                    <a:moveTo>
                      <a:pt x="160986" y="0"/>
                    </a:moveTo>
                    <a:cubicBezTo>
                      <a:pt x="249896" y="0"/>
                      <a:pt x="321972" y="72076"/>
                      <a:pt x="321972" y="160986"/>
                    </a:cubicBezTo>
                    <a:lnTo>
                      <a:pt x="321972" y="1287887"/>
                    </a:lnTo>
                    <a:lnTo>
                      <a:pt x="312396" y="1335318"/>
                    </a:lnTo>
                    <a:lnTo>
                      <a:pt x="9576" y="1335318"/>
                    </a:lnTo>
                    <a:lnTo>
                      <a:pt x="0" y="1287887"/>
                    </a:lnTo>
                    <a:lnTo>
                      <a:pt x="0" y="160986"/>
                    </a:lnTo>
                    <a:cubicBezTo>
                      <a:pt x="0" y="72076"/>
                      <a:pt x="72076" y="0"/>
                      <a:pt x="160986" y="0"/>
                    </a:cubicBezTo>
                    <a:close/>
                  </a:path>
                </a:pathLst>
              </a:custGeom>
              <a:solidFill>
                <a:srgbClr val="FFC7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 rot="16200000">
                <a:off x="5677636" y="1173158"/>
                <a:ext cx="321972" cy="1314044"/>
              </a:xfrm>
              <a:custGeom>
                <a:avLst/>
                <a:gdLst>
                  <a:gd name="connsiteX0" fmla="*/ 321972 w 321972"/>
                  <a:gd name="connsiteY0" fmla="*/ 0 h 1253543"/>
                  <a:gd name="connsiteX1" fmla="*/ 321972 w 321972"/>
                  <a:gd name="connsiteY1" fmla="*/ 1092557 h 1253543"/>
                  <a:gd name="connsiteX2" fmla="*/ 160986 w 321972"/>
                  <a:gd name="connsiteY2" fmla="*/ 1253543 h 1253543"/>
                  <a:gd name="connsiteX3" fmla="*/ 0 w 321972"/>
                  <a:gd name="connsiteY3" fmla="*/ 1092557 h 1253543"/>
                  <a:gd name="connsiteX4" fmla="*/ 0 w 321972"/>
                  <a:gd name="connsiteY4" fmla="*/ 0 h 12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72" h="1253543">
                    <a:moveTo>
                      <a:pt x="321972" y="0"/>
                    </a:moveTo>
                    <a:lnTo>
                      <a:pt x="321972" y="1092557"/>
                    </a:lnTo>
                    <a:cubicBezTo>
                      <a:pt x="321972" y="1181467"/>
                      <a:pt x="249896" y="1253543"/>
                      <a:pt x="160986" y="1253543"/>
                    </a:cubicBezTo>
                    <a:cubicBezTo>
                      <a:pt x="72076" y="1253543"/>
                      <a:pt x="0" y="1181467"/>
                      <a:pt x="0" y="10925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7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/>
            <p:nvPr/>
          </p:nvSpPr>
          <p:spPr>
            <a:xfrm>
              <a:off x="5739658" y="1179630"/>
              <a:ext cx="781366" cy="7698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872243" y="1307787"/>
              <a:ext cx="527984" cy="52017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57733" y="2671821"/>
            <a:ext cx="4642832" cy="2775524"/>
            <a:chOff x="3812144" y="1319959"/>
            <a:chExt cx="4642832" cy="2775524"/>
          </a:xfrm>
        </p:grpSpPr>
        <p:sp>
          <p:nvSpPr>
            <p:cNvPr id="21" name="Freeform 20"/>
            <p:cNvSpPr/>
            <p:nvPr/>
          </p:nvSpPr>
          <p:spPr>
            <a:xfrm>
              <a:off x="3812144" y="1319959"/>
              <a:ext cx="2324635" cy="2775524"/>
            </a:xfrm>
            <a:custGeom>
              <a:avLst/>
              <a:gdLst>
                <a:gd name="connsiteX0" fmla="*/ 2208729 w 2208729"/>
                <a:gd name="connsiteY0" fmla="*/ 0 h 2558491"/>
                <a:gd name="connsiteX1" fmla="*/ 2208729 w 2208729"/>
                <a:gd name="connsiteY1" fmla="*/ 2558491 h 2558491"/>
                <a:gd name="connsiteX2" fmla="*/ 2136094 w 2208729"/>
                <a:gd name="connsiteY2" fmla="*/ 2556511 h 2558491"/>
                <a:gd name="connsiteX3" fmla="*/ 0 w 2208729"/>
                <a:gd name="connsiteY3" fmla="*/ 1279245 h 2558491"/>
                <a:gd name="connsiteX4" fmla="*/ 2136094 w 2208729"/>
                <a:gd name="connsiteY4" fmla="*/ 1979 h 255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8729" h="2558491">
                  <a:moveTo>
                    <a:pt x="2208729" y="0"/>
                  </a:moveTo>
                  <a:lnTo>
                    <a:pt x="2208729" y="2558491"/>
                  </a:lnTo>
                  <a:lnTo>
                    <a:pt x="2136094" y="2556511"/>
                  </a:lnTo>
                  <a:cubicBezTo>
                    <a:pt x="936282" y="2490763"/>
                    <a:pt x="0" y="1944004"/>
                    <a:pt x="0" y="1279245"/>
                  </a:cubicBezTo>
                  <a:cubicBezTo>
                    <a:pt x="0" y="614486"/>
                    <a:pt x="936282" y="67727"/>
                    <a:pt x="2136094" y="19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30341" y="1319959"/>
              <a:ext cx="2324635" cy="2775524"/>
            </a:xfrm>
            <a:custGeom>
              <a:avLst/>
              <a:gdLst>
                <a:gd name="connsiteX0" fmla="*/ 2208729 w 2208729"/>
                <a:gd name="connsiteY0" fmla="*/ 0 h 2558491"/>
                <a:gd name="connsiteX1" fmla="*/ 2208729 w 2208729"/>
                <a:gd name="connsiteY1" fmla="*/ 2558491 h 2558491"/>
                <a:gd name="connsiteX2" fmla="*/ 2136094 w 2208729"/>
                <a:gd name="connsiteY2" fmla="*/ 2556511 h 2558491"/>
                <a:gd name="connsiteX3" fmla="*/ 0 w 2208729"/>
                <a:gd name="connsiteY3" fmla="*/ 1279245 h 2558491"/>
                <a:gd name="connsiteX4" fmla="*/ 2136094 w 2208729"/>
                <a:gd name="connsiteY4" fmla="*/ 1979 h 255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8729" h="2558491">
                  <a:moveTo>
                    <a:pt x="2208729" y="0"/>
                  </a:moveTo>
                  <a:lnTo>
                    <a:pt x="2208729" y="2558491"/>
                  </a:lnTo>
                  <a:lnTo>
                    <a:pt x="2136094" y="2556511"/>
                  </a:lnTo>
                  <a:cubicBezTo>
                    <a:pt x="936282" y="2490763"/>
                    <a:pt x="0" y="1944004"/>
                    <a:pt x="0" y="1279245"/>
                  </a:cubicBezTo>
                  <a:cubicBezTo>
                    <a:pt x="0" y="614486"/>
                    <a:pt x="936282" y="67727"/>
                    <a:pt x="2136094" y="1979"/>
                  </a:cubicBezTo>
                  <a:close/>
                </a:path>
              </a:pathLst>
            </a:cu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18788" y="3225192"/>
            <a:ext cx="2791500" cy="1668782"/>
            <a:chOff x="3812144" y="1319959"/>
            <a:chExt cx="4642832" cy="2775524"/>
          </a:xfrm>
        </p:grpSpPr>
        <p:sp>
          <p:nvSpPr>
            <p:cNvPr id="43" name="Freeform 42"/>
            <p:cNvSpPr/>
            <p:nvPr/>
          </p:nvSpPr>
          <p:spPr>
            <a:xfrm>
              <a:off x="3812144" y="1319959"/>
              <a:ext cx="2324635" cy="2775524"/>
            </a:xfrm>
            <a:custGeom>
              <a:avLst/>
              <a:gdLst>
                <a:gd name="connsiteX0" fmla="*/ 2208729 w 2208729"/>
                <a:gd name="connsiteY0" fmla="*/ 0 h 2558491"/>
                <a:gd name="connsiteX1" fmla="*/ 2208729 w 2208729"/>
                <a:gd name="connsiteY1" fmla="*/ 2558491 h 2558491"/>
                <a:gd name="connsiteX2" fmla="*/ 2136094 w 2208729"/>
                <a:gd name="connsiteY2" fmla="*/ 2556511 h 2558491"/>
                <a:gd name="connsiteX3" fmla="*/ 0 w 2208729"/>
                <a:gd name="connsiteY3" fmla="*/ 1279245 h 2558491"/>
                <a:gd name="connsiteX4" fmla="*/ 2136094 w 2208729"/>
                <a:gd name="connsiteY4" fmla="*/ 1979 h 255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8729" h="2558491">
                  <a:moveTo>
                    <a:pt x="2208729" y="0"/>
                  </a:moveTo>
                  <a:lnTo>
                    <a:pt x="2208729" y="2558491"/>
                  </a:lnTo>
                  <a:lnTo>
                    <a:pt x="2136094" y="2556511"/>
                  </a:lnTo>
                  <a:cubicBezTo>
                    <a:pt x="936282" y="2490763"/>
                    <a:pt x="0" y="1944004"/>
                    <a:pt x="0" y="1279245"/>
                  </a:cubicBezTo>
                  <a:cubicBezTo>
                    <a:pt x="0" y="614486"/>
                    <a:pt x="936282" y="67727"/>
                    <a:pt x="2136094" y="19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flipH="1">
              <a:off x="6130341" y="1319959"/>
              <a:ext cx="2324635" cy="2775524"/>
            </a:xfrm>
            <a:custGeom>
              <a:avLst/>
              <a:gdLst>
                <a:gd name="connsiteX0" fmla="*/ 2208729 w 2208729"/>
                <a:gd name="connsiteY0" fmla="*/ 0 h 2558491"/>
                <a:gd name="connsiteX1" fmla="*/ 2208729 w 2208729"/>
                <a:gd name="connsiteY1" fmla="*/ 2558491 h 2558491"/>
                <a:gd name="connsiteX2" fmla="*/ 2136094 w 2208729"/>
                <a:gd name="connsiteY2" fmla="*/ 2556511 h 2558491"/>
                <a:gd name="connsiteX3" fmla="*/ 0 w 2208729"/>
                <a:gd name="connsiteY3" fmla="*/ 1279245 h 2558491"/>
                <a:gd name="connsiteX4" fmla="*/ 2136094 w 2208729"/>
                <a:gd name="connsiteY4" fmla="*/ 1979 h 255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8729" h="2558491">
                  <a:moveTo>
                    <a:pt x="2208729" y="0"/>
                  </a:moveTo>
                  <a:lnTo>
                    <a:pt x="2208729" y="2558491"/>
                  </a:lnTo>
                  <a:lnTo>
                    <a:pt x="2136094" y="2556511"/>
                  </a:lnTo>
                  <a:cubicBezTo>
                    <a:pt x="936282" y="2490763"/>
                    <a:pt x="0" y="1944004"/>
                    <a:pt x="0" y="1279245"/>
                  </a:cubicBezTo>
                  <a:cubicBezTo>
                    <a:pt x="0" y="614486"/>
                    <a:pt x="936282" y="67727"/>
                    <a:pt x="2136094" y="1979"/>
                  </a:cubicBezTo>
                  <a:close/>
                </a:path>
              </a:pathLst>
            </a:cu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536365" y="1246313"/>
            <a:ext cx="1506830" cy="424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36961" y="312304"/>
            <a:ext cx="1506830" cy="424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9247023" y="1230580"/>
            <a:ext cx="1506830" cy="424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208725" y="3350274"/>
            <a:ext cx="2791500" cy="1668782"/>
            <a:chOff x="3812144" y="1319959"/>
            <a:chExt cx="4642832" cy="2775524"/>
          </a:xfrm>
        </p:grpSpPr>
        <p:sp>
          <p:nvSpPr>
            <p:cNvPr id="46" name="Freeform 45"/>
            <p:cNvSpPr/>
            <p:nvPr/>
          </p:nvSpPr>
          <p:spPr>
            <a:xfrm>
              <a:off x="3812144" y="1319959"/>
              <a:ext cx="2324635" cy="2775524"/>
            </a:xfrm>
            <a:custGeom>
              <a:avLst/>
              <a:gdLst>
                <a:gd name="connsiteX0" fmla="*/ 2208729 w 2208729"/>
                <a:gd name="connsiteY0" fmla="*/ 0 h 2558491"/>
                <a:gd name="connsiteX1" fmla="*/ 2208729 w 2208729"/>
                <a:gd name="connsiteY1" fmla="*/ 2558491 h 2558491"/>
                <a:gd name="connsiteX2" fmla="*/ 2136094 w 2208729"/>
                <a:gd name="connsiteY2" fmla="*/ 2556511 h 2558491"/>
                <a:gd name="connsiteX3" fmla="*/ 0 w 2208729"/>
                <a:gd name="connsiteY3" fmla="*/ 1279245 h 2558491"/>
                <a:gd name="connsiteX4" fmla="*/ 2136094 w 2208729"/>
                <a:gd name="connsiteY4" fmla="*/ 1979 h 255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8729" h="2558491">
                  <a:moveTo>
                    <a:pt x="2208729" y="0"/>
                  </a:moveTo>
                  <a:lnTo>
                    <a:pt x="2208729" y="2558491"/>
                  </a:lnTo>
                  <a:lnTo>
                    <a:pt x="2136094" y="2556511"/>
                  </a:lnTo>
                  <a:cubicBezTo>
                    <a:pt x="936282" y="2490763"/>
                    <a:pt x="0" y="1944004"/>
                    <a:pt x="0" y="1279245"/>
                  </a:cubicBezTo>
                  <a:cubicBezTo>
                    <a:pt x="0" y="614486"/>
                    <a:pt x="936282" y="67727"/>
                    <a:pt x="2136094" y="19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H="1">
              <a:off x="6130341" y="1319959"/>
              <a:ext cx="2324635" cy="2775524"/>
            </a:xfrm>
            <a:custGeom>
              <a:avLst/>
              <a:gdLst>
                <a:gd name="connsiteX0" fmla="*/ 2208729 w 2208729"/>
                <a:gd name="connsiteY0" fmla="*/ 0 h 2558491"/>
                <a:gd name="connsiteX1" fmla="*/ 2208729 w 2208729"/>
                <a:gd name="connsiteY1" fmla="*/ 2558491 h 2558491"/>
                <a:gd name="connsiteX2" fmla="*/ 2136094 w 2208729"/>
                <a:gd name="connsiteY2" fmla="*/ 2556511 h 2558491"/>
                <a:gd name="connsiteX3" fmla="*/ 0 w 2208729"/>
                <a:gd name="connsiteY3" fmla="*/ 1279245 h 2558491"/>
                <a:gd name="connsiteX4" fmla="*/ 2136094 w 2208729"/>
                <a:gd name="connsiteY4" fmla="*/ 1979 h 255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8729" h="2558491">
                  <a:moveTo>
                    <a:pt x="2208729" y="0"/>
                  </a:moveTo>
                  <a:lnTo>
                    <a:pt x="2208729" y="2558491"/>
                  </a:lnTo>
                  <a:lnTo>
                    <a:pt x="2136094" y="2556511"/>
                  </a:lnTo>
                  <a:cubicBezTo>
                    <a:pt x="936282" y="2490763"/>
                    <a:pt x="0" y="1944004"/>
                    <a:pt x="0" y="1279245"/>
                  </a:cubicBezTo>
                  <a:cubicBezTo>
                    <a:pt x="0" y="614486"/>
                    <a:pt x="936282" y="67727"/>
                    <a:pt x="2136094" y="1979"/>
                  </a:cubicBezTo>
                  <a:close/>
                </a:path>
              </a:pathLst>
            </a:cu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ounded Rectangle 74"/>
          <p:cNvSpPr/>
          <p:nvPr/>
        </p:nvSpPr>
        <p:spPr>
          <a:xfrm flipH="1">
            <a:off x="8548352" y="293479"/>
            <a:ext cx="1506830" cy="424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298286" y="3290236"/>
            <a:ext cx="1568163" cy="1238772"/>
            <a:chOff x="3561462" y="805116"/>
            <a:chExt cx="1799461" cy="1421485"/>
          </a:xfrm>
        </p:grpSpPr>
        <p:sp>
          <p:nvSpPr>
            <p:cNvPr id="90" name="Freeform 89"/>
            <p:cNvSpPr/>
            <p:nvPr/>
          </p:nvSpPr>
          <p:spPr>
            <a:xfrm rot="18951297">
              <a:off x="3561462" y="807896"/>
              <a:ext cx="1628588" cy="1418705"/>
            </a:xfrm>
            <a:custGeom>
              <a:avLst/>
              <a:gdLst>
                <a:gd name="connsiteX0" fmla="*/ 1628589 w 1628589"/>
                <a:gd name="connsiteY0" fmla="*/ 0 h 1418705"/>
                <a:gd name="connsiteX1" fmla="*/ 251603 w 1628589"/>
                <a:gd name="connsiteY1" fmla="*/ 1418705 h 1418705"/>
                <a:gd name="connsiteX2" fmla="*/ 242060 w 1628589"/>
                <a:gd name="connsiteY2" fmla="*/ 1410832 h 1418705"/>
                <a:gd name="connsiteX3" fmla="*/ 0 w 1628589"/>
                <a:gd name="connsiteY3" fmla="*/ 826446 h 1418705"/>
                <a:gd name="connsiteX4" fmla="*/ 826446 w 1628589"/>
                <a:gd name="connsiteY4" fmla="*/ 0 h 141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9" h="1418705">
                  <a:moveTo>
                    <a:pt x="1628589" y="0"/>
                  </a:moveTo>
                  <a:lnTo>
                    <a:pt x="251603" y="1418705"/>
                  </a:lnTo>
                  <a:lnTo>
                    <a:pt x="242060" y="1410832"/>
                  </a:lnTo>
                  <a:cubicBezTo>
                    <a:pt x="92503" y="1261274"/>
                    <a:pt x="0" y="1054663"/>
                    <a:pt x="0" y="826446"/>
                  </a:cubicBezTo>
                  <a:cubicBezTo>
                    <a:pt x="0" y="370012"/>
                    <a:pt x="370012" y="0"/>
                    <a:pt x="826446" y="0"/>
                  </a:cubicBezTo>
                  <a:close/>
                </a:path>
              </a:pathLst>
            </a:custGeom>
            <a:solidFill>
              <a:srgbClr val="338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rot="2648703" flipH="1">
              <a:off x="3732334" y="805116"/>
              <a:ext cx="1628589" cy="1418704"/>
            </a:xfrm>
            <a:custGeom>
              <a:avLst/>
              <a:gdLst>
                <a:gd name="connsiteX0" fmla="*/ 1628589 w 1628589"/>
                <a:gd name="connsiteY0" fmla="*/ 0 h 1418705"/>
                <a:gd name="connsiteX1" fmla="*/ 251603 w 1628589"/>
                <a:gd name="connsiteY1" fmla="*/ 1418705 h 1418705"/>
                <a:gd name="connsiteX2" fmla="*/ 242060 w 1628589"/>
                <a:gd name="connsiteY2" fmla="*/ 1410832 h 1418705"/>
                <a:gd name="connsiteX3" fmla="*/ 0 w 1628589"/>
                <a:gd name="connsiteY3" fmla="*/ 826446 h 1418705"/>
                <a:gd name="connsiteX4" fmla="*/ 826446 w 1628589"/>
                <a:gd name="connsiteY4" fmla="*/ 0 h 141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9" h="1418705">
                  <a:moveTo>
                    <a:pt x="1628589" y="0"/>
                  </a:moveTo>
                  <a:lnTo>
                    <a:pt x="251603" y="1418705"/>
                  </a:lnTo>
                  <a:lnTo>
                    <a:pt x="242060" y="1410832"/>
                  </a:lnTo>
                  <a:cubicBezTo>
                    <a:pt x="92503" y="1261274"/>
                    <a:pt x="0" y="1054663"/>
                    <a:pt x="0" y="826446"/>
                  </a:cubicBezTo>
                  <a:cubicBezTo>
                    <a:pt x="0" y="370012"/>
                    <a:pt x="370012" y="0"/>
                    <a:pt x="826446" y="0"/>
                  </a:cubicBezTo>
                  <a:close/>
                </a:path>
              </a:pathLst>
            </a:custGeom>
            <a:solidFill>
              <a:srgbClr val="2B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097807" y="3765836"/>
            <a:ext cx="1100510" cy="869348"/>
            <a:chOff x="3561462" y="805116"/>
            <a:chExt cx="1799461" cy="1421485"/>
          </a:xfrm>
        </p:grpSpPr>
        <p:sp>
          <p:nvSpPr>
            <p:cNvPr id="117" name="Freeform 116"/>
            <p:cNvSpPr/>
            <p:nvPr/>
          </p:nvSpPr>
          <p:spPr>
            <a:xfrm rot="18951297">
              <a:off x="3561462" y="807896"/>
              <a:ext cx="1628588" cy="1418705"/>
            </a:xfrm>
            <a:custGeom>
              <a:avLst/>
              <a:gdLst>
                <a:gd name="connsiteX0" fmla="*/ 1628589 w 1628589"/>
                <a:gd name="connsiteY0" fmla="*/ 0 h 1418705"/>
                <a:gd name="connsiteX1" fmla="*/ 251603 w 1628589"/>
                <a:gd name="connsiteY1" fmla="*/ 1418705 h 1418705"/>
                <a:gd name="connsiteX2" fmla="*/ 242060 w 1628589"/>
                <a:gd name="connsiteY2" fmla="*/ 1410832 h 1418705"/>
                <a:gd name="connsiteX3" fmla="*/ 0 w 1628589"/>
                <a:gd name="connsiteY3" fmla="*/ 826446 h 1418705"/>
                <a:gd name="connsiteX4" fmla="*/ 826446 w 1628589"/>
                <a:gd name="connsiteY4" fmla="*/ 0 h 141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9" h="1418705">
                  <a:moveTo>
                    <a:pt x="1628589" y="0"/>
                  </a:moveTo>
                  <a:lnTo>
                    <a:pt x="251603" y="1418705"/>
                  </a:lnTo>
                  <a:lnTo>
                    <a:pt x="242060" y="1410832"/>
                  </a:lnTo>
                  <a:cubicBezTo>
                    <a:pt x="92503" y="1261274"/>
                    <a:pt x="0" y="1054663"/>
                    <a:pt x="0" y="826446"/>
                  </a:cubicBezTo>
                  <a:cubicBezTo>
                    <a:pt x="0" y="370012"/>
                    <a:pt x="370012" y="0"/>
                    <a:pt x="826446" y="0"/>
                  </a:cubicBezTo>
                  <a:close/>
                </a:path>
              </a:pathLst>
            </a:custGeom>
            <a:solidFill>
              <a:srgbClr val="338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2648703" flipH="1">
              <a:off x="3732334" y="805116"/>
              <a:ext cx="1628589" cy="1418704"/>
            </a:xfrm>
            <a:custGeom>
              <a:avLst/>
              <a:gdLst>
                <a:gd name="connsiteX0" fmla="*/ 1628589 w 1628589"/>
                <a:gd name="connsiteY0" fmla="*/ 0 h 1418705"/>
                <a:gd name="connsiteX1" fmla="*/ 251603 w 1628589"/>
                <a:gd name="connsiteY1" fmla="*/ 1418705 h 1418705"/>
                <a:gd name="connsiteX2" fmla="*/ 242060 w 1628589"/>
                <a:gd name="connsiteY2" fmla="*/ 1410832 h 1418705"/>
                <a:gd name="connsiteX3" fmla="*/ 0 w 1628589"/>
                <a:gd name="connsiteY3" fmla="*/ 826446 h 1418705"/>
                <a:gd name="connsiteX4" fmla="*/ 826446 w 1628589"/>
                <a:gd name="connsiteY4" fmla="*/ 0 h 141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9" h="1418705">
                  <a:moveTo>
                    <a:pt x="1628589" y="0"/>
                  </a:moveTo>
                  <a:lnTo>
                    <a:pt x="251603" y="1418705"/>
                  </a:lnTo>
                  <a:lnTo>
                    <a:pt x="242060" y="1410832"/>
                  </a:lnTo>
                  <a:cubicBezTo>
                    <a:pt x="92503" y="1261274"/>
                    <a:pt x="0" y="1054663"/>
                    <a:pt x="0" y="826446"/>
                  </a:cubicBezTo>
                  <a:cubicBezTo>
                    <a:pt x="0" y="370012"/>
                    <a:pt x="370012" y="0"/>
                    <a:pt x="826446" y="0"/>
                  </a:cubicBezTo>
                  <a:close/>
                </a:path>
              </a:pathLst>
            </a:custGeom>
            <a:solidFill>
              <a:srgbClr val="2B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84644" y="3420246"/>
            <a:ext cx="1282896" cy="1013424"/>
            <a:chOff x="3561462" y="805116"/>
            <a:chExt cx="1799461" cy="1421485"/>
          </a:xfrm>
        </p:grpSpPr>
        <p:sp>
          <p:nvSpPr>
            <p:cNvPr id="120" name="Freeform 119"/>
            <p:cNvSpPr/>
            <p:nvPr/>
          </p:nvSpPr>
          <p:spPr>
            <a:xfrm rot="18951297">
              <a:off x="3561462" y="807896"/>
              <a:ext cx="1628588" cy="1418705"/>
            </a:xfrm>
            <a:custGeom>
              <a:avLst/>
              <a:gdLst>
                <a:gd name="connsiteX0" fmla="*/ 1628589 w 1628589"/>
                <a:gd name="connsiteY0" fmla="*/ 0 h 1418705"/>
                <a:gd name="connsiteX1" fmla="*/ 251603 w 1628589"/>
                <a:gd name="connsiteY1" fmla="*/ 1418705 h 1418705"/>
                <a:gd name="connsiteX2" fmla="*/ 242060 w 1628589"/>
                <a:gd name="connsiteY2" fmla="*/ 1410832 h 1418705"/>
                <a:gd name="connsiteX3" fmla="*/ 0 w 1628589"/>
                <a:gd name="connsiteY3" fmla="*/ 826446 h 1418705"/>
                <a:gd name="connsiteX4" fmla="*/ 826446 w 1628589"/>
                <a:gd name="connsiteY4" fmla="*/ 0 h 141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9" h="1418705">
                  <a:moveTo>
                    <a:pt x="1628589" y="0"/>
                  </a:moveTo>
                  <a:lnTo>
                    <a:pt x="251603" y="1418705"/>
                  </a:lnTo>
                  <a:lnTo>
                    <a:pt x="242060" y="1410832"/>
                  </a:lnTo>
                  <a:cubicBezTo>
                    <a:pt x="92503" y="1261274"/>
                    <a:pt x="0" y="1054663"/>
                    <a:pt x="0" y="826446"/>
                  </a:cubicBezTo>
                  <a:cubicBezTo>
                    <a:pt x="0" y="370012"/>
                    <a:pt x="370012" y="0"/>
                    <a:pt x="826446" y="0"/>
                  </a:cubicBezTo>
                  <a:close/>
                </a:path>
              </a:pathLst>
            </a:custGeom>
            <a:solidFill>
              <a:srgbClr val="338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 rot="2648703" flipH="1">
              <a:off x="3732334" y="805116"/>
              <a:ext cx="1628589" cy="1418704"/>
            </a:xfrm>
            <a:custGeom>
              <a:avLst/>
              <a:gdLst>
                <a:gd name="connsiteX0" fmla="*/ 1628589 w 1628589"/>
                <a:gd name="connsiteY0" fmla="*/ 0 h 1418705"/>
                <a:gd name="connsiteX1" fmla="*/ 251603 w 1628589"/>
                <a:gd name="connsiteY1" fmla="*/ 1418705 h 1418705"/>
                <a:gd name="connsiteX2" fmla="*/ 242060 w 1628589"/>
                <a:gd name="connsiteY2" fmla="*/ 1410832 h 1418705"/>
                <a:gd name="connsiteX3" fmla="*/ 0 w 1628589"/>
                <a:gd name="connsiteY3" fmla="*/ 826446 h 1418705"/>
                <a:gd name="connsiteX4" fmla="*/ 826446 w 1628589"/>
                <a:gd name="connsiteY4" fmla="*/ 0 h 141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9" h="1418705">
                  <a:moveTo>
                    <a:pt x="1628589" y="0"/>
                  </a:moveTo>
                  <a:lnTo>
                    <a:pt x="251603" y="1418705"/>
                  </a:lnTo>
                  <a:lnTo>
                    <a:pt x="242060" y="1410832"/>
                  </a:lnTo>
                  <a:cubicBezTo>
                    <a:pt x="92503" y="1261274"/>
                    <a:pt x="0" y="1054663"/>
                    <a:pt x="0" y="826446"/>
                  </a:cubicBezTo>
                  <a:cubicBezTo>
                    <a:pt x="0" y="370012"/>
                    <a:pt x="370012" y="0"/>
                    <a:pt x="826446" y="0"/>
                  </a:cubicBezTo>
                  <a:close/>
                </a:path>
              </a:pathLst>
            </a:custGeom>
            <a:solidFill>
              <a:srgbClr val="2B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018788" y="3836718"/>
            <a:ext cx="836346" cy="660672"/>
            <a:chOff x="3561462" y="805116"/>
            <a:chExt cx="1799461" cy="1421485"/>
          </a:xfrm>
        </p:grpSpPr>
        <p:sp>
          <p:nvSpPr>
            <p:cNvPr id="123" name="Freeform 122"/>
            <p:cNvSpPr/>
            <p:nvPr/>
          </p:nvSpPr>
          <p:spPr>
            <a:xfrm rot="18951297">
              <a:off x="3561462" y="807896"/>
              <a:ext cx="1628588" cy="1418705"/>
            </a:xfrm>
            <a:custGeom>
              <a:avLst/>
              <a:gdLst>
                <a:gd name="connsiteX0" fmla="*/ 1628589 w 1628589"/>
                <a:gd name="connsiteY0" fmla="*/ 0 h 1418705"/>
                <a:gd name="connsiteX1" fmla="*/ 251603 w 1628589"/>
                <a:gd name="connsiteY1" fmla="*/ 1418705 h 1418705"/>
                <a:gd name="connsiteX2" fmla="*/ 242060 w 1628589"/>
                <a:gd name="connsiteY2" fmla="*/ 1410832 h 1418705"/>
                <a:gd name="connsiteX3" fmla="*/ 0 w 1628589"/>
                <a:gd name="connsiteY3" fmla="*/ 826446 h 1418705"/>
                <a:gd name="connsiteX4" fmla="*/ 826446 w 1628589"/>
                <a:gd name="connsiteY4" fmla="*/ 0 h 141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9" h="1418705">
                  <a:moveTo>
                    <a:pt x="1628589" y="0"/>
                  </a:moveTo>
                  <a:lnTo>
                    <a:pt x="251603" y="1418705"/>
                  </a:lnTo>
                  <a:lnTo>
                    <a:pt x="242060" y="1410832"/>
                  </a:lnTo>
                  <a:cubicBezTo>
                    <a:pt x="92503" y="1261274"/>
                    <a:pt x="0" y="1054663"/>
                    <a:pt x="0" y="826446"/>
                  </a:cubicBezTo>
                  <a:cubicBezTo>
                    <a:pt x="0" y="370012"/>
                    <a:pt x="370012" y="0"/>
                    <a:pt x="826446" y="0"/>
                  </a:cubicBezTo>
                  <a:close/>
                </a:path>
              </a:pathLst>
            </a:custGeom>
            <a:solidFill>
              <a:srgbClr val="338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 rot="2648703" flipH="1">
              <a:off x="3732334" y="805116"/>
              <a:ext cx="1628589" cy="1418704"/>
            </a:xfrm>
            <a:custGeom>
              <a:avLst/>
              <a:gdLst>
                <a:gd name="connsiteX0" fmla="*/ 1628589 w 1628589"/>
                <a:gd name="connsiteY0" fmla="*/ 0 h 1418705"/>
                <a:gd name="connsiteX1" fmla="*/ 251603 w 1628589"/>
                <a:gd name="connsiteY1" fmla="*/ 1418705 h 1418705"/>
                <a:gd name="connsiteX2" fmla="*/ 242060 w 1628589"/>
                <a:gd name="connsiteY2" fmla="*/ 1410832 h 1418705"/>
                <a:gd name="connsiteX3" fmla="*/ 0 w 1628589"/>
                <a:gd name="connsiteY3" fmla="*/ 826446 h 1418705"/>
                <a:gd name="connsiteX4" fmla="*/ 826446 w 1628589"/>
                <a:gd name="connsiteY4" fmla="*/ 0 h 141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9" h="1418705">
                  <a:moveTo>
                    <a:pt x="1628589" y="0"/>
                  </a:moveTo>
                  <a:lnTo>
                    <a:pt x="251603" y="1418705"/>
                  </a:lnTo>
                  <a:lnTo>
                    <a:pt x="242060" y="1410832"/>
                  </a:lnTo>
                  <a:cubicBezTo>
                    <a:pt x="92503" y="1261274"/>
                    <a:pt x="0" y="1054663"/>
                    <a:pt x="0" y="826446"/>
                  </a:cubicBezTo>
                  <a:cubicBezTo>
                    <a:pt x="0" y="370012"/>
                    <a:pt x="370012" y="0"/>
                    <a:pt x="826446" y="0"/>
                  </a:cubicBezTo>
                  <a:close/>
                </a:path>
              </a:pathLst>
            </a:custGeom>
            <a:solidFill>
              <a:srgbClr val="2B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852998" y="3465308"/>
            <a:ext cx="1227042" cy="1227042"/>
            <a:chOff x="5467627" y="547897"/>
            <a:chExt cx="1595890" cy="1595890"/>
          </a:xfrm>
        </p:grpSpPr>
        <p:sp>
          <p:nvSpPr>
            <p:cNvPr id="125" name="Oval 124"/>
            <p:cNvSpPr/>
            <p:nvPr/>
          </p:nvSpPr>
          <p:spPr>
            <a:xfrm>
              <a:off x="5467627" y="547897"/>
              <a:ext cx="1595890" cy="1595890"/>
            </a:xfrm>
            <a:prstGeom prst="ellipse">
              <a:avLst/>
            </a:prstGeom>
            <a:solidFill>
              <a:srgbClr val="6BA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652861" y="712537"/>
              <a:ext cx="1263094" cy="1263094"/>
            </a:xfrm>
            <a:prstGeom prst="ellipse">
              <a:avLst/>
            </a:prstGeom>
            <a:solidFill>
              <a:srgbClr val="A0D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269655" y="556216"/>
              <a:ext cx="763400" cy="1587571"/>
            </a:xfrm>
            <a:custGeom>
              <a:avLst/>
              <a:gdLst>
                <a:gd name="connsiteX0" fmla="*/ 40375 w 838320"/>
                <a:gd name="connsiteY0" fmla="*/ 0 h 1595890"/>
                <a:gd name="connsiteX1" fmla="*/ 838320 w 838320"/>
                <a:gd name="connsiteY1" fmla="*/ 797945 h 1595890"/>
                <a:gd name="connsiteX2" fmla="*/ 40375 w 838320"/>
                <a:gd name="connsiteY2" fmla="*/ 1595890 h 1595890"/>
                <a:gd name="connsiteX3" fmla="*/ 0 w 838320"/>
                <a:gd name="connsiteY3" fmla="*/ 1591820 h 1595890"/>
                <a:gd name="connsiteX4" fmla="*/ 0 w 838320"/>
                <a:gd name="connsiteY4" fmla="*/ 4070 h 159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320" h="1595890">
                  <a:moveTo>
                    <a:pt x="40375" y="0"/>
                  </a:moveTo>
                  <a:cubicBezTo>
                    <a:pt x="481068" y="0"/>
                    <a:pt x="838320" y="357252"/>
                    <a:pt x="838320" y="797945"/>
                  </a:cubicBezTo>
                  <a:cubicBezTo>
                    <a:pt x="838320" y="1238638"/>
                    <a:pt x="481068" y="1595890"/>
                    <a:pt x="40375" y="1595890"/>
                  </a:cubicBezTo>
                  <a:lnTo>
                    <a:pt x="0" y="1591820"/>
                  </a:lnTo>
                  <a:lnTo>
                    <a:pt x="0" y="4070"/>
                  </a:lnTo>
                  <a:close/>
                </a:path>
              </a:pathLst>
            </a:custGeom>
            <a:solidFill>
              <a:srgbClr val="6BA42C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974558" y="3465308"/>
            <a:ext cx="1162376" cy="1162376"/>
            <a:chOff x="5467627" y="547897"/>
            <a:chExt cx="1595890" cy="1595890"/>
          </a:xfrm>
        </p:grpSpPr>
        <p:sp>
          <p:nvSpPr>
            <p:cNvPr id="133" name="Oval 132"/>
            <p:cNvSpPr/>
            <p:nvPr/>
          </p:nvSpPr>
          <p:spPr>
            <a:xfrm>
              <a:off x="5467627" y="547897"/>
              <a:ext cx="1595890" cy="1595890"/>
            </a:xfrm>
            <a:prstGeom prst="ellipse">
              <a:avLst/>
            </a:prstGeom>
            <a:solidFill>
              <a:srgbClr val="6BA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652861" y="712537"/>
              <a:ext cx="1263094" cy="1263094"/>
            </a:xfrm>
            <a:prstGeom prst="ellipse">
              <a:avLst/>
            </a:prstGeom>
            <a:solidFill>
              <a:srgbClr val="A0D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6269655" y="556216"/>
              <a:ext cx="763400" cy="1587571"/>
            </a:xfrm>
            <a:custGeom>
              <a:avLst/>
              <a:gdLst>
                <a:gd name="connsiteX0" fmla="*/ 40375 w 838320"/>
                <a:gd name="connsiteY0" fmla="*/ 0 h 1595890"/>
                <a:gd name="connsiteX1" fmla="*/ 838320 w 838320"/>
                <a:gd name="connsiteY1" fmla="*/ 797945 h 1595890"/>
                <a:gd name="connsiteX2" fmla="*/ 40375 w 838320"/>
                <a:gd name="connsiteY2" fmla="*/ 1595890 h 1595890"/>
                <a:gd name="connsiteX3" fmla="*/ 0 w 838320"/>
                <a:gd name="connsiteY3" fmla="*/ 1591820 h 1595890"/>
                <a:gd name="connsiteX4" fmla="*/ 0 w 838320"/>
                <a:gd name="connsiteY4" fmla="*/ 4070 h 159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320" h="1595890">
                  <a:moveTo>
                    <a:pt x="40375" y="0"/>
                  </a:moveTo>
                  <a:cubicBezTo>
                    <a:pt x="481068" y="0"/>
                    <a:pt x="838320" y="357252"/>
                    <a:pt x="838320" y="797945"/>
                  </a:cubicBezTo>
                  <a:cubicBezTo>
                    <a:pt x="838320" y="1238638"/>
                    <a:pt x="481068" y="1595890"/>
                    <a:pt x="40375" y="1595890"/>
                  </a:cubicBezTo>
                  <a:lnTo>
                    <a:pt x="0" y="1591820"/>
                  </a:lnTo>
                  <a:lnTo>
                    <a:pt x="0" y="4070"/>
                  </a:lnTo>
                  <a:close/>
                </a:path>
              </a:pathLst>
            </a:custGeom>
            <a:solidFill>
              <a:srgbClr val="6BA42C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87175" y="3702386"/>
            <a:ext cx="822336" cy="822336"/>
            <a:chOff x="5467627" y="547897"/>
            <a:chExt cx="1595890" cy="1595890"/>
          </a:xfrm>
        </p:grpSpPr>
        <p:sp>
          <p:nvSpPr>
            <p:cNvPr id="137" name="Oval 136"/>
            <p:cNvSpPr/>
            <p:nvPr/>
          </p:nvSpPr>
          <p:spPr>
            <a:xfrm>
              <a:off x="5467627" y="547897"/>
              <a:ext cx="1595890" cy="1595890"/>
            </a:xfrm>
            <a:prstGeom prst="ellipse">
              <a:avLst/>
            </a:prstGeom>
            <a:solidFill>
              <a:srgbClr val="6BA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652861" y="712537"/>
              <a:ext cx="1263094" cy="1263094"/>
            </a:xfrm>
            <a:prstGeom prst="ellipse">
              <a:avLst/>
            </a:prstGeom>
            <a:solidFill>
              <a:srgbClr val="A0D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6269655" y="556216"/>
              <a:ext cx="763400" cy="1587571"/>
            </a:xfrm>
            <a:custGeom>
              <a:avLst/>
              <a:gdLst>
                <a:gd name="connsiteX0" fmla="*/ 40375 w 838320"/>
                <a:gd name="connsiteY0" fmla="*/ 0 h 1595890"/>
                <a:gd name="connsiteX1" fmla="*/ 838320 w 838320"/>
                <a:gd name="connsiteY1" fmla="*/ 797945 h 1595890"/>
                <a:gd name="connsiteX2" fmla="*/ 40375 w 838320"/>
                <a:gd name="connsiteY2" fmla="*/ 1595890 h 1595890"/>
                <a:gd name="connsiteX3" fmla="*/ 0 w 838320"/>
                <a:gd name="connsiteY3" fmla="*/ 1591820 h 1595890"/>
                <a:gd name="connsiteX4" fmla="*/ 0 w 838320"/>
                <a:gd name="connsiteY4" fmla="*/ 4070 h 159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320" h="1595890">
                  <a:moveTo>
                    <a:pt x="40375" y="0"/>
                  </a:moveTo>
                  <a:cubicBezTo>
                    <a:pt x="481068" y="0"/>
                    <a:pt x="838320" y="357252"/>
                    <a:pt x="838320" y="797945"/>
                  </a:cubicBezTo>
                  <a:cubicBezTo>
                    <a:pt x="838320" y="1238638"/>
                    <a:pt x="481068" y="1595890"/>
                    <a:pt x="40375" y="1595890"/>
                  </a:cubicBezTo>
                  <a:lnTo>
                    <a:pt x="0" y="1591820"/>
                  </a:lnTo>
                  <a:lnTo>
                    <a:pt x="0" y="4070"/>
                  </a:lnTo>
                  <a:close/>
                </a:path>
              </a:pathLst>
            </a:custGeom>
            <a:solidFill>
              <a:srgbClr val="6BA42C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Oval 139"/>
          <p:cNvSpPr/>
          <p:nvPr/>
        </p:nvSpPr>
        <p:spPr>
          <a:xfrm>
            <a:off x="9059042" y="3694076"/>
            <a:ext cx="690762" cy="690762"/>
          </a:xfrm>
          <a:prstGeom prst="ellipse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851870" y="3690294"/>
            <a:ext cx="770992" cy="690762"/>
          </a:xfrm>
          <a:prstGeom prst="ellipse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042707" y="3748328"/>
            <a:ext cx="770992" cy="690762"/>
          </a:xfrm>
          <a:prstGeom prst="ellipse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54171" y="4108361"/>
            <a:ext cx="11191735" cy="2382591"/>
            <a:chOff x="354171" y="4108361"/>
            <a:chExt cx="11191735" cy="2382591"/>
          </a:xfrm>
        </p:grpSpPr>
        <p:grpSp>
          <p:nvGrpSpPr>
            <p:cNvPr id="36" name="Group 35"/>
            <p:cNvGrpSpPr/>
            <p:nvPr/>
          </p:nvGrpSpPr>
          <p:grpSpPr>
            <a:xfrm>
              <a:off x="354171" y="4108361"/>
              <a:ext cx="11191735" cy="1584102"/>
              <a:chOff x="354171" y="4108361"/>
              <a:chExt cx="11191735" cy="1584102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854557" y="4108361"/>
                <a:ext cx="8551572" cy="52803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721994" y="4636395"/>
                <a:ext cx="5061397" cy="52803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382589" y="5164429"/>
                <a:ext cx="7495505" cy="52803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7386033" y="4636395"/>
                <a:ext cx="4159873" cy="528034"/>
              </a:xfrm>
              <a:prstGeom prst="roundRect">
                <a:avLst>
                  <a:gd name="adj" fmla="val 50000"/>
                </a:avLst>
              </a:prstGeom>
              <a:solidFill>
                <a:srgbClr val="1A41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54171" y="4636395"/>
                <a:ext cx="4159873" cy="528034"/>
              </a:xfrm>
              <a:prstGeom prst="roundRect">
                <a:avLst>
                  <a:gd name="adj" fmla="val 50000"/>
                </a:avLst>
              </a:prstGeom>
              <a:solidFill>
                <a:srgbClr val="1A41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668590" y="5192013"/>
              <a:ext cx="3831467" cy="1298939"/>
              <a:chOff x="4668590" y="5192013"/>
              <a:chExt cx="3831467" cy="129893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668590" y="5196499"/>
                <a:ext cx="1719331" cy="6279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6130341" y="5962918"/>
                <a:ext cx="2369716" cy="528034"/>
                <a:chOff x="6130341" y="5962918"/>
                <a:chExt cx="2369716" cy="528034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915955" y="5962918"/>
                  <a:ext cx="1584102" cy="5280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130341" y="5975792"/>
                  <a:ext cx="515160" cy="51516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 flipH="1" flipV="1">
                <a:off x="6474656" y="5192013"/>
                <a:ext cx="71232" cy="71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flipH="1" flipV="1">
                <a:off x="6574269" y="5192013"/>
                <a:ext cx="71232" cy="71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3" name="Rectangle 2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5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4.07407E-6 L 0.00118 -0.28982 " pathEditMode="relative" rAng="0" ptsTypes="AA">
                                      <p:cBhvr>
                                        <p:cTn id="9" dur="1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4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09701 1.11111E-6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L 0.09271 -1.48148E-6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09701 1.11111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L 0.09271 -1.48148E-6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75" grpId="0" animBg="1"/>
      <p:bldP spid="2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15</cp:revision>
  <dcterms:created xsi:type="dcterms:W3CDTF">2021-07-07T14:24:48Z</dcterms:created>
  <dcterms:modified xsi:type="dcterms:W3CDTF">2021-07-09T23:47:21Z</dcterms:modified>
</cp:coreProperties>
</file>