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00"/>
    <a:srgbClr val="FF9900"/>
    <a:srgbClr val="FF3300"/>
    <a:srgbClr val="6600CC"/>
    <a:srgbClr val="2C451B"/>
    <a:srgbClr val="CCCC00"/>
    <a:srgbClr val="FFFF66"/>
    <a:srgbClr val="00CC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3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6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2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1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AA7C-9CAB-40CF-AB71-2D38D82A8B2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2B4B-038E-4248-B26F-1DEB023B0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5400000">
            <a:off x="-1108853" y="-2632340"/>
            <a:ext cx="2869857" cy="7815630"/>
          </a:xfrm>
          <a:custGeom>
            <a:avLst/>
            <a:gdLst>
              <a:gd name="connsiteX0" fmla="*/ 9271 w 1798076"/>
              <a:gd name="connsiteY0" fmla="*/ 703587 h 1828800"/>
              <a:gd name="connsiteX1" fmla="*/ 162178 w 1798076"/>
              <a:gd name="connsiteY1" fmla="*/ 491805 h 1828800"/>
              <a:gd name="connsiteX2" fmla="*/ 172916 w 1798076"/>
              <a:gd name="connsiteY2" fmla="*/ 486523 h 1828800"/>
              <a:gd name="connsiteX3" fmla="*/ 182275 w 1798076"/>
              <a:gd name="connsiteY3" fmla="*/ 408839 h 1828800"/>
              <a:gd name="connsiteX4" fmla="*/ 284368 w 1798076"/>
              <a:gd name="connsiteY4" fmla="*/ 237415 h 1828800"/>
              <a:gd name="connsiteX5" fmla="*/ 595041 w 1798076"/>
              <a:gd name="connsiteY5" fmla="*/ 158580 h 1828800"/>
              <a:gd name="connsiteX6" fmla="*/ 608987 w 1798076"/>
              <a:gd name="connsiteY6" fmla="*/ 163456 h 1828800"/>
              <a:gd name="connsiteX7" fmla="*/ 616035 w 1798076"/>
              <a:gd name="connsiteY7" fmla="*/ 150472 h 1828800"/>
              <a:gd name="connsiteX8" fmla="*/ 899038 w 1798076"/>
              <a:gd name="connsiteY8" fmla="*/ 0 h 1828800"/>
              <a:gd name="connsiteX9" fmla="*/ 1182041 w 1798076"/>
              <a:gd name="connsiteY9" fmla="*/ 150472 h 1828800"/>
              <a:gd name="connsiteX10" fmla="*/ 1192441 w 1798076"/>
              <a:gd name="connsiteY10" fmla="*/ 169633 h 1828800"/>
              <a:gd name="connsiteX11" fmla="*/ 1213116 w 1798076"/>
              <a:gd name="connsiteY11" fmla="*/ 162714 h 1828800"/>
              <a:gd name="connsiteX12" fmla="*/ 1522707 w 1798076"/>
              <a:gd name="connsiteY12" fmla="*/ 245696 h 1828800"/>
              <a:gd name="connsiteX13" fmla="*/ 1581358 w 1798076"/>
              <a:gd name="connsiteY13" fmla="*/ 673031 h 1828800"/>
              <a:gd name="connsiteX14" fmla="*/ 1546860 w 1798076"/>
              <a:gd name="connsiteY14" fmla="*/ 718401 h 1828800"/>
              <a:gd name="connsiteX15" fmla="*/ 1600723 w 1798076"/>
              <a:gd name="connsiteY15" fmla="*/ 737038 h 1828800"/>
              <a:gd name="connsiteX16" fmla="*/ 1788805 w 1798076"/>
              <a:gd name="connsiteY16" fmla="*/ 1125213 h 1828800"/>
              <a:gd name="connsiteX17" fmla="*/ 1635898 w 1798076"/>
              <a:gd name="connsiteY17" fmla="*/ 1336995 h 1828800"/>
              <a:gd name="connsiteX18" fmla="*/ 1624586 w 1798076"/>
              <a:gd name="connsiteY18" fmla="*/ 1342560 h 1828800"/>
              <a:gd name="connsiteX19" fmla="*/ 1625182 w 1798076"/>
              <a:gd name="connsiteY19" fmla="*/ 1355154 h 1828800"/>
              <a:gd name="connsiteX20" fmla="*/ 1513708 w 1798076"/>
              <a:gd name="connsiteY20" fmla="*/ 1591385 h 1828800"/>
              <a:gd name="connsiteX21" fmla="*/ 1203035 w 1798076"/>
              <a:gd name="connsiteY21" fmla="*/ 1670220 h 1828800"/>
              <a:gd name="connsiteX22" fmla="*/ 1189089 w 1798076"/>
              <a:gd name="connsiteY22" fmla="*/ 1665344 h 1828800"/>
              <a:gd name="connsiteX23" fmla="*/ 1182041 w 1798076"/>
              <a:gd name="connsiteY23" fmla="*/ 1678328 h 1828800"/>
              <a:gd name="connsiteX24" fmla="*/ 899038 w 1798076"/>
              <a:gd name="connsiteY24" fmla="*/ 1828800 h 1828800"/>
              <a:gd name="connsiteX25" fmla="*/ 616035 w 1798076"/>
              <a:gd name="connsiteY25" fmla="*/ 1678328 h 1828800"/>
              <a:gd name="connsiteX26" fmla="*/ 605635 w 1798076"/>
              <a:gd name="connsiteY26" fmla="*/ 1659167 h 1828800"/>
              <a:gd name="connsiteX27" fmla="*/ 584960 w 1798076"/>
              <a:gd name="connsiteY27" fmla="*/ 1666086 h 1828800"/>
              <a:gd name="connsiteX28" fmla="*/ 275369 w 1798076"/>
              <a:gd name="connsiteY28" fmla="*/ 1583104 h 1828800"/>
              <a:gd name="connsiteX29" fmla="*/ 216719 w 1798076"/>
              <a:gd name="connsiteY29" fmla="*/ 1155769 h 1828800"/>
              <a:gd name="connsiteX30" fmla="*/ 251216 w 1798076"/>
              <a:gd name="connsiteY30" fmla="*/ 1110399 h 1828800"/>
              <a:gd name="connsiteX31" fmla="*/ 197353 w 1798076"/>
              <a:gd name="connsiteY31" fmla="*/ 1091762 h 1828800"/>
              <a:gd name="connsiteX32" fmla="*/ 9271 w 1798076"/>
              <a:gd name="connsiteY32" fmla="*/ 70358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98076" h="1828800">
                <a:moveTo>
                  <a:pt x="9271" y="703587"/>
                </a:moveTo>
                <a:cubicBezTo>
                  <a:pt x="30999" y="611881"/>
                  <a:pt x="87841" y="537664"/>
                  <a:pt x="162178" y="491805"/>
                </a:cubicBezTo>
                <a:lnTo>
                  <a:pt x="172916" y="486523"/>
                </a:lnTo>
                <a:lnTo>
                  <a:pt x="182275" y="408839"/>
                </a:lnTo>
                <a:cubicBezTo>
                  <a:pt x="197866" y="344978"/>
                  <a:pt x="232037" y="284929"/>
                  <a:pt x="284368" y="237415"/>
                </a:cubicBezTo>
                <a:cubicBezTo>
                  <a:pt x="371587" y="158225"/>
                  <a:pt x="488607" y="132596"/>
                  <a:pt x="595041" y="158580"/>
                </a:cubicBezTo>
                <a:lnTo>
                  <a:pt x="608987" y="163456"/>
                </a:lnTo>
                <a:lnTo>
                  <a:pt x="616035" y="150472"/>
                </a:lnTo>
                <a:cubicBezTo>
                  <a:pt x="677367" y="59688"/>
                  <a:pt x="781232" y="0"/>
                  <a:pt x="899038" y="0"/>
                </a:cubicBezTo>
                <a:cubicBezTo>
                  <a:pt x="1016844" y="0"/>
                  <a:pt x="1120709" y="59688"/>
                  <a:pt x="1182041" y="150472"/>
                </a:cubicBezTo>
                <a:lnTo>
                  <a:pt x="1192441" y="169633"/>
                </a:lnTo>
                <a:lnTo>
                  <a:pt x="1213116" y="162714"/>
                </a:lnTo>
                <a:cubicBezTo>
                  <a:pt x="1319888" y="138155"/>
                  <a:pt x="1436555" y="165346"/>
                  <a:pt x="1522707" y="245696"/>
                </a:cubicBezTo>
                <a:cubicBezTo>
                  <a:pt x="1643319" y="358186"/>
                  <a:pt x="1664157" y="537593"/>
                  <a:pt x="1581358" y="673031"/>
                </a:cubicBezTo>
                <a:lnTo>
                  <a:pt x="1546860" y="718401"/>
                </a:lnTo>
                <a:lnTo>
                  <a:pt x="1600723" y="737038"/>
                </a:lnTo>
                <a:cubicBezTo>
                  <a:pt x="1744716" y="803860"/>
                  <a:pt x="1826829" y="964728"/>
                  <a:pt x="1788805" y="1125213"/>
                </a:cubicBezTo>
                <a:cubicBezTo>
                  <a:pt x="1767077" y="1216919"/>
                  <a:pt x="1710235" y="1291136"/>
                  <a:pt x="1635898" y="1336995"/>
                </a:cubicBezTo>
                <a:lnTo>
                  <a:pt x="1624586" y="1342560"/>
                </a:lnTo>
                <a:lnTo>
                  <a:pt x="1625182" y="1355154"/>
                </a:lnTo>
                <a:cubicBezTo>
                  <a:pt x="1620973" y="1442396"/>
                  <a:pt x="1583483" y="1528033"/>
                  <a:pt x="1513708" y="1591385"/>
                </a:cubicBezTo>
                <a:cubicBezTo>
                  <a:pt x="1426489" y="1670575"/>
                  <a:pt x="1309469" y="1696204"/>
                  <a:pt x="1203035" y="1670220"/>
                </a:cubicBezTo>
                <a:lnTo>
                  <a:pt x="1189089" y="1665344"/>
                </a:lnTo>
                <a:lnTo>
                  <a:pt x="1182041" y="1678328"/>
                </a:lnTo>
                <a:cubicBezTo>
                  <a:pt x="1120709" y="1769112"/>
                  <a:pt x="1016844" y="1828800"/>
                  <a:pt x="899038" y="1828800"/>
                </a:cubicBezTo>
                <a:cubicBezTo>
                  <a:pt x="781232" y="1828800"/>
                  <a:pt x="677367" y="1769112"/>
                  <a:pt x="616035" y="1678328"/>
                </a:cubicBezTo>
                <a:lnTo>
                  <a:pt x="605635" y="1659167"/>
                </a:lnTo>
                <a:lnTo>
                  <a:pt x="584960" y="1666086"/>
                </a:lnTo>
                <a:cubicBezTo>
                  <a:pt x="478188" y="1690645"/>
                  <a:pt x="361521" y="1663454"/>
                  <a:pt x="275369" y="1583104"/>
                </a:cubicBezTo>
                <a:cubicBezTo>
                  <a:pt x="154757" y="1470614"/>
                  <a:pt x="133919" y="1291208"/>
                  <a:pt x="216719" y="1155769"/>
                </a:cubicBezTo>
                <a:lnTo>
                  <a:pt x="251216" y="1110399"/>
                </a:lnTo>
                <a:lnTo>
                  <a:pt x="197353" y="1091762"/>
                </a:lnTo>
                <a:cubicBezTo>
                  <a:pt x="53360" y="1024940"/>
                  <a:pt x="-28753" y="864072"/>
                  <a:pt x="9271" y="703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16200000">
            <a:off x="463128" y="3802896"/>
            <a:ext cx="2025466" cy="5516060"/>
          </a:xfrm>
          <a:custGeom>
            <a:avLst/>
            <a:gdLst>
              <a:gd name="connsiteX0" fmla="*/ 9271 w 1798076"/>
              <a:gd name="connsiteY0" fmla="*/ 703587 h 1828800"/>
              <a:gd name="connsiteX1" fmla="*/ 162178 w 1798076"/>
              <a:gd name="connsiteY1" fmla="*/ 491805 h 1828800"/>
              <a:gd name="connsiteX2" fmla="*/ 172916 w 1798076"/>
              <a:gd name="connsiteY2" fmla="*/ 486523 h 1828800"/>
              <a:gd name="connsiteX3" fmla="*/ 182275 w 1798076"/>
              <a:gd name="connsiteY3" fmla="*/ 408839 h 1828800"/>
              <a:gd name="connsiteX4" fmla="*/ 284368 w 1798076"/>
              <a:gd name="connsiteY4" fmla="*/ 237415 h 1828800"/>
              <a:gd name="connsiteX5" fmla="*/ 595041 w 1798076"/>
              <a:gd name="connsiteY5" fmla="*/ 158580 h 1828800"/>
              <a:gd name="connsiteX6" fmla="*/ 608987 w 1798076"/>
              <a:gd name="connsiteY6" fmla="*/ 163456 h 1828800"/>
              <a:gd name="connsiteX7" fmla="*/ 616035 w 1798076"/>
              <a:gd name="connsiteY7" fmla="*/ 150472 h 1828800"/>
              <a:gd name="connsiteX8" fmla="*/ 899038 w 1798076"/>
              <a:gd name="connsiteY8" fmla="*/ 0 h 1828800"/>
              <a:gd name="connsiteX9" fmla="*/ 1182041 w 1798076"/>
              <a:gd name="connsiteY9" fmla="*/ 150472 h 1828800"/>
              <a:gd name="connsiteX10" fmla="*/ 1192441 w 1798076"/>
              <a:gd name="connsiteY10" fmla="*/ 169633 h 1828800"/>
              <a:gd name="connsiteX11" fmla="*/ 1213116 w 1798076"/>
              <a:gd name="connsiteY11" fmla="*/ 162714 h 1828800"/>
              <a:gd name="connsiteX12" fmla="*/ 1522707 w 1798076"/>
              <a:gd name="connsiteY12" fmla="*/ 245696 h 1828800"/>
              <a:gd name="connsiteX13" fmla="*/ 1581358 w 1798076"/>
              <a:gd name="connsiteY13" fmla="*/ 673031 h 1828800"/>
              <a:gd name="connsiteX14" fmla="*/ 1546860 w 1798076"/>
              <a:gd name="connsiteY14" fmla="*/ 718401 h 1828800"/>
              <a:gd name="connsiteX15" fmla="*/ 1600723 w 1798076"/>
              <a:gd name="connsiteY15" fmla="*/ 737038 h 1828800"/>
              <a:gd name="connsiteX16" fmla="*/ 1788805 w 1798076"/>
              <a:gd name="connsiteY16" fmla="*/ 1125213 h 1828800"/>
              <a:gd name="connsiteX17" fmla="*/ 1635898 w 1798076"/>
              <a:gd name="connsiteY17" fmla="*/ 1336995 h 1828800"/>
              <a:gd name="connsiteX18" fmla="*/ 1624586 w 1798076"/>
              <a:gd name="connsiteY18" fmla="*/ 1342560 h 1828800"/>
              <a:gd name="connsiteX19" fmla="*/ 1625182 w 1798076"/>
              <a:gd name="connsiteY19" fmla="*/ 1355154 h 1828800"/>
              <a:gd name="connsiteX20" fmla="*/ 1513708 w 1798076"/>
              <a:gd name="connsiteY20" fmla="*/ 1591385 h 1828800"/>
              <a:gd name="connsiteX21" fmla="*/ 1203035 w 1798076"/>
              <a:gd name="connsiteY21" fmla="*/ 1670220 h 1828800"/>
              <a:gd name="connsiteX22" fmla="*/ 1189089 w 1798076"/>
              <a:gd name="connsiteY22" fmla="*/ 1665344 h 1828800"/>
              <a:gd name="connsiteX23" fmla="*/ 1182041 w 1798076"/>
              <a:gd name="connsiteY23" fmla="*/ 1678328 h 1828800"/>
              <a:gd name="connsiteX24" fmla="*/ 899038 w 1798076"/>
              <a:gd name="connsiteY24" fmla="*/ 1828800 h 1828800"/>
              <a:gd name="connsiteX25" fmla="*/ 616035 w 1798076"/>
              <a:gd name="connsiteY25" fmla="*/ 1678328 h 1828800"/>
              <a:gd name="connsiteX26" fmla="*/ 605635 w 1798076"/>
              <a:gd name="connsiteY26" fmla="*/ 1659167 h 1828800"/>
              <a:gd name="connsiteX27" fmla="*/ 584960 w 1798076"/>
              <a:gd name="connsiteY27" fmla="*/ 1666086 h 1828800"/>
              <a:gd name="connsiteX28" fmla="*/ 275369 w 1798076"/>
              <a:gd name="connsiteY28" fmla="*/ 1583104 h 1828800"/>
              <a:gd name="connsiteX29" fmla="*/ 216719 w 1798076"/>
              <a:gd name="connsiteY29" fmla="*/ 1155769 h 1828800"/>
              <a:gd name="connsiteX30" fmla="*/ 251216 w 1798076"/>
              <a:gd name="connsiteY30" fmla="*/ 1110399 h 1828800"/>
              <a:gd name="connsiteX31" fmla="*/ 197353 w 1798076"/>
              <a:gd name="connsiteY31" fmla="*/ 1091762 h 1828800"/>
              <a:gd name="connsiteX32" fmla="*/ 9271 w 1798076"/>
              <a:gd name="connsiteY32" fmla="*/ 70358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98076" h="1828800">
                <a:moveTo>
                  <a:pt x="9271" y="703587"/>
                </a:moveTo>
                <a:cubicBezTo>
                  <a:pt x="30999" y="611881"/>
                  <a:pt x="87841" y="537664"/>
                  <a:pt x="162178" y="491805"/>
                </a:cubicBezTo>
                <a:lnTo>
                  <a:pt x="172916" y="486523"/>
                </a:lnTo>
                <a:lnTo>
                  <a:pt x="182275" y="408839"/>
                </a:lnTo>
                <a:cubicBezTo>
                  <a:pt x="197866" y="344978"/>
                  <a:pt x="232037" y="284929"/>
                  <a:pt x="284368" y="237415"/>
                </a:cubicBezTo>
                <a:cubicBezTo>
                  <a:pt x="371587" y="158225"/>
                  <a:pt x="488607" y="132596"/>
                  <a:pt x="595041" y="158580"/>
                </a:cubicBezTo>
                <a:lnTo>
                  <a:pt x="608987" y="163456"/>
                </a:lnTo>
                <a:lnTo>
                  <a:pt x="616035" y="150472"/>
                </a:lnTo>
                <a:cubicBezTo>
                  <a:pt x="677367" y="59688"/>
                  <a:pt x="781232" y="0"/>
                  <a:pt x="899038" y="0"/>
                </a:cubicBezTo>
                <a:cubicBezTo>
                  <a:pt x="1016844" y="0"/>
                  <a:pt x="1120709" y="59688"/>
                  <a:pt x="1182041" y="150472"/>
                </a:cubicBezTo>
                <a:lnTo>
                  <a:pt x="1192441" y="169633"/>
                </a:lnTo>
                <a:lnTo>
                  <a:pt x="1213116" y="162714"/>
                </a:lnTo>
                <a:cubicBezTo>
                  <a:pt x="1319888" y="138155"/>
                  <a:pt x="1436555" y="165346"/>
                  <a:pt x="1522707" y="245696"/>
                </a:cubicBezTo>
                <a:cubicBezTo>
                  <a:pt x="1643319" y="358186"/>
                  <a:pt x="1664157" y="537593"/>
                  <a:pt x="1581358" y="673031"/>
                </a:cubicBezTo>
                <a:lnTo>
                  <a:pt x="1546860" y="718401"/>
                </a:lnTo>
                <a:lnTo>
                  <a:pt x="1600723" y="737038"/>
                </a:lnTo>
                <a:cubicBezTo>
                  <a:pt x="1744716" y="803860"/>
                  <a:pt x="1826829" y="964728"/>
                  <a:pt x="1788805" y="1125213"/>
                </a:cubicBezTo>
                <a:cubicBezTo>
                  <a:pt x="1767077" y="1216919"/>
                  <a:pt x="1710235" y="1291136"/>
                  <a:pt x="1635898" y="1336995"/>
                </a:cubicBezTo>
                <a:lnTo>
                  <a:pt x="1624586" y="1342560"/>
                </a:lnTo>
                <a:lnTo>
                  <a:pt x="1625182" y="1355154"/>
                </a:lnTo>
                <a:cubicBezTo>
                  <a:pt x="1620973" y="1442396"/>
                  <a:pt x="1583483" y="1528033"/>
                  <a:pt x="1513708" y="1591385"/>
                </a:cubicBezTo>
                <a:cubicBezTo>
                  <a:pt x="1426489" y="1670575"/>
                  <a:pt x="1309469" y="1696204"/>
                  <a:pt x="1203035" y="1670220"/>
                </a:cubicBezTo>
                <a:lnTo>
                  <a:pt x="1189089" y="1665344"/>
                </a:lnTo>
                <a:lnTo>
                  <a:pt x="1182041" y="1678328"/>
                </a:lnTo>
                <a:cubicBezTo>
                  <a:pt x="1120709" y="1769112"/>
                  <a:pt x="1016844" y="1828800"/>
                  <a:pt x="899038" y="1828800"/>
                </a:cubicBezTo>
                <a:cubicBezTo>
                  <a:pt x="781232" y="1828800"/>
                  <a:pt x="677367" y="1769112"/>
                  <a:pt x="616035" y="1678328"/>
                </a:cubicBezTo>
                <a:lnTo>
                  <a:pt x="605635" y="1659167"/>
                </a:lnTo>
                <a:lnTo>
                  <a:pt x="584960" y="1666086"/>
                </a:lnTo>
                <a:cubicBezTo>
                  <a:pt x="478188" y="1690645"/>
                  <a:pt x="361521" y="1663454"/>
                  <a:pt x="275369" y="1583104"/>
                </a:cubicBezTo>
                <a:cubicBezTo>
                  <a:pt x="154757" y="1470614"/>
                  <a:pt x="133919" y="1291208"/>
                  <a:pt x="216719" y="1155769"/>
                </a:cubicBezTo>
                <a:lnTo>
                  <a:pt x="251216" y="1110399"/>
                </a:lnTo>
                <a:lnTo>
                  <a:pt x="197353" y="1091762"/>
                </a:lnTo>
                <a:cubicBezTo>
                  <a:pt x="53360" y="1024940"/>
                  <a:pt x="-28753" y="864072"/>
                  <a:pt x="9271" y="703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9029652" y="-26461"/>
            <a:ext cx="2869857" cy="7815630"/>
          </a:xfrm>
          <a:custGeom>
            <a:avLst/>
            <a:gdLst>
              <a:gd name="connsiteX0" fmla="*/ 9271 w 1798076"/>
              <a:gd name="connsiteY0" fmla="*/ 703587 h 1828800"/>
              <a:gd name="connsiteX1" fmla="*/ 162178 w 1798076"/>
              <a:gd name="connsiteY1" fmla="*/ 491805 h 1828800"/>
              <a:gd name="connsiteX2" fmla="*/ 172916 w 1798076"/>
              <a:gd name="connsiteY2" fmla="*/ 486523 h 1828800"/>
              <a:gd name="connsiteX3" fmla="*/ 182275 w 1798076"/>
              <a:gd name="connsiteY3" fmla="*/ 408839 h 1828800"/>
              <a:gd name="connsiteX4" fmla="*/ 284368 w 1798076"/>
              <a:gd name="connsiteY4" fmla="*/ 237415 h 1828800"/>
              <a:gd name="connsiteX5" fmla="*/ 595041 w 1798076"/>
              <a:gd name="connsiteY5" fmla="*/ 158580 h 1828800"/>
              <a:gd name="connsiteX6" fmla="*/ 608987 w 1798076"/>
              <a:gd name="connsiteY6" fmla="*/ 163456 h 1828800"/>
              <a:gd name="connsiteX7" fmla="*/ 616035 w 1798076"/>
              <a:gd name="connsiteY7" fmla="*/ 150472 h 1828800"/>
              <a:gd name="connsiteX8" fmla="*/ 899038 w 1798076"/>
              <a:gd name="connsiteY8" fmla="*/ 0 h 1828800"/>
              <a:gd name="connsiteX9" fmla="*/ 1182041 w 1798076"/>
              <a:gd name="connsiteY9" fmla="*/ 150472 h 1828800"/>
              <a:gd name="connsiteX10" fmla="*/ 1192441 w 1798076"/>
              <a:gd name="connsiteY10" fmla="*/ 169633 h 1828800"/>
              <a:gd name="connsiteX11" fmla="*/ 1213116 w 1798076"/>
              <a:gd name="connsiteY11" fmla="*/ 162714 h 1828800"/>
              <a:gd name="connsiteX12" fmla="*/ 1522707 w 1798076"/>
              <a:gd name="connsiteY12" fmla="*/ 245696 h 1828800"/>
              <a:gd name="connsiteX13" fmla="*/ 1581358 w 1798076"/>
              <a:gd name="connsiteY13" fmla="*/ 673031 h 1828800"/>
              <a:gd name="connsiteX14" fmla="*/ 1546860 w 1798076"/>
              <a:gd name="connsiteY14" fmla="*/ 718401 h 1828800"/>
              <a:gd name="connsiteX15" fmla="*/ 1600723 w 1798076"/>
              <a:gd name="connsiteY15" fmla="*/ 737038 h 1828800"/>
              <a:gd name="connsiteX16" fmla="*/ 1788805 w 1798076"/>
              <a:gd name="connsiteY16" fmla="*/ 1125213 h 1828800"/>
              <a:gd name="connsiteX17" fmla="*/ 1635898 w 1798076"/>
              <a:gd name="connsiteY17" fmla="*/ 1336995 h 1828800"/>
              <a:gd name="connsiteX18" fmla="*/ 1624586 w 1798076"/>
              <a:gd name="connsiteY18" fmla="*/ 1342560 h 1828800"/>
              <a:gd name="connsiteX19" fmla="*/ 1625182 w 1798076"/>
              <a:gd name="connsiteY19" fmla="*/ 1355154 h 1828800"/>
              <a:gd name="connsiteX20" fmla="*/ 1513708 w 1798076"/>
              <a:gd name="connsiteY20" fmla="*/ 1591385 h 1828800"/>
              <a:gd name="connsiteX21" fmla="*/ 1203035 w 1798076"/>
              <a:gd name="connsiteY21" fmla="*/ 1670220 h 1828800"/>
              <a:gd name="connsiteX22" fmla="*/ 1189089 w 1798076"/>
              <a:gd name="connsiteY22" fmla="*/ 1665344 h 1828800"/>
              <a:gd name="connsiteX23" fmla="*/ 1182041 w 1798076"/>
              <a:gd name="connsiteY23" fmla="*/ 1678328 h 1828800"/>
              <a:gd name="connsiteX24" fmla="*/ 899038 w 1798076"/>
              <a:gd name="connsiteY24" fmla="*/ 1828800 h 1828800"/>
              <a:gd name="connsiteX25" fmla="*/ 616035 w 1798076"/>
              <a:gd name="connsiteY25" fmla="*/ 1678328 h 1828800"/>
              <a:gd name="connsiteX26" fmla="*/ 605635 w 1798076"/>
              <a:gd name="connsiteY26" fmla="*/ 1659167 h 1828800"/>
              <a:gd name="connsiteX27" fmla="*/ 584960 w 1798076"/>
              <a:gd name="connsiteY27" fmla="*/ 1666086 h 1828800"/>
              <a:gd name="connsiteX28" fmla="*/ 275369 w 1798076"/>
              <a:gd name="connsiteY28" fmla="*/ 1583104 h 1828800"/>
              <a:gd name="connsiteX29" fmla="*/ 216719 w 1798076"/>
              <a:gd name="connsiteY29" fmla="*/ 1155769 h 1828800"/>
              <a:gd name="connsiteX30" fmla="*/ 251216 w 1798076"/>
              <a:gd name="connsiteY30" fmla="*/ 1110399 h 1828800"/>
              <a:gd name="connsiteX31" fmla="*/ 197353 w 1798076"/>
              <a:gd name="connsiteY31" fmla="*/ 1091762 h 1828800"/>
              <a:gd name="connsiteX32" fmla="*/ 9271 w 1798076"/>
              <a:gd name="connsiteY32" fmla="*/ 70358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98076" h="1828800">
                <a:moveTo>
                  <a:pt x="9271" y="703587"/>
                </a:moveTo>
                <a:cubicBezTo>
                  <a:pt x="30999" y="611881"/>
                  <a:pt x="87841" y="537664"/>
                  <a:pt x="162178" y="491805"/>
                </a:cubicBezTo>
                <a:lnTo>
                  <a:pt x="172916" y="486523"/>
                </a:lnTo>
                <a:lnTo>
                  <a:pt x="182275" y="408839"/>
                </a:lnTo>
                <a:cubicBezTo>
                  <a:pt x="197866" y="344978"/>
                  <a:pt x="232037" y="284929"/>
                  <a:pt x="284368" y="237415"/>
                </a:cubicBezTo>
                <a:cubicBezTo>
                  <a:pt x="371587" y="158225"/>
                  <a:pt x="488607" y="132596"/>
                  <a:pt x="595041" y="158580"/>
                </a:cubicBezTo>
                <a:lnTo>
                  <a:pt x="608987" y="163456"/>
                </a:lnTo>
                <a:lnTo>
                  <a:pt x="616035" y="150472"/>
                </a:lnTo>
                <a:cubicBezTo>
                  <a:pt x="677367" y="59688"/>
                  <a:pt x="781232" y="0"/>
                  <a:pt x="899038" y="0"/>
                </a:cubicBezTo>
                <a:cubicBezTo>
                  <a:pt x="1016844" y="0"/>
                  <a:pt x="1120709" y="59688"/>
                  <a:pt x="1182041" y="150472"/>
                </a:cubicBezTo>
                <a:lnTo>
                  <a:pt x="1192441" y="169633"/>
                </a:lnTo>
                <a:lnTo>
                  <a:pt x="1213116" y="162714"/>
                </a:lnTo>
                <a:cubicBezTo>
                  <a:pt x="1319888" y="138155"/>
                  <a:pt x="1436555" y="165346"/>
                  <a:pt x="1522707" y="245696"/>
                </a:cubicBezTo>
                <a:cubicBezTo>
                  <a:pt x="1643319" y="358186"/>
                  <a:pt x="1664157" y="537593"/>
                  <a:pt x="1581358" y="673031"/>
                </a:cubicBezTo>
                <a:lnTo>
                  <a:pt x="1546860" y="718401"/>
                </a:lnTo>
                <a:lnTo>
                  <a:pt x="1600723" y="737038"/>
                </a:lnTo>
                <a:cubicBezTo>
                  <a:pt x="1744716" y="803860"/>
                  <a:pt x="1826829" y="964728"/>
                  <a:pt x="1788805" y="1125213"/>
                </a:cubicBezTo>
                <a:cubicBezTo>
                  <a:pt x="1767077" y="1216919"/>
                  <a:pt x="1710235" y="1291136"/>
                  <a:pt x="1635898" y="1336995"/>
                </a:cubicBezTo>
                <a:lnTo>
                  <a:pt x="1624586" y="1342560"/>
                </a:lnTo>
                <a:lnTo>
                  <a:pt x="1625182" y="1355154"/>
                </a:lnTo>
                <a:cubicBezTo>
                  <a:pt x="1620973" y="1442396"/>
                  <a:pt x="1583483" y="1528033"/>
                  <a:pt x="1513708" y="1591385"/>
                </a:cubicBezTo>
                <a:cubicBezTo>
                  <a:pt x="1426489" y="1670575"/>
                  <a:pt x="1309469" y="1696204"/>
                  <a:pt x="1203035" y="1670220"/>
                </a:cubicBezTo>
                <a:lnTo>
                  <a:pt x="1189089" y="1665344"/>
                </a:lnTo>
                <a:lnTo>
                  <a:pt x="1182041" y="1678328"/>
                </a:lnTo>
                <a:cubicBezTo>
                  <a:pt x="1120709" y="1769112"/>
                  <a:pt x="1016844" y="1828800"/>
                  <a:pt x="899038" y="1828800"/>
                </a:cubicBezTo>
                <a:cubicBezTo>
                  <a:pt x="781232" y="1828800"/>
                  <a:pt x="677367" y="1769112"/>
                  <a:pt x="616035" y="1678328"/>
                </a:cubicBezTo>
                <a:lnTo>
                  <a:pt x="605635" y="1659167"/>
                </a:lnTo>
                <a:lnTo>
                  <a:pt x="584960" y="1666086"/>
                </a:lnTo>
                <a:cubicBezTo>
                  <a:pt x="478188" y="1690645"/>
                  <a:pt x="361521" y="1663454"/>
                  <a:pt x="275369" y="1583104"/>
                </a:cubicBezTo>
                <a:cubicBezTo>
                  <a:pt x="154757" y="1470614"/>
                  <a:pt x="133919" y="1291208"/>
                  <a:pt x="216719" y="1155769"/>
                </a:cubicBezTo>
                <a:lnTo>
                  <a:pt x="251216" y="1110399"/>
                </a:lnTo>
                <a:lnTo>
                  <a:pt x="197353" y="1091762"/>
                </a:lnTo>
                <a:cubicBezTo>
                  <a:pt x="53360" y="1024940"/>
                  <a:pt x="-28753" y="864072"/>
                  <a:pt x="9271" y="703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416285" y="41751"/>
            <a:ext cx="5126334" cy="6235922"/>
            <a:chOff x="3416285" y="41751"/>
            <a:chExt cx="5126334" cy="6235922"/>
          </a:xfrm>
        </p:grpSpPr>
        <p:sp>
          <p:nvSpPr>
            <p:cNvPr id="23" name="Pie 22"/>
            <p:cNvSpPr/>
            <p:nvPr/>
          </p:nvSpPr>
          <p:spPr>
            <a:xfrm>
              <a:off x="4814954" y="2682405"/>
              <a:ext cx="3595268" cy="3595268"/>
            </a:xfrm>
            <a:prstGeom prst="pi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889110" y="1556617"/>
              <a:ext cx="2687551" cy="268755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4671410">
              <a:off x="3393011" y="3179583"/>
              <a:ext cx="954635" cy="908088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ie 10"/>
            <p:cNvSpPr/>
            <p:nvPr/>
          </p:nvSpPr>
          <p:spPr>
            <a:xfrm>
              <a:off x="4947351" y="2610823"/>
              <a:ext cx="3595268" cy="3595268"/>
            </a:xfrm>
            <a:prstGeom prst="pi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081350" y="1556617"/>
              <a:ext cx="2687551" cy="2687552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1003039">
              <a:off x="3605442" y="2090852"/>
              <a:ext cx="3880042" cy="59168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227649">
              <a:off x="4565829" y="41751"/>
              <a:ext cx="2795846" cy="2410211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263475" y="2573255"/>
              <a:ext cx="616248" cy="595894"/>
              <a:chOff x="2124503" y="930142"/>
              <a:chExt cx="879447" cy="85039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184330" y="930142"/>
                <a:ext cx="819620" cy="8216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124503" y="958889"/>
                <a:ext cx="819620" cy="8216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99982" y="1136432"/>
                <a:ext cx="437192" cy="438276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 flipH="1">
                <a:off x="2393104" y="1136432"/>
                <a:ext cx="54969" cy="438276"/>
                <a:chOff x="10031896" y="198783"/>
                <a:chExt cx="66261" cy="1774254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>
                  <a:off x="10031896" y="198783"/>
                  <a:ext cx="66261" cy="887127"/>
                </a:xfrm>
                <a:prstGeom prst="triangle">
                  <a:avLst/>
                </a:prstGeom>
                <a:solidFill>
                  <a:srgbClr val="2C45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 flipV="1">
                  <a:off x="10031896" y="1085910"/>
                  <a:ext cx="66261" cy="887127"/>
                </a:xfrm>
                <a:prstGeom prst="triangle">
                  <a:avLst/>
                </a:prstGeom>
                <a:solidFill>
                  <a:srgbClr val="2C451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Rectangle 31"/>
            <p:cNvSpPr/>
            <p:nvPr/>
          </p:nvSpPr>
          <p:spPr>
            <a:xfrm rot="1003039">
              <a:off x="3683390" y="2102497"/>
              <a:ext cx="3880311" cy="42456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14671410">
              <a:off x="3473209" y="3227910"/>
              <a:ext cx="891534" cy="84097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3" idx="0"/>
            </p:cNvCxnSpPr>
            <p:nvPr/>
          </p:nvCxnSpPr>
          <p:spPr>
            <a:xfrm flipV="1">
              <a:off x="3539378" y="3634348"/>
              <a:ext cx="592534" cy="194917"/>
            </a:xfrm>
            <a:prstGeom prst="line">
              <a:avLst/>
            </a:prstGeom>
            <a:ln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818912" y="2063290"/>
            <a:ext cx="2529709" cy="2735851"/>
            <a:chOff x="6791272" y="2470418"/>
            <a:chExt cx="2529709" cy="2735851"/>
          </a:xfrm>
        </p:grpSpPr>
        <p:sp>
          <p:nvSpPr>
            <p:cNvPr id="19" name="Lightning Bolt 18"/>
            <p:cNvSpPr/>
            <p:nvPr/>
          </p:nvSpPr>
          <p:spPr>
            <a:xfrm flipH="1">
              <a:off x="6938970" y="2549907"/>
              <a:ext cx="2382011" cy="2656362"/>
            </a:xfrm>
            <a:prstGeom prst="lightningBol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ghtning Bolt 17"/>
            <p:cNvSpPr/>
            <p:nvPr/>
          </p:nvSpPr>
          <p:spPr>
            <a:xfrm flipH="1">
              <a:off x="6791272" y="2470418"/>
              <a:ext cx="2382011" cy="2656362"/>
            </a:xfrm>
            <a:prstGeom prst="lightningBol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77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91862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87356 -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85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79766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069 0.0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4</cp:revision>
  <dcterms:created xsi:type="dcterms:W3CDTF">2021-07-18T17:25:47Z</dcterms:created>
  <dcterms:modified xsi:type="dcterms:W3CDTF">2021-07-18T17:53:02Z</dcterms:modified>
</cp:coreProperties>
</file>