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89C064"/>
    <a:srgbClr val="664820"/>
    <a:srgbClr val="2C1F0E"/>
    <a:srgbClr val="785526"/>
    <a:srgbClr val="DAB88A"/>
    <a:srgbClr val="B58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2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38A2-9309-4FC2-B54C-30C76B3D325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8B2A-B2B4-4698-B9DF-583CFFC1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38A2-9309-4FC2-B54C-30C76B3D325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8B2A-B2B4-4698-B9DF-583CFFC1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38A2-9309-4FC2-B54C-30C76B3D325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8B2A-B2B4-4698-B9DF-583CFFC1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38A2-9309-4FC2-B54C-30C76B3D325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8B2A-B2B4-4698-B9DF-583CFFC1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38A2-9309-4FC2-B54C-30C76B3D325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8B2A-B2B4-4698-B9DF-583CFFC1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6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38A2-9309-4FC2-B54C-30C76B3D325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8B2A-B2B4-4698-B9DF-583CFFC1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7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38A2-9309-4FC2-B54C-30C76B3D325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8B2A-B2B4-4698-B9DF-583CFFC1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38A2-9309-4FC2-B54C-30C76B3D325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8B2A-B2B4-4698-B9DF-583CFFC1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4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38A2-9309-4FC2-B54C-30C76B3D325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8B2A-B2B4-4698-B9DF-583CFFC1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38A2-9309-4FC2-B54C-30C76B3D325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8B2A-B2B4-4698-B9DF-583CFFC1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38A2-9309-4FC2-B54C-30C76B3D325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8B2A-B2B4-4698-B9DF-583CFFC1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38A2-9309-4FC2-B54C-30C76B3D325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8B2A-B2B4-4698-B9DF-583CFFC1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/>
          <p:cNvSpPr/>
          <p:nvPr/>
        </p:nvSpPr>
        <p:spPr>
          <a:xfrm>
            <a:off x="0" y="0"/>
            <a:ext cx="12192000" cy="57197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4516287" y="3997087"/>
            <a:ext cx="2902108" cy="2902108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634308" y="1400628"/>
            <a:ext cx="1709920" cy="675286"/>
            <a:chOff x="7637836" y="-588701"/>
            <a:chExt cx="3463778" cy="1960615"/>
          </a:xfrm>
        </p:grpSpPr>
        <p:grpSp>
          <p:nvGrpSpPr>
            <p:cNvPr id="257" name="Group 256"/>
            <p:cNvGrpSpPr/>
            <p:nvPr/>
          </p:nvGrpSpPr>
          <p:grpSpPr>
            <a:xfrm>
              <a:off x="7637836" y="-588701"/>
              <a:ext cx="3463778" cy="1960615"/>
              <a:chOff x="8701038" y="-99327"/>
              <a:chExt cx="3463778" cy="1960615"/>
            </a:xfrm>
          </p:grpSpPr>
          <p:sp>
            <p:nvSpPr>
              <p:cNvPr id="259" name="Oval 258"/>
              <p:cNvSpPr/>
              <p:nvPr/>
            </p:nvSpPr>
            <p:spPr>
              <a:xfrm>
                <a:off x="9109593" y="193421"/>
                <a:ext cx="2777607" cy="1455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8701038" y="602025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9029165" y="825044"/>
                <a:ext cx="991612" cy="9916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9667446" y="1050300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 rot="20395570">
                <a:off x="9104816" y="84977"/>
                <a:ext cx="1155060" cy="11550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9841208" y="-5642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 rot="1450735">
                <a:off x="10275695" y="-99327"/>
                <a:ext cx="885552" cy="8855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11392084" y="577340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 rot="15695441">
                <a:off x="10734558" y="626006"/>
                <a:ext cx="1082964" cy="10829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10421999" y="1088556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10897200" y="-1133"/>
                <a:ext cx="951060" cy="9510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8" name="Oval 257"/>
            <p:cNvSpPr/>
            <p:nvPr/>
          </p:nvSpPr>
          <p:spPr>
            <a:xfrm>
              <a:off x="9031281" y="534914"/>
              <a:ext cx="772732" cy="7727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9777636" y="109374"/>
            <a:ext cx="3436136" cy="1357008"/>
            <a:chOff x="7637836" y="-588701"/>
            <a:chExt cx="3463778" cy="1960615"/>
          </a:xfrm>
        </p:grpSpPr>
        <p:grpSp>
          <p:nvGrpSpPr>
            <p:cNvPr id="253" name="Group 252"/>
            <p:cNvGrpSpPr/>
            <p:nvPr/>
          </p:nvGrpSpPr>
          <p:grpSpPr>
            <a:xfrm>
              <a:off x="7637836" y="-588701"/>
              <a:ext cx="3463778" cy="1960615"/>
              <a:chOff x="8701038" y="-99327"/>
              <a:chExt cx="3463778" cy="1960615"/>
            </a:xfrm>
          </p:grpSpPr>
          <p:sp>
            <p:nvSpPr>
              <p:cNvPr id="240" name="Oval 239"/>
              <p:cNvSpPr/>
              <p:nvPr/>
            </p:nvSpPr>
            <p:spPr>
              <a:xfrm>
                <a:off x="9109593" y="193421"/>
                <a:ext cx="2777607" cy="1455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8701038" y="602025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9029165" y="825044"/>
                <a:ext cx="991612" cy="9916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9667446" y="1050300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 rot="20395570">
                <a:off x="9104816" y="84977"/>
                <a:ext cx="1155060" cy="11550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9841208" y="-5642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 rot="1450735">
                <a:off x="10275695" y="-99327"/>
                <a:ext cx="885552" cy="8855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11392084" y="577340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 rot="15695441">
                <a:off x="10734558" y="626006"/>
                <a:ext cx="1082964" cy="10829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10421999" y="1088556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10897200" y="-1133"/>
                <a:ext cx="951060" cy="9510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Oval 251"/>
            <p:cNvSpPr/>
            <p:nvPr/>
          </p:nvSpPr>
          <p:spPr>
            <a:xfrm>
              <a:off x="9031281" y="534914"/>
              <a:ext cx="772732" cy="7727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0" y="5692764"/>
            <a:ext cx="12192000" cy="1165236"/>
          </a:xfrm>
          <a:prstGeom prst="rect">
            <a:avLst/>
          </a:prstGeom>
          <a:solidFill>
            <a:srgbClr val="89C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0" name="Group 269"/>
          <p:cNvGrpSpPr/>
          <p:nvPr/>
        </p:nvGrpSpPr>
        <p:grpSpPr>
          <a:xfrm>
            <a:off x="-771989" y="2077695"/>
            <a:ext cx="3436136" cy="1357008"/>
            <a:chOff x="7637836" y="-588701"/>
            <a:chExt cx="3463778" cy="1960615"/>
          </a:xfrm>
        </p:grpSpPr>
        <p:grpSp>
          <p:nvGrpSpPr>
            <p:cNvPr id="271" name="Group 270"/>
            <p:cNvGrpSpPr/>
            <p:nvPr/>
          </p:nvGrpSpPr>
          <p:grpSpPr>
            <a:xfrm>
              <a:off x="7637836" y="-588701"/>
              <a:ext cx="3463778" cy="1960615"/>
              <a:chOff x="8701038" y="-99327"/>
              <a:chExt cx="3463778" cy="1960615"/>
            </a:xfrm>
          </p:grpSpPr>
          <p:sp>
            <p:nvSpPr>
              <p:cNvPr id="273" name="Oval 272"/>
              <p:cNvSpPr/>
              <p:nvPr/>
            </p:nvSpPr>
            <p:spPr>
              <a:xfrm>
                <a:off x="9109593" y="193421"/>
                <a:ext cx="2777607" cy="1455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8701038" y="602025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9029165" y="825044"/>
                <a:ext cx="991612" cy="9916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9667446" y="1050300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 rot="20395570">
                <a:off x="9104816" y="84977"/>
                <a:ext cx="1155060" cy="11550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9841208" y="-5642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 rot="1450735">
                <a:off x="10275695" y="-99327"/>
                <a:ext cx="885552" cy="8855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11392084" y="577340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/>
              <p:cNvSpPr/>
              <p:nvPr/>
            </p:nvSpPr>
            <p:spPr>
              <a:xfrm rot="15695441">
                <a:off x="10734558" y="626006"/>
                <a:ext cx="1082964" cy="10829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0421999" y="1088556"/>
                <a:ext cx="772732" cy="772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10897200" y="-1133"/>
                <a:ext cx="951060" cy="9510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2" name="Oval 271"/>
            <p:cNvSpPr/>
            <p:nvPr/>
          </p:nvSpPr>
          <p:spPr>
            <a:xfrm>
              <a:off x="9031281" y="534914"/>
              <a:ext cx="772732" cy="7727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7" name="Rectangle 236"/>
          <p:cNvSpPr/>
          <p:nvPr/>
        </p:nvSpPr>
        <p:spPr>
          <a:xfrm>
            <a:off x="500848" y="5690673"/>
            <a:ext cx="11489383" cy="919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043504" y="1275008"/>
            <a:ext cx="3296991" cy="5164429"/>
          </a:xfrm>
          <a:prstGeom prst="rect">
            <a:avLst/>
          </a:prstGeom>
          <a:solidFill>
            <a:srgbClr val="B58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/>
        </p:nvSpPr>
        <p:spPr>
          <a:xfrm>
            <a:off x="574954" y="-1315356"/>
            <a:ext cx="4250028" cy="2811888"/>
          </a:xfrm>
          <a:prstGeom prst="triangle">
            <a:avLst/>
          </a:prstGeom>
          <a:solidFill>
            <a:srgbClr val="2C1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13646" y="1275008"/>
            <a:ext cx="3296991" cy="5164429"/>
          </a:xfrm>
          <a:prstGeom prst="rect">
            <a:avLst/>
          </a:prstGeom>
          <a:solidFill>
            <a:srgbClr val="DAB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837127" y="-1315356"/>
            <a:ext cx="4250028" cy="2811888"/>
          </a:xfrm>
          <a:prstGeom prst="triangle">
            <a:avLst/>
          </a:prstGeom>
          <a:solidFill>
            <a:srgbClr val="785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625681" y="1854912"/>
            <a:ext cx="2672920" cy="1201516"/>
            <a:chOff x="1410058" y="1754975"/>
            <a:chExt cx="3117565" cy="1401389"/>
          </a:xfrm>
        </p:grpSpPr>
        <p:grpSp>
          <p:nvGrpSpPr>
            <p:cNvPr id="34" name="Group 33"/>
            <p:cNvGrpSpPr/>
            <p:nvPr/>
          </p:nvGrpSpPr>
          <p:grpSpPr>
            <a:xfrm>
              <a:off x="1410058" y="1757414"/>
              <a:ext cx="1295042" cy="1398950"/>
              <a:chOff x="6484155" y="1092302"/>
              <a:chExt cx="4431048" cy="478657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57623" y="1092302"/>
                <a:ext cx="3284112" cy="4731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14807340">
                <a:off x="7822776" y="322603"/>
                <a:ext cx="289346" cy="2101849"/>
              </a:xfrm>
              <a:custGeom>
                <a:avLst/>
                <a:gdLst>
                  <a:gd name="connsiteX0" fmla="*/ 289346 w 289346"/>
                  <a:gd name="connsiteY0" fmla="*/ 1427112 h 2101849"/>
                  <a:gd name="connsiteX1" fmla="*/ 0 w 289346"/>
                  <a:gd name="connsiteY1" fmla="*/ 2101849 h 2101849"/>
                  <a:gd name="connsiteX2" fmla="*/ 0 w 289346"/>
                  <a:gd name="connsiteY2" fmla="*/ 0 h 2101849"/>
                  <a:gd name="connsiteX3" fmla="*/ 289346 w 289346"/>
                  <a:gd name="connsiteY3" fmla="*/ 124080 h 210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346" h="2101849">
                    <a:moveTo>
                      <a:pt x="289346" y="1427112"/>
                    </a:moveTo>
                    <a:lnTo>
                      <a:pt x="0" y="2101849"/>
                    </a:lnTo>
                    <a:lnTo>
                      <a:pt x="0" y="0"/>
                    </a:lnTo>
                    <a:lnTo>
                      <a:pt x="289346" y="12408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4729742">
                <a:off x="7798158" y="738679"/>
                <a:ext cx="1803042" cy="4431048"/>
              </a:xfrm>
              <a:custGeom>
                <a:avLst/>
                <a:gdLst>
                  <a:gd name="connsiteX0" fmla="*/ 1803042 w 1803042"/>
                  <a:gd name="connsiteY0" fmla="*/ 4431048 h 4431048"/>
                  <a:gd name="connsiteX1" fmla="*/ 0 w 1803042"/>
                  <a:gd name="connsiteY1" fmla="*/ 3609190 h 4431048"/>
                  <a:gd name="connsiteX2" fmla="*/ 0 w 1803042"/>
                  <a:gd name="connsiteY2" fmla="*/ 0 h 4431048"/>
                  <a:gd name="connsiteX3" fmla="*/ 1803042 w 1803042"/>
                  <a:gd name="connsiteY3" fmla="*/ 821857 h 443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42" h="4431048">
                    <a:moveTo>
                      <a:pt x="1803042" y="4431048"/>
                    </a:moveTo>
                    <a:lnTo>
                      <a:pt x="0" y="3609190"/>
                    </a:lnTo>
                    <a:lnTo>
                      <a:pt x="0" y="0"/>
                    </a:lnTo>
                    <a:lnTo>
                      <a:pt x="1803042" y="82185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4429591">
                <a:off x="8637894" y="2909974"/>
                <a:ext cx="123569" cy="3843485"/>
              </a:xfrm>
              <a:custGeom>
                <a:avLst/>
                <a:gdLst>
                  <a:gd name="connsiteX0" fmla="*/ 123569 w 123569"/>
                  <a:gd name="connsiteY0" fmla="*/ 3843485 h 3843485"/>
                  <a:gd name="connsiteX1" fmla="*/ 0 w 123569"/>
                  <a:gd name="connsiteY1" fmla="*/ 3773554 h 3843485"/>
                  <a:gd name="connsiteX2" fmla="*/ 0 w 123569"/>
                  <a:gd name="connsiteY2" fmla="*/ 0 h 3843485"/>
                  <a:gd name="connsiteX3" fmla="*/ 123569 w 123569"/>
                  <a:gd name="connsiteY3" fmla="*/ 69932 h 38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69" h="3843485">
                    <a:moveTo>
                      <a:pt x="123569" y="3843485"/>
                    </a:moveTo>
                    <a:lnTo>
                      <a:pt x="0" y="3773554"/>
                    </a:lnTo>
                    <a:lnTo>
                      <a:pt x="0" y="0"/>
                    </a:lnTo>
                    <a:lnTo>
                      <a:pt x="123569" y="6993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4429591">
                <a:off x="8761293" y="3148260"/>
                <a:ext cx="45719" cy="3605302"/>
              </a:xfrm>
              <a:custGeom>
                <a:avLst/>
                <a:gdLst>
                  <a:gd name="connsiteX0" fmla="*/ 45719 w 45719"/>
                  <a:gd name="connsiteY0" fmla="*/ 3605302 h 3605302"/>
                  <a:gd name="connsiteX1" fmla="*/ 0 w 45719"/>
                  <a:gd name="connsiteY1" fmla="*/ 3579428 h 3605302"/>
                  <a:gd name="connsiteX2" fmla="*/ 0 w 45719"/>
                  <a:gd name="connsiteY2" fmla="*/ 80785 h 3605302"/>
                  <a:gd name="connsiteX3" fmla="*/ 45719 w 45719"/>
                  <a:gd name="connsiteY3" fmla="*/ 0 h 360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9" h="3605302">
                    <a:moveTo>
                      <a:pt x="45719" y="3605302"/>
                    </a:moveTo>
                    <a:lnTo>
                      <a:pt x="0" y="3579428"/>
                    </a:lnTo>
                    <a:lnTo>
                      <a:pt x="0" y="80785"/>
                    </a:lnTo>
                    <a:lnTo>
                      <a:pt x="4571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3456509">
                <a:off x="9084551" y="4208124"/>
                <a:ext cx="798490" cy="2543014"/>
              </a:xfrm>
              <a:custGeom>
                <a:avLst/>
                <a:gdLst>
                  <a:gd name="connsiteX0" fmla="*/ 0 w 798490"/>
                  <a:gd name="connsiteY0" fmla="*/ 0 h 2543014"/>
                  <a:gd name="connsiteX1" fmla="*/ 798490 w 798490"/>
                  <a:gd name="connsiteY1" fmla="*/ 506571 h 2543014"/>
                  <a:gd name="connsiteX2" fmla="*/ 798490 w 798490"/>
                  <a:gd name="connsiteY2" fmla="*/ 1284383 h 2543014"/>
                  <a:gd name="connsiteX3" fmla="*/ 0 w 798490"/>
                  <a:gd name="connsiteY3" fmla="*/ 2543014 h 254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490" h="2543014">
                    <a:moveTo>
                      <a:pt x="0" y="0"/>
                    </a:moveTo>
                    <a:lnTo>
                      <a:pt x="798490" y="506571"/>
                    </a:lnTo>
                    <a:lnTo>
                      <a:pt x="798490" y="1284383"/>
                    </a:lnTo>
                    <a:lnTo>
                      <a:pt x="0" y="25430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232581" y="1754975"/>
              <a:ext cx="1295042" cy="1398950"/>
              <a:chOff x="6484155" y="1092302"/>
              <a:chExt cx="4431048" cy="478657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057623" y="1092302"/>
                <a:ext cx="3284112" cy="4731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14807340">
                <a:off x="7822776" y="322603"/>
                <a:ext cx="289346" cy="2101849"/>
              </a:xfrm>
              <a:custGeom>
                <a:avLst/>
                <a:gdLst>
                  <a:gd name="connsiteX0" fmla="*/ 289346 w 289346"/>
                  <a:gd name="connsiteY0" fmla="*/ 1427112 h 2101849"/>
                  <a:gd name="connsiteX1" fmla="*/ 0 w 289346"/>
                  <a:gd name="connsiteY1" fmla="*/ 2101849 h 2101849"/>
                  <a:gd name="connsiteX2" fmla="*/ 0 w 289346"/>
                  <a:gd name="connsiteY2" fmla="*/ 0 h 2101849"/>
                  <a:gd name="connsiteX3" fmla="*/ 289346 w 289346"/>
                  <a:gd name="connsiteY3" fmla="*/ 124080 h 210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346" h="2101849">
                    <a:moveTo>
                      <a:pt x="289346" y="1427112"/>
                    </a:moveTo>
                    <a:lnTo>
                      <a:pt x="0" y="2101849"/>
                    </a:lnTo>
                    <a:lnTo>
                      <a:pt x="0" y="0"/>
                    </a:lnTo>
                    <a:lnTo>
                      <a:pt x="289346" y="12408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14729742">
                <a:off x="7798158" y="738679"/>
                <a:ext cx="1803042" cy="4431048"/>
              </a:xfrm>
              <a:custGeom>
                <a:avLst/>
                <a:gdLst>
                  <a:gd name="connsiteX0" fmla="*/ 1803042 w 1803042"/>
                  <a:gd name="connsiteY0" fmla="*/ 4431048 h 4431048"/>
                  <a:gd name="connsiteX1" fmla="*/ 0 w 1803042"/>
                  <a:gd name="connsiteY1" fmla="*/ 3609190 h 4431048"/>
                  <a:gd name="connsiteX2" fmla="*/ 0 w 1803042"/>
                  <a:gd name="connsiteY2" fmla="*/ 0 h 4431048"/>
                  <a:gd name="connsiteX3" fmla="*/ 1803042 w 1803042"/>
                  <a:gd name="connsiteY3" fmla="*/ 821857 h 443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42" h="4431048">
                    <a:moveTo>
                      <a:pt x="1803042" y="4431048"/>
                    </a:moveTo>
                    <a:lnTo>
                      <a:pt x="0" y="3609190"/>
                    </a:lnTo>
                    <a:lnTo>
                      <a:pt x="0" y="0"/>
                    </a:lnTo>
                    <a:lnTo>
                      <a:pt x="1803042" y="82185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14429591">
                <a:off x="8637894" y="2909974"/>
                <a:ext cx="123569" cy="3843485"/>
              </a:xfrm>
              <a:custGeom>
                <a:avLst/>
                <a:gdLst>
                  <a:gd name="connsiteX0" fmla="*/ 123569 w 123569"/>
                  <a:gd name="connsiteY0" fmla="*/ 3843485 h 3843485"/>
                  <a:gd name="connsiteX1" fmla="*/ 0 w 123569"/>
                  <a:gd name="connsiteY1" fmla="*/ 3773554 h 3843485"/>
                  <a:gd name="connsiteX2" fmla="*/ 0 w 123569"/>
                  <a:gd name="connsiteY2" fmla="*/ 0 h 3843485"/>
                  <a:gd name="connsiteX3" fmla="*/ 123569 w 123569"/>
                  <a:gd name="connsiteY3" fmla="*/ 69932 h 38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69" h="3843485">
                    <a:moveTo>
                      <a:pt x="123569" y="3843485"/>
                    </a:moveTo>
                    <a:lnTo>
                      <a:pt x="0" y="3773554"/>
                    </a:lnTo>
                    <a:lnTo>
                      <a:pt x="0" y="0"/>
                    </a:lnTo>
                    <a:lnTo>
                      <a:pt x="123569" y="6993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14429591">
                <a:off x="8761293" y="3148260"/>
                <a:ext cx="45719" cy="3605302"/>
              </a:xfrm>
              <a:custGeom>
                <a:avLst/>
                <a:gdLst>
                  <a:gd name="connsiteX0" fmla="*/ 45719 w 45719"/>
                  <a:gd name="connsiteY0" fmla="*/ 3605302 h 3605302"/>
                  <a:gd name="connsiteX1" fmla="*/ 0 w 45719"/>
                  <a:gd name="connsiteY1" fmla="*/ 3579428 h 3605302"/>
                  <a:gd name="connsiteX2" fmla="*/ 0 w 45719"/>
                  <a:gd name="connsiteY2" fmla="*/ 80785 h 3605302"/>
                  <a:gd name="connsiteX3" fmla="*/ 45719 w 45719"/>
                  <a:gd name="connsiteY3" fmla="*/ 0 h 360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9" h="3605302">
                    <a:moveTo>
                      <a:pt x="45719" y="3605302"/>
                    </a:moveTo>
                    <a:lnTo>
                      <a:pt x="0" y="3579428"/>
                    </a:lnTo>
                    <a:lnTo>
                      <a:pt x="0" y="80785"/>
                    </a:lnTo>
                    <a:lnTo>
                      <a:pt x="4571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3456509">
                <a:off x="9084551" y="4208124"/>
                <a:ext cx="798490" cy="2543014"/>
              </a:xfrm>
              <a:custGeom>
                <a:avLst/>
                <a:gdLst>
                  <a:gd name="connsiteX0" fmla="*/ 0 w 798490"/>
                  <a:gd name="connsiteY0" fmla="*/ 0 h 2543014"/>
                  <a:gd name="connsiteX1" fmla="*/ 798490 w 798490"/>
                  <a:gd name="connsiteY1" fmla="*/ 506571 h 2543014"/>
                  <a:gd name="connsiteX2" fmla="*/ 798490 w 798490"/>
                  <a:gd name="connsiteY2" fmla="*/ 1284383 h 2543014"/>
                  <a:gd name="connsiteX3" fmla="*/ 0 w 798490"/>
                  <a:gd name="connsiteY3" fmla="*/ 2543014 h 254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490" h="2543014">
                    <a:moveTo>
                      <a:pt x="0" y="0"/>
                    </a:moveTo>
                    <a:lnTo>
                      <a:pt x="798490" y="506571"/>
                    </a:lnTo>
                    <a:lnTo>
                      <a:pt x="798490" y="1284383"/>
                    </a:lnTo>
                    <a:lnTo>
                      <a:pt x="0" y="25430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1630650" y="3404294"/>
            <a:ext cx="2672920" cy="1201516"/>
            <a:chOff x="1410058" y="1754975"/>
            <a:chExt cx="3117565" cy="1401389"/>
          </a:xfrm>
        </p:grpSpPr>
        <p:grpSp>
          <p:nvGrpSpPr>
            <p:cNvPr id="90" name="Group 89"/>
            <p:cNvGrpSpPr/>
            <p:nvPr/>
          </p:nvGrpSpPr>
          <p:grpSpPr>
            <a:xfrm>
              <a:off x="1410058" y="1757414"/>
              <a:ext cx="1295042" cy="1398950"/>
              <a:chOff x="6484155" y="1092302"/>
              <a:chExt cx="4431048" cy="4786574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7057623" y="1092302"/>
                <a:ext cx="3284112" cy="4731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4807340">
                <a:off x="7822776" y="322603"/>
                <a:ext cx="289346" cy="2101849"/>
              </a:xfrm>
              <a:custGeom>
                <a:avLst/>
                <a:gdLst>
                  <a:gd name="connsiteX0" fmla="*/ 289346 w 289346"/>
                  <a:gd name="connsiteY0" fmla="*/ 1427112 h 2101849"/>
                  <a:gd name="connsiteX1" fmla="*/ 0 w 289346"/>
                  <a:gd name="connsiteY1" fmla="*/ 2101849 h 2101849"/>
                  <a:gd name="connsiteX2" fmla="*/ 0 w 289346"/>
                  <a:gd name="connsiteY2" fmla="*/ 0 h 2101849"/>
                  <a:gd name="connsiteX3" fmla="*/ 289346 w 289346"/>
                  <a:gd name="connsiteY3" fmla="*/ 124080 h 210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346" h="2101849">
                    <a:moveTo>
                      <a:pt x="289346" y="1427112"/>
                    </a:moveTo>
                    <a:lnTo>
                      <a:pt x="0" y="2101849"/>
                    </a:lnTo>
                    <a:lnTo>
                      <a:pt x="0" y="0"/>
                    </a:lnTo>
                    <a:lnTo>
                      <a:pt x="289346" y="12408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 rot="14729742">
                <a:off x="7798158" y="738679"/>
                <a:ext cx="1803042" cy="4431048"/>
              </a:xfrm>
              <a:custGeom>
                <a:avLst/>
                <a:gdLst>
                  <a:gd name="connsiteX0" fmla="*/ 1803042 w 1803042"/>
                  <a:gd name="connsiteY0" fmla="*/ 4431048 h 4431048"/>
                  <a:gd name="connsiteX1" fmla="*/ 0 w 1803042"/>
                  <a:gd name="connsiteY1" fmla="*/ 3609190 h 4431048"/>
                  <a:gd name="connsiteX2" fmla="*/ 0 w 1803042"/>
                  <a:gd name="connsiteY2" fmla="*/ 0 h 4431048"/>
                  <a:gd name="connsiteX3" fmla="*/ 1803042 w 1803042"/>
                  <a:gd name="connsiteY3" fmla="*/ 821857 h 443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42" h="4431048">
                    <a:moveTo>
                      <a:pt x="1803042" y="4431048"/>
                    </a:moveTo>
                    <a:lnTo>
                      <a:pt x="0" y="3609190"/>
                    </a:lnTo>
                    <a:lnTo>
                      <a:pt x="0" y="0"/>
                    </a:lnTo>
                    <a:lnTo>
                      <a:pt x="1803042" y="82185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 rot="14429591">
                <a:off x="8637894" y="2909974"/>
                <a:ext cx="123569" cy="3843485"/>
              </a:xfrm>
              <a:custGeom>
                <a:avLst/>
                <a:gdLst>
                  <a:gd name="connsiteX0" fmla="*/ 123569 w 123569"/>
                  <a:gd name="connsiteY0" fmla="*/ 3843485 h 3843485"/>
                  <a:gd name="connsiteX1" fmla="*/ 0 w 123569"/>
                  <a:gd name="connsiteY1" fmla="*/ 3773554 h 3843485"/>
                  <a:gd name="connsiteX2" fmla="*/ 0 w 123569"/>
                  <a:gd name="connsiteY2" fmla="*/ 0 h 3843485"/>
                  <a:gd name="connsiteX3" fmla="*/ 123569 w 123569"/>
                  <a:gd name="connsiteY3" fmla="*/ 69932 h 38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69" h="3843485">
                    <a:moveTo>
                      <a:pt x="123569" y="3843485"/>
                    </a:moveTo>
                    <a:lnTo>
                      <a:pt x="0" y="3773554"/>
                    </a:lnTo>
                    <a:lnTo>
                      <a:pt x="0" y="0"/>
                    </a:lnTo>
                    <a:lnTo>
                      <a:pt x="123569" y="6993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 rot="14429591">
                <a:off x="8761293" y="3148260"/>
                <a:ext cx="45719" cy="3605302"/>
              </a:xfrm>
              <a:custGeom>
                <a:avLst/>
                <a:gdLst>
                  <a:gd name="connsiteX0" fmla="*/ 45719 w 45719"/>
                  <a:gd name="connsiteY0" fmla="*/ 3605302 h 3605302"/>
                  <a:gd name="connsiteX1" fmla="*/ 0 w 45719"/>
                  <a:gd name="connsiteY1" fmla="*/ 3579428 h 3605302"/>
                  <a:gd name="connsiteX2" fmla="*/ 0 w 45719"/>
                  <a:gd name="connsiteY2" fmla="*/ 80785 h 3605302"/>
                  <a:gd name="connsiteX3" fmla="*/ 45719 w 45719"/>
                  <a:gd name="connsiteY3" fmla="*/ 0 h 360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9" h="3605302">
                    <a:moveTo>
                      <a:pt x="45719" y="3605302"/>
                    </a:moveTo>
                    <a:lnTo>
                      <a:pt x="0" y="3579428"/>
                    </a:lnTo>
                    <a:lnTo>
                      <a:pt x="0" y="80785"/>
                    </a:lnTo>
                    <a:lnTo>
                      <a:pt x="4571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3456509">
                <a:off x="9084551" y="4208124"/>
                <a:ext cx="798490" cy="2543014"/>
              </a:xfrm>
              <a:custGeom>
                <a:avLst/>
                <a:gdLst>
                  <a:gd name="connsiteX0" fmla="*/ 0 w 798490"/>
                  <a:gd name="connsiteY0" fmla="*/ 0 h 2543014"/>
                  <a:gd name="connsiteX1" fmla="*/ 798490 w 798490"/>
                  <a:gd name="connsiteY1" fmla="*/ 506571 h 2543014"/>
                  <a:gd name="connsiteX2" fmla="*/ 798490 w 798490"/>
                  <a:gd name="connsiteY2" fmla="*/ 1284383 h 2543014"/>
                  <a:gd name="connsiteX3" fmla="*/ 0 w 798490"/>
                  <a:gd name="connsiteY3" fmla="*/ 2543014 h 254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490" h="2543014">
                    <a:moveTo>
                      <a:pt x="0" y="0"/>
                    </a:moveTo>
                    <a:lnTo>
                      <a:pt x="798490" y="506571"/>
                    </a:lnTo>
                    <a:lnTo>
                      <a:pt x="798490" y="1284383"/>
                    </a:lnTo>
                    <a:lnTo>
                      <a:pt x="0" y="25430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232581" y="1754975"/>
              <a:ext cx="1295042" cy="1398950"/>
              <a:chOff x="6484155" y="1092302"/>
              <a:chExt cx="4431048" cy="478657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7057623" y="1092302"/>
                <a:ext cx="3284112" cy="4731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14807340">
                <a:off x="7822776" y="322603"/>
                <a:ext cx="289346" cy="2101849"/>
              </a:xfrm>
              <a:custGeom>
                <a:avLst/>
                <a:gdLst>
                  <a:gd name="connsiteX0" fmla="*/ 289346 w 289346"/>
                  <a:gd name="connsiteY0" fmla="*/ 1427112 h 2101849"/>
                  <a:gd name="connsiteX1" fmla="*/ 0 w 289346"/>
                  <a:gd name="connsiteY1" fmla="*/ 2101849 h 2101849"/>
                  <a:gd name="connsiteX2" fmla="*/ 0 w 289346"/>
                  <a:gd name="connsiteY2" fmla="*/ 0 h 2101849"/>
                  <a:gd name="connsiteX3" fmla="*/ 289346 w 289346"/>
                  <a:gd name="connsiteY3" fmla="*/ 124080 h 210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346" h="2101849">
                    <a:moveTo>
                      <a:pt x="289346" y="1427112"/>
                    </a:moveTo>
                    <a:lnTo>
                      <a:pt x="0" y="2101849"/>
                    </a:lnTo>
                    <a:lnTo>
                      <a:pt x="0" y="0"/>
                    </a:lnTo>
                    <a:lnTo>
                      <a:pt x="289346" y="12408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4729742">
                <a:off x="7798158" y="738679"/>
                <a:ext cx="1803042" cy="4431048"/>
              </a:xfrm>
              <a:custGeom>
                <a:avLst/>
                <a:gdLst>
                  <a:gd name="connsiteX0" fmla="*/ 1803042 w 1803042"/>
                  <a:gd name="connsiteY0" fmla="*/ 4431048 h 4431048"/>
                  <a:gd name="connsiteX1" fmla="*/ 0 w 1803042"/>
                  <a:gd name="connsiteY1" fmla="*/ 3609190 h 4431048"/>
                  <a:gd name="connsiteX2" fmla="*/ 0 w 1803042"/>
                  <a:gd name="connsiteY2" fmla="*/ 0 h 4431048"/>
                  <a:gd name="connsiteX3" fmla="*/ 1803042 w 1803042"/>
                  <a:gd name="connsiteY3" fmla="*/ 821857 h 443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42" h="4431048">
                    <a:moveTo>
                      <a:pt x="1803042" y="4431048"/>
                    </a:moveTo>
                    <a:lnTo>
                      <a:pt x="0" y="3609190"/>
                    </a:lnTo>
                    <a:lnTo>
                      <a:pt x="0" y="0"/>
                    </a:lnTo>
                    <a:lnTo>
                      <a:pt x="1803042" y="82185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4429591">
                <a:off x="8637894" y="2909974"/>
                <a:ext cx="123569" cy="3843485"/>
              </a:xfrm>
              <a:custGeom>
                <a:avLst/>
                <a:gdLst>
                  <a:gd name="connsiteX0" fmla="*/ 123569 w 123569"/>
                  <a:gd name="connsiteY0" fmla="*/ 3843485 h 3843485"/>
                  <a:gd name="connsiteX1" fmla="*/ 0 w 123569"/>
                  <a:gd name="connsiteY1" fmla="*/ 3773554 h 3843485"/>
                  <a:gd name="connsiteX2" fmla="*/ 0 w 123569"/>
                  <a:gd name="connsiteY2" fmla="*/ 0 h 3843485"/>
                  <a:gd name="connsiteX3" fmla="*/ 123569 w 123569"/>
                  <a:gd name="connsiteY3" fmla="*/ 69932 h 38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69" h="3843485">
                    <a:moveTo>
                      <a:pt x="123569" y="3843485"/>
                    </a:moveTo>
                    <a:lnTo>
                      <a:pt x="0" y="3773554"/>
                    </a:lnTo>
                    <a:lnTo>
                      <a:pt x="0" y="0"/>
                    </a:lnTo>
                    <a:lnTo>
                      <a:pt x="123569" y="6993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4429591">
                <a:off x="8761293" y="3148260"/>
                <a:ext cx="45719" cy="3605302"/>
              </a:xfrm>
              <a:custGeom>
                <a:avLst/>
                <a:gdLst>
                  <a:gd name="connsiteX0" fmla="*/ 45719 w 45719"/>
                  <a:gd name="connsiteY0" fmla="*/ 3605302 h 3605302"/>
                  <a:gd name="connsiteX1" fmla="*/ 0 w 45719"/>
                  <a:gd name="connsiteY1" fmla="*/ 3579428 h 3605302"/>
                  <a:gd name="connsiteX2" fmla="*/ 0 w 45719"/>
                  <a:gd name="connsiteY2" fmla="*/ 80785 h 3605302"/>
                  <a:gd name="connsiteX3" fmla="*/ 45719 w 45719"/>
                  <a:gd name="connsiteY3" fmla="*/ 0 h 360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9" h="3605302">
                    <a:moveTo>
                      <a:pt x="45719" y="3605302"/>
                    </a:moveTo>
                    <a:lnTo>
                      <a:pt x="0" y="3579428"/>
                    </a:lnTo>
                    <a:lnTo>
                      <a:pt x="0" y="80785"/>
                    </a:lnTo>
                    <a:lnTo>
                      <a:pt x="4571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3456509">
                <a:off x="9084551" y="4208124"/>
                <a:ext cx="798490" cy="2543014"/>
              </a:xfrm>
              <a:custGeom>
                <a:avLst/>
                <a:gdLst>
                  <a:gd name="connsiteX0" fmla="*/ 0 w 798490"/>
                  <a:gd name="connsiteY0" fmla="*/ 0 h 2543014"/>
                  <a:gd name="connsiteX1" fmla="*/ 798490 w 798490"/>
                  <a:gd name="connsiteY1" fmla="*/ 506571 h 2543014"/>
                  <a:gd name="connsiteX2" fmla="*/ 798490 w 798490"/>
                  <a:gd name="connsiteY2" fmla="*/ 1284383 h 2543014"/>
                  <a:gd name="connsiteX3" fmla="*/ 0 w 798490"/>
                  <a:gd name="connsiteY3" fmla="*/ 2543014 h 254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490" h="2543014">
                    <a:moveTo>
                      <a:pt x="0" y="0"/>
                    </a:moveTo>
                    <a:lnTo>
                      <a:pt x="798490" y="506571"/>
                    </a:lnTo>
                    <a:lnTo>
                      <a:pt x="798490" y="1284383"/>
                    </a:lnTo>
                    <a:lnTo>
                      <a:pt x="0" y="25430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1625681" y="4953334"/>
            <a:ext cx="2672920" cy="1201516"/>
            <a:chOff x="1410058" y="1754975"/>
            <a:chExt cx="3117565" cy="140138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410058" y="1757414"/>
              <a:ext cx="1295042" cy="1398950"/>
              <a:chOff x="6484155" y="1092302"/>
              <a:chExt cx="4431048" cy="478657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057623" y="1092302"/>
                <a:ext cx="3284112" cy="4731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 rot="14807340">
                <a:off x="7822776" y="322603"/>
                <a:ext cx="289346" cy="2101849"/>
              </a:xfrm>
              <a:custGeom>
                <a:avLst/>
                <a:gdLst>
                  <a:gd name="connsiteX0" fmla="*/ 289346 w 289346"/>
                  <a:gd name="connsiteY0" fmla="*/ 1427112 h 2101849"/>
                  <a:gd name="connsiteX1" fmla="*/ 0 w 289346"/>
                  <a:gd name="connsiteY1" fmla="*/ 2101849 h 2101849"/>
                  <a:gd name="connsiteX2" fmla="*/ 0 w 289346"/>
                  <a:gd name="connsiteY2" fmla="*/ 0 h 2101849"/>
                  <a:gd name="connsiteX3" fmla="*/ 289346 w 289346"/>
                  <a:gd name="connsiteY3" fmla="*/ 124080 h 210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346" h="2101849">
                    <a:moveTo>
                      <a:pt x="289346" y="1427112"/>
                    </a:moveTo>
                    <a:lnTo>
                      <a:pt x="0" y="2101849"/>
                    </a:lnTo>
                    <a:lnTo>
                      <a:pt x="0" y="0"/>
                    </a:lnTo>
                    <a:lnTo>
                      <a:pt x="289346" y="12408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 rot="14729742">
                <a:off x="7798158" y="738679"/>
                <a:ext cx="1803042" cy="4431048"/>
              </a:xfrm>
              <a:custGeom>
                <a:avLst/>
                <a:gdLst>
                  <a:gd name="connsiteX0" fmla="*/ 1803042 w 1803042"/>
                  <a:gd name="connsiteY0" fmla="*/ 4431048 h 4431048"/>
                  <a:gd name="connsiteX1" fmla="*/ 0 w 1803042"/>
                  <a:gd name="connsiteY1" fmla="*/ 3609190 h 4431048"/>
                  <a:gd name="connsiteX2" fmla="*/ 0 w 1803042"/>
                  <a:gd name="connsiteY2" fmla="*/ 0 h 4431048"/>
                  <a:gd name="connsiteX3" fmla="*/ 1803042 w 1803042"/>
                  <a:gd name="connsiteY3" fmla="*/ 821857 h 443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42" h="4431048">
                    <a:moveTo>
                      <a:pt x="1803042" y="4431048"/>
                    </a:moveTo>
                    <a:lnTo>
                      <a:pt x="0" y="3609190"/>
                    </a:lnTo>
                    <a:lnTo>
                      <a:pt x="0" y="0"/>
                    </a:lnTo>
                    <a:lnTo>
                      <a:pt x="1803042" y="82185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 rot="14429591">
                <a:off x="8637894" y="2909974"/>
                <a:ext cx="123569" cy="3843485"/>
              </a:xfrm>
              <a:custGeom>
                <a:avLst/>
                <a:gdLst>
                  <a:gd name="connsiteX0" fmla="*/ 123569 w 123569"/>
                  <a:gd name="connsiteY0" fmla="*/ 3843485 h 3843485"/>
                  <a:gd name="connsiteX1" fmla="*/ 0 w 123569"/>
                  <a:gd name="connsiteY1" fmla="*/ 3773554 h 3843485"/>
                  <a:gd name="connsiteX2" fmla="*/ 0 w 123569"/>
                  <a:gd name="connsiteY2" fmla="*/ 0 h 3843485"/>
                  <a:gd name="connsiteX3" fmla="*/ 123569 w 123569"/>
                  <a:gd name="connsiteY3" fmla="*/ 69932 h 38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69" h="3843485">
                    <a:moveTo>
                      <a:pt x="123569" y="3843485"/>
                    </a:moveTo>
                    <a:lnTo>
                      <a:pt x="0" y="3773554"/>
                    </a:lnTo>
                    <a:lnTo>
                      <a:pt x="0" y="0"/>
                    </a:lnTo>
                    <a:lnTo>
                      <a:pt x="123569" y="6993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/>
            </p:nvSpPr>
            <p:spPr>
              <a:xfrm rot="14429591">
                <a:off x="8761293" y="3148260"/>
                <a:ext cx="45719" cy="3605302"/>
              </a:xfrm>
              <a:custGeom>
                <a:avLst/>
                <a:gdLst>
                  <a:gd name="connsiteX0" fmla="*/ 45719 w 45719"/>
                  <a:gd name="connsiteY0" fmla="*/ 3605302 h 3605302"/>
                  <a:gd name="connsiteX1" fmla="*/ 0 w 45719"/>
                  <a:gd name="connsiteY1" fmla="*/ 3579428 h 3605302"/>
                  <a:gd name="connsiteX2" fmla="*/ 0 w 45719"/>
                  <a:gd name="connsiteY2" fmla="*/ 80785 h 3605302"/>
                  <a:gd name="connsiteX3" fmla="*/ 45719 w 45719"/>
                  <a:gd name="connsiteY3" fmla="*/ 0 h 360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9" h="3605302">
                    <a:moveTo>
                      <a:pt x="45719" y="3605302"/>
                    </a:moveTo>
                    <a:lnTo>
                      <a:pt x="0" y="3579428"/>
                    </a:lnTo>
                    <a:lnTo>
                      <a:pt x="0" y="80785"/>
                    </a:lnTo>
                    <a:lnTo>
                      <a:pt x="4571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 rot="3456509">
                <a:off x="9084551" y="4208124"/>
                <a:ext cx="798490" cy="2543014"/>
              </a:xfrm>
              <a:custGeom>
                <a:avLst/>
                <a:gdLst>
                  <a:gd name="connsiteX0" fmla="*/ 0 w 798490"/>
                  <a:gd name="connsiteY0" fmla="*/ 0 h 2543014"/>
                  <a:gd name="connsiteX1" fmla="*/ 798490 w 798490"/>
                  <a:gd name="connsiteY1" fmla="*/ 506571 h 2543014"/>
                  <a:gd name="connsiteX2" fmla="*/ 798490 w 798490"/>
                  <a:gd name="connsiteY2" fmla="*/ 1284383 h 2543014"/>
                  <a:gd name="connsiteX3" fmla="*/ 0 w 798490"/>
                  <a:gd name="connsiteY3" fmla="*/ 2543014 h 254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490" h="2543014">
                    <a:moveTo>
                      <a:pt x="0" y="0"/>
                    </a:moveTo>
                    <a:lnTo>
                      <a:pt x="798490" y="506571"/>
                    </a:lnTo>
                    <a:lnTo>
                      <a:pt x="798490" y="1284383"/>
                    </a:lnTo>
                    <a:lnTo>
                      <a:pt x="0" y="25430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3232581" y="1754975"/>
              <a:ext cx="1295042" cy="1398950"/>
              <a:chOff x="6484155" y="1092302"/>
              <a:chExt cx="4431048" cy="478657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7057623" y="1092302"/>
                <a:ext cx="3284112" cy="4731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14807340">
                <a:off x="7822776" y="322603"/>
                <a:ext cx="289346" cy="2101849"/>
              </a:xfrm>
              <a:custGeom>
                <a:avLst/>
                <a:gdLst>
                  <a:gd name="connsiteX0" fmla="*/ 289346 w 289346"/>
                  <a:gd name="connsiteY0" fmla="*/ 1427112 h 2101849"/>
                  <a:gd name="connsiteX1" fmla="*/ 0 w 289346"/>
                  <a:gd name="connsiteY1" fmla="*/ 2101849 h 2101849"/>
                  <a:gd name="connsiteX2" fmla="*/ 0 w 289346"/>
                  <a:gd name="connsiteY2" fmla="*/ 0 h 2101849"/>
                  <a:gd name="connsiteX3" fmla="*/ 289346 w 289346"/>
                  <a:gd name="connsiteY3" fmla="*/ 124080 h 210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346" h="2101849">
                    <a:moveTo>
                      <a:pt x="289346" y="1427112"/>
                    </a:moveTo>
                    <a:lnTo>
                      <a:pt x="0" y="2101849"/>
                    </a:lnTo>
                    <a:lnTo>
                      <a:pt x="0" y="0"/>
                    </a:lnTo>
                    <a:lnTo>
                      <a:pt x="289346" y="12408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4729742">
                <a:off x="7798158" y="738679"/>
                <a:ext cx="1803042" cy="4431048"/>
              </a:xfrm>
              <a:custGeom>
                <a:avLst/>
                <a:gdLst>
                  <a:gd name="connsiteX0" fmla="*/ 1803042 w 1803042"/>
                  <a:gd name="connsiteY0" fmla="*/ 4431048 h 4431048"/>
                  <a:gd name="connsiteX1" fmla="*/ 0 w 1803042"/>
                  <a:gd name="connsiteY1" fmla="*/ 3609190 h 4431048"/>
                  <a:gd name="connsiteX2" fmla="*/ 0 w 1803042"/>
                  <a:gd name="connsiteY2" fmla="*/ 0 h 4431048"/>
                  <a:gd name="connsiteX3" fmla="*/ 1803042 w 1803042"/>
                  <a:gd name="connsiteY3" fmla="*/ 821857 h 443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42" h="4431048">
                    <a:moveTo>
                      <a:pt x="1803042" y="4431048"/>
                    </a:moveTo>
                    <a:lnTo>
                      <a:pt x="0" y="3609190"/>
                    </a:lnTo>
                    <a:lnTo>
                      <a:pt x="0" y="0"/>
                    </a:lnTo>
                    <a:lnTo>
                      <a:pt x="1803042" y="82185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 rot="14429591">
                <a:off x="8637894" y="2909974"/>
                <a:ext cx="123569" cy="3843485"/>
              </a:xfrm>
              <a:custGeom>
                <a:avLst/>
                <a:gdLst>
                  <a:gd name="connsiteX0" fmla="*/ 123569 w 123569"/>
                  <a:gd name="connsiteY0" fmla="*/ 3843485 h 3843485"/>
                  <a:gd name="connsiteX1" fmla="*/ 0 w 123569"/>
                  <a:gd name="connsiteY1" fmla="*/ 3773554 h 3843485"/>
                  <a:gd name="connsiteX2" fmla="*/ 0 w 123569"/>
                  <a:gd name="connsiteY2" fmla="*/ 0 h 3843485"/>
                  <a:gd name="connsiteX3" fmla="*/ 123569 w 123569"/>
                  <a:gd name="connsiteY3" fmla="*/ 69932 h 38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69" h="3843485">
                    <a:moveTo>
                      <a:pt x="123569" y="3843485"/>
                    </a:moveTo>
                    <a:lnTo>
                      <a:pt x="0" y="3773554"/>
                    </a:lnTo>
                    <a:lnTo>
                      <a:pt x="0" y="0"/>
                    </a:lnTo>
                    <a:lnTo>
                      <a:pt x="123569" y="6993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 rot="14429591">
                <a:off x="8761293" y="3148260"/>
                <a:ext cx="45719" cy="3605302"/>
              </a:xfrm>
              <a:custGeom>
                <a:avLst/>
                <a:gdLst>
                  <a:gd name="connsiteX0" fmla="*/ 45719 w 45719"/>
                  <a:gd name="connsiteY0" fmla="*/ 3605302 h 3605302"/>
                  <a:gd name="connsiteX1" fmla="*/ 0 w 45719"/>
                  <a:gd name="connsiteY1" fmla="*/ 3579428 h 3605302"/>
                  <a:gd name="connsiteX2" fmla="*/ 0 w 45719"/>
                  <a:gd name="connsiteY2" fmla="*/ 80785 h 3605302"/>
                  <a:gd name="connsiteX3" fmla="*/ 45719 w 45719"/>
                  <a:gd name="connsiteY3" fmla="*/ 0 h 360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9" h="3605302">
                    <a:moveTo>
                      <a:pt x="45719" y="3605302"/>
                    </a:moveTo>
                    <a:lnTo>
                      <a:pt x="0" y="3579428"/>
                    </a:lnTo>
                    <a:lnTo>
                      <a:pt x="0" y="80785"/>
                    </a:lnTo>
                    <a:lnTo>
                      <a:pt x="4571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>
              <a:xfrm rot="3456509">
                <a:off x="9084551" y="4208124"/>
                <a:ext cx="798490" cy="2543014"/>
              </a:xfrm>
              <a:custGeom>
                <a:avLst/>
                <a:gdLst>
                  <a:gd name="connsiteX0" fmla="*/ 0 w 798490"/>
                  <a:gd name="connsiteY0" fmla="*/ 0 h 2543014"/>
                  <a:gd name="connsiteX1" fmla="*/ 798490 w 798490"/>
                  <a:gd name="connsiteY1" fmla="*/ 506571 h 2543014"/>
                  <a:gd name="connsiteX2" fmla="*/ 798490 w 798490"/>
                  <a:gd name="connsiteY2" fmla="*/ 1284383 h 2543014"/>
                  <a:gd name="connsiteX3" fmla="*/ 0 w 798490"/>
                  <a:gd name="connsiteY3" fmla="*/ 2543014 h 254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490" h="2543014">
                    <a:moveTo>
                      <a:pt x="0" y="0"/>
                    </a:moveTo>
                    <a:lnTo>
                      <a:pt x="798490" y="506571"/>
                    </a:lnTo>
                    <a:lnTo>
                      <a:pt x="798490" y="1284383"/>
                    </a:lnTo>
                    <a:lnTo>
                      <a:pt x="0" y="25430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7" name="Isosceles Triangle 136"/>
          <p:cNvSpPr/>
          <p:nvPr/>
        </p:nvSpPr>
        <p:spPr>
          <a:xfrm rot="10800000">
            <a:off x="2692000" y="-1315357"/>
            <a:ext cx="275037" cy="181881"/>
          </a:xfrm>
          <a:prstGeom prst="triangle">
            <a:avLst/>
          </a:prstGeom>
          <a:solidFill>
            <a:srgbClr val="2C1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610637" y="3040499"/>
            <a:ext cx="6514563" cy="3390165"/>
          </a:xfrm>
          <a:prstGeom prst="rect">
            <a:avLst/>
          </a:prstGeom>
          <a:solidFill>
            <a:srgbClr val="DAB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/>
          <p:cNvGrpSpPr/>
          <p:nvPr/>
        </p:nvGrpSpPr>
        <p:grpSpPr>
          <a:xfrm>
            <a:off x="4610637" y="1728675"/>
            <a:ext cx="6819363" cy="1185587"/>
            <a:chOff x="4610637" y="1854912"/>
            <a:chExt cx="6819363" cy="1185587"/>
          </a:xfrm>
          <a:solidFill>
            <a:srgbClr val="2C1F0E"/>
          </a:solidFill>
        </p:grpSpPr>
        <p:sp>
          <p:nvSpPr>
            <p:cNvPr id="150" name="Rectangle 149"/>
            <p:cNvSpPr/>
            <p:nvPr/>
          </p:nvSpPr>
          <p:spPr>
            <a:xfrm>
              <a:off x="4610637" y="1854912"/>
              <a:ext cx="1853663" cy="1185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6464300" y="1854912"/>
              <a:ext cx="4965700" cy="1176814"/>
            </a:xfrm>
            <a:custGeom>
              <a:avLst/>
              <a:gdLst>
                <a:gd name="connsiteX0" fmla="*/ 1 w 732133"/>
                <a:gd name="connsiteY0" fmla="*/ 0 h 1243451"/>
                <a:gd name="connsiteX1" fmla="*/ 732133 w 732133"/>
                <a:gd name="connsiteY1" fmla="*/ 1243451 h 1243451"/>
                <a:gd name="connsiteX2" fmla="*/ 0 w 732133"/>
                <a:gd name="connsiteY2" fmla="*/ 1243451 h 1243451"/>
                <a:gd name="connsiteX3" fmla="*/ 0 w 732133"/>
                <a:gd name="connsiteY3" fmla="*/ 2 h 124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133" h="1243451">
                  <a:moveTo>
                    <a:pt x="1" y="0"/>
                  </a:moveTo>
                  <a:lnTo>
                    <a:pt x="732133" y="1243451"/>
                  </a:lnTo>
                  <a:lnTo>
                    <a:pt x="0" y="1243451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610637" y="1854912"/>
            <a:ext cx="6819363" cy="1185587"/>
            <a:chOff x="4610637" y="1854912"/>
            <a:chExt cx="6819363" cy="1185587"/>
          </a:xfrm>
        </p:grpSpPr>
        <p:sp>
          <p:nvSpPr>
            <p:cNvPr id="139" name="Rectangle 138"/>
            <p:cNvSpPr/>
            <p:nvPr/>
          </p:nvSpPr>
          <p:spPr>
            <a:xfrm>
              <a:off x="4610637" y="1854912"/>
              <a:ext cx="1853663" cy="1185587"/>
            </a:xfrm>
            <a:prstGeom prst="rect">
              <a:avLst/>
            </a:prstGeom>
            <a:solidFill>
              <a:srgbClr val="785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6464300" y="1854912"/>
              <a:ext cx="4965700" cy="1185587"/>
            </a:xfrm>
            <a:custGeom>
              <a:avLst/>
              <a:gdLst>
                <a:gd name="connsiteX0" fmla="*/ 1 w 732133"/>
                <a:gd name="connsiteY0" fmla="*/ 0 h 1243451"/>
                <a:gd name="connsiteX1" fmla="*/ 732133 w 732133"/>
                <a:gd name="connsiteY1" fmla="*/ 1243451 h 1243451"/>
                <a:gd name="connsiteX2" fmla="*/ 0 w 732133"/>
                <a:gd name="connsiteY2" fmla="*/ 1243451 h 1243451"/>
                <a:gd name="connsiteX3" fmla="*/ 0 w 732133"/>
                <a:gd name="connsiteY3" fmla="*/ 2 h 124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133" h="1243451">
                  <a:moveTo>
                    <a:pt x="1" y="0"/>
                  </a:moveTo>
                  <a:lnTo>
                    <a:pt x="732133" y="1243451"/>
                  </a:lnTo>
                  <a:lnTo>
                    <a:pt x="0" y="124345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85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Isosceles Triangle 151"/>
          <p:cNvSpPr/>
          <p:nvPr/>
        </p:nvSpPr>
        <p:spPr>
          <a:xfrm rot="16582279">
            <a:off x="11079355" y="2669677"/>
            <a:ext cx="150129" cy="536785"/>
          </a:xfrm>
          <a:prstGeom prst="triangle">
            <a:avLst/>
          </a:prstGeom>
          <a:solidFill>
            <a:srgbClr val="2C1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4610637" y="3388365"/>
            <a:ext cx="2672920" cy="1201516"/>
            <a:chOff x="1410058" y="1754975"/>
            <a:chExt cx="3117565" cy="1401389"/>
          </a:xfrm>
        </p:grpSpPr>
        <p:grpSp>
          <p:nvGrpSpPr>
            <p:cNvPr id="158" name="Group 157"/>
            <p:cNvGrpSpPr/>
            <p:nvPr/>
          </p:nvGrpSpPr>
          <p:grpSpPr>
            <a:xfrm>
              <a:off x="1410058" y="1757414"/>
              <a:ext cx="1295042" cy="1398950"/>
              <a:chOff x="6484155" y="1092302"/>
              <a:chExt cx="4431048" cy="4786574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7057623" y="1092302"/>
                <a:ext cx="3284112" cy="4731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>
              <a:xfrm rot="14807340">
                <a:off x="7822776" y="322603"/>
                <a:ext cx="289346" cy="2101849"/>
              </a:xfrm>
              <a:custGeom>
                <a:avLst/>
                <a:gdLst>
                  <a:gd name="connsiteX0" fmla="*/ 289346 w 289346"/>
                  <a:gd name="connsiteY0" fmla="*/ 1427112 h 2101849"/>
                  <a:gd name="connsiteX1" fmla="*/ 0 w 289346"/>
                  <a:gd name="connsiteY1" fmla="*/ 2101849 h 2101849"/>
                  <a:gd name="connsiteX2" fmla="*/ 0 w 289346"/>
                  <a:gd name="connsiteY2" fmla="*/ 0 h 2101849"/>
                  <a:gd name="connsiteX3" fmla="*/ 289346 w 289346"/>
                  <a:gd name="connsiteY3" fmla="*/ 124080 h 210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346" h="2101849">
                    <a:moveTo>
                      <a:pt x="289346" y="1427112"/>
                    </a:moveTo>
                    <a:lnTo>
                      <a:pt x="0" y="2101849"/>
                    </a:lnTo>
                    <a:lnTo>
                      <a:pt x="0" y="0"/>
                    </a:lnTo>
                    <a:lnTo>
                      <a:pt x="289346" y="12408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>
              <a:xfrm rot="14729742">
                <a:off x="7798158" y="738679"/>
                <a:ext cx="1803042" cy="4431048"/>
              </a:xfrm>
              <a:custGeom>
                <a:avLst/>
                <a:gdLst>
                  <a:gd name="connsiteX0" fmla="*/ 1803042 w 1803042"/>
                  <a:gd name="connsiteY0" fmla="*/ 4431048 h 4431048"/>
                  <a:gd name="connsiteX1" fmla="*/ 0 w 1803042"/>
                  <a:gd name="connsiteY1" fmla="*/ 3609190 h 4431048"/>
                  <a:gd name="connsiteX2" fmla="*/ 0 w 1803042"/>
                  <a:gd name="connsiteY2" fmla="*/ 0 h 4431048"/>
                  <a:gd name="connsiteX3" fmla="*/ 1803042 w 1803042"/>
                  <a:gd name="connsiteY3" fmla="*/ 821857 h 443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42" h="4431048">
                    <a:moveTo>
                      <a:pt x="1803042" y="4431048"/>
                    </a:moveTo>
                    <a:lnTo>
                      <a:pt x="0" y="3609190"/>
                    </a:lnTo>
                    <a:lnTo>
                      <a:pt x="0" y="0"/>
                    </a:lnTo>
                    <a:lnTo>
                      <a:pt x="1803042" y="82185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 rot="14429591">
                <a:off x="8637894" y="2909974"/>
                <a:ext cx="123569" cy="3843485"/>
              </a:xfrm>
              <a:custGeom>
                <a:avLst/>
                <a:gdLst>
                  <a:gd name="connsiteX0" fmla="*/ 123569 w 123569"/>
                  <a:gd name="connsiteY0" fmla="*/ 3843485 h 3843485"/>
                  <a:gd name="connsiteX1" fmla="*/ 0 w 123569"/>
                  <a:gd name="connsiteY1" fmla="*/ 3773554 h 3843485"/>
                  <a:gd name="connsiteX2" fmla="*/ 0 w 123569"/>
                  <a:gd name="connsiteY2" fmla="*/ 0 h 3843485"/>
                  <a:gd name="connsiteX3" fmla="*/ 123569 w 123569"/>
                  <a:gd name="connsiteY3" fmla="*/ 69932 h 38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69" h="3843485">
                    <a:moveTo>
                      <a:pt x="123569" y="3843485"/>
                    </a:moveTo>
                    <a:lnTo>
                      <a:pt x="0" y="3773554"/>
                    </a:lnTo>
                    <a:lnTo>
                      <a:pt x="0" y="0"/>
                    </a:lnTo>
                    <a:lnTo>
                      <a:pt x="123569" y="6993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169"/>
              <p:cNvSpPr/>
              <p:nvPr/>
            </p:nvSpPr>
            <p:spPr>
              <a:xfrm rot="14429591">
                <a:off x="8761293" y="3148260"/>
                <a:ext cx="45719" cy="3605302"/>
              </a:xfrm>
              <a:custGeom>
                <a:avLst/>
                <a:gdLst>
                  <a:gd name="connsiteX0" fmla="*/ 45719 w 45719"/>
                  <a:gd name="connsiteY0" fmla="*/ 3605302 h 3605302"/>
                  <a:gd name="connsiteX1" fmla="*/ 0 w 45719"/>
                  <a:gd name="connsiteY1" fmla="*/ 3579428 h 3605302"/>
                  <a:gd name="connsiteX2" fmla="*/ 0 w 45719"/>
                  <a:gd name="connsiteY2" fmla="*/ 80785 h 3605302"/>
                  <a:gd name="connsiteX3" fmla="*/ 45719 w 45719"/>
                  <a:gd name="connsiteY3" fmla="*/ 0 h 360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9" h="3605302">
                    <a:moveTo>
                      <a:pt x="45719" y="3605302"/>
                    </a:moveTo>
                    <a:lnTo>
                      <a:pt x="0" y="3579428"/>
                    </a:lnTo>
                    <a:lnTo>
                      <a:pt x="0" y="80785"/>
                    </a:lnTo>
                    <a:lnTo>
                      <a:pt x="4571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 rot="3456509">
                <a:off x="9084551" y="4208124"/>
                <a:ext cx="798490" cy="2543014"/>
              </a:xfrm>
              <a:custGeom>
                <a:avLst/>
                <a:gdLst>
                  <a:gd name="connsiteX0" fmla="*/ 0 w 798490"/>
                  <a:gd name="connsiteY0" fmla="*/ 0 h 2543014"/>
                  <a:gd name="connsiteX1" fmla="*/ 798490 w 798490"/>
                  <a:gd name="connsiteY1" fmla="*/ 506571 h 2543014"/>
                  <a:gd name="connsiteX2" fmla="*/ 798490 w 798490"/>
                  <a:gd name="connsiteY2" fmla="*/ 1284383 h 2543014"/>
                  <a:gd name="connsiteX3" fmla="*/ 0 w 798490"/>
                  <a:gd name="connsiteY3" fmla="*/ 2543014 h 254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490" h="2543014">
                    <a:moveTo>
                      <a:pt x="0" y="0"/>
                    </a:moveTo>
                    <a:lnTo>
                      <a:pt x="798490" y="506571"/>
                    </a:lnTo>
                    <a:lnTo>
                      <a:pt x="798490" y="1284383"/>
                    </a:lnTo>
                    <a:lnTo>
                      <a:pt x="0" y="25430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3232581" y="1754975"/>
              <a:ext cx="1295042" cy="1398950"/>
              <a:chOff x="6484155" y="1092302"/>
              <a:chExt cx="4431048" cy="4786574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7057623" y="1092302"/>
                <a:ext cx="3284112" cy="4731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>
              <a:xfrm rot="14807340">
                <a:off x="7822776" y="322603"/>
                <a:ext cx="289346" cy="2101849"/>
              </a:xfrm>
              <a:custGeom>
                <a:avLst/>
                <a:gdLst>
                  <a:gd name="connsiteX0" fmla="*/ 289346 w 289346"/>
                  <a:gd name="connsiteY0" fmla="*/ 1427112 h 2101849"/>
                  <a:gd name="connsiteX1" fmla="*/ 0 w 289346"/>
                  <a:gd name="connsiteY1" fmla="*/ 2101849 h 2101849"/>
                  <a:gd name="connsiteX2" fmla="*/ 0 w 289346"/>
                  <a:gd name="connsiteY2" fmla="*/ 0 h 2101849"/>
                  <a:gd name="connsiteX3" fmla="*/ 289346 w 289346"/>
                  <a:gd name="connsiteY3" fmla="*/ 124080 h 210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346" h="2101849">
                    <a:moveTo>
                      <a:pt x="289346" y="1427112"/>
                    </a:moveTo>
                    <a:lnTo>
                      <a:pt x="0" y="2101849"/>
                    </a:lnTo>
                    <a:lnTo>
                      <a:pt x="0" y="0"/>
                    </a:lnTo>
                    <a:lnTo>
                      <a:pt x="289346" y="12408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 rot="14729742">
                <a:off x="7798158" y="738679"/>
                <a:ext cx="1803042" cy="4431048"/>
              </a:xfrm>
              <a:custGeom>
                <a:avLst/>
                <a:gdLst>
                  <a:gd name="connsiteX0" fmla="*/ 1803042 w 1803042"/>
                  <a:gd name="connsiteY0" fmla="*/ 4431048 h 4431048"/>
                  <a:gd name="connsiteX1" fmla="*/ 0 w 1803042"/>
                  <a:gd name="connsiteY1" fmla="*/ 3609190 h 4431048"/>
                  <a:gd name="connsiteX2" fmla="*/ 0 w 1803042"/>
                  <a:gd name="connsiteY2" fmla="*/ 0 h 4431048"/>
                  <a:gd name="connsiteX3" fmla="*/ 1803042 w 1803042"/>
                  <a:gd name="connsiteY3" fmla="*/ 821857 h 443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42" h="4431048">
                    <a:moveTo>
                      <a:pt x="1803042" y="4431048"/>
                    </a:moveTo>
                    <a:lnTo>
                      <a:pt x="0" y="3609190"/>
                    </a:lnTo>
                    <a:lnTo>
                      <a:pt x="0" y="0"/>
                    </a:lnTo>
                    <a:lnTo>
                      <a:pt x="1803042" y="82185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14429591">
                <a:off x="8637894" y="2909974"/>
                <a:ext cx="123569" cy="3843485"/>
              </a:xfrm>
              <a:custGeom>
                <a:avLst/>
                <a:gdLst>
                  <a:gd name="connsiteX0" fmla="*/ 123569 w 123569"/>
                  <a:gd name="connsiteY0" fmla="*/ 3843485 h 3843485"/>
                  <a:gd name="connsiteX1" fmla="*/ 0 w 123569"/>
                  <a:gd name="connsiteY1" fmla="*/ 3773554 h 3843485"/>
                  <a:gd name="connsiteX2" fmla="*/ 0 w 123569"/>
                  <a:gd name="connsiteY2" fmla="*/ 0 h 3843485"/>
                  <a:gd name="connsiteX3" fmla="*/ 123569 w 123569"/>
                  <a:gd name="connsiteY3" fmla="*/ 69932 h 38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69" h="3843485">
                    <a:moveTo>
                      <a:pt x="123569" y="3843485"/>
                    </a:moveTo>
                    <a:lnTo>
                      <a:pt x="0" y="3773554"/>
                    </a:lnTo>
                    <a:lnTo>
                      <a:pt x="0" y="0"/>
                    </a:lnTo>
                    <a:lnTo>
                      <a:pt x="123569" y="6993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14429591">
                <a:off x="8761293" y="3148260"/>
                <a:ext cx="45719" cy="3605302"/>
              </a:xfrm>
              <a:custGeom>
                <a:avLst/>
                <a:gdLst>
                  <a:gd name="connsiteX0" fmla="*/ 45719 w 45719"/>
                  <a:gd name="connsiteY0" fmla="*/ 3605302 h 3605302"/>
                  <a:gd name="connsiteX1" fmla="*/ 0 w 45719"/>
                  <a:gd name="connsiteY1" fmla="*/ 3579428 h 3605302"/>
                  <a:gd name="connsiteX2" fmla="*/ 0 w 45719"/>
                  <a:gd name="connsiteY2" fmla="*/ 80785 h 3605302"/>
                  <a:gd name="connsiteX3" fmla="*/ 45719 w 45719"/>
                  <a:gd name="connsiteY3" fmla="*/ 0 h 360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9" h="3605302">
                    <a:moveTo>
                      <a:pt x="45719" y="3605302"/>
                    </a:moveTo>
                    <a:lnTo>
                      <a:pt x="0" y="3579428"/>
                    </a:lnTo>
                    <a:lnTo>
                      <a:pt x="0" y="80785"/>
                    </a:lnTo>
                    <a:lnTo>
                      <a:pt x="4571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 164"/>
              <p:cNvSpPr/>
              <p:nvPr/>
            </p:nvSpPr>
            <p:spPr>
              <a:xfrm rot="3456509">
                <a:off x="9084551" y="4208124"/>
                <a:ext cx="798490" cy="2543014"/>
              </a:xfrm>
              <a:custGeom>
                <a:avLst/>
                <a:gdLst>
                  <a:gd name="connsiteX0" fmla="*/ 0 w 798490"/>
                  <a:gd name="connsiteY0" fmla="*/ 0 h 2543014"/>
                  <a:gd name="connsiteX1" fmla="*/ 798490 w 798490"/>
                  <a:gd name="connsiteY1" fmla="*/ 506571 h 2543014"/>
                  <a:gd name="connsiteX2" fmla="*/ 798490 w 798490"/>
                  <a:gd name="connsiteY2" fmla="*/ 1284383 h 2543014"/>
                  <a:gd name="connsiteX3" fmla="*/ 0 w 798490"/>
                  <a:gd name="connsiteY3" fmla="*/ 2543014 h 254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490" h="2543014">
                    <a:moveTo>
                      <a:pt x="0" y="0"/>
                    </a:moveTo>
                    <a:lnTo>
                      <a:pt x="798490" y="506571"/>
                    </a:lnTo>
                    <a:lnTo>
                      <a:pt x="798490" y="1284383"/>
                    </a:lnTo>
                    <a:lnTo>
                      <a:pt x="0" y="25430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4662579" y="4980275"/>
            <a:ext cx="2672920" cy="1201516"/>
            <a:chOff x="1410058" y="1754975"/>
            <a:chExt cx="3117565" cy="1401389"/>
          </a:xfrm>
        </p:grpSpPr>
        <p:grpSp>
          <p:nvGrpSpPr>
            <p:cNvPr id="173" name="Group 172"/>
            <p:cNvGrpSpPr/>
            <p:nvPr/>
          </p:nvGrpSpPr>
          <p:grpSpPr>
            <a:xfrm>
              <a:off x="1410058" y="1757414"/>
              <a:ext cx="1295042" cy="1398950"/>
              <a:chOff x="6484155" y="1092302"/>
              <a:chExt cx="4431048" cy="4786574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7057623" y="1092302"/>
                <a:ext cx="3284112" cy="4731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 rot="14807340">
                <a:off x="7822776" y="322603"/>
                <a:ext cx="289346" cy="2101849"/>
              </a:xfrm>
              <a:custGeom>
                <a:avLst/>
                <a:gdLst>
                  <a:gd name="connsiteX0" fmla="*/ 289346 w 289346"/>
                  <a:gd name="connsiteY0" fmla="*/ 1427112 h 2101849"/>
                  <a:gd name="connsiteX1" fmla="*/ 0 w 289346"/>
                  <a:gd name="connsiteY1" fmla="*/ 2101849 h 2101849"/>
                  <a:gd name="connsiteX2" fmla="*/ 0 w 289346"/>
                  <a:gd name="connsiteY2" fmla="*/ 0 h 2101849"/>
                  <a:gd name="connsiteX3" fmla="*/ 289346 w 289346"/>
                  <a:gd name="connsiteY3" fmla="*/ 124080 h 210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346" h="2101849">
                    <a:moveTo>
                      <a:pt x="289346" y="1427112"/>
                    </a:moveTo>
                    <a:lnTo>
                      <a:pt x="0" y="2101849"/>
                    </a:lnTo>
                    <a:lnTo>
                      <a:pt x="0" y="0"/>
                    </a:lnTo>
                    <a:lnTo>
                      <a:pt x="289346" y="12408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 rot="14729742">
                <a:off x="7798158" y="738679"/>
                <a:ext cx="1803042" cy="4431048"/>
              </a:xfrm>
              <a:custGeom>
                <a:avLst/>
                <a:gdLst>
                  <a:gd name="connsiteX0" fmla="*/ 1803042 w 1803042"/>
                  <a:gd name="connsiteY0" fmla="*/ 4431048 h 4431048"/>
                  <a:gd name="connsiteX1" fmla="*/ 0 w 1803042"/>
                  <a:gd name="connsiteY1" fmla="*/ 3609190 h 4431048"/>
                  <a:gd name="connsiteX2" fmla="*/ 0 w 1803042"/>
                  <a:gd name="connsiteY2" fmla="*/ 0 h 4431048"/>
                  <a:gd name="connsiteX3" fmla="*/ 1803042 w 1803042"/>
                  <a:gd name="connsiteY3" fmla="*/ 821857 h 443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42" h="4431048">
                    <a:moveTo>
                      <a:pt x="1803042" y="4431048"/>
                    </a:moveTo>
                    <a:lnTo>
                      <a:pt x="0" y="3609190"/>
                    </a:lnTo>
                    <a:lnTo>
                      <a:pt x="0" y="0"/>
                    </a:lnTo>
                    <a:lnTo>
                      <a:pt x="1803042" y="82185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>
              <a:xfrm rot="14429591">
                <a:off x="8637894" y="2909974"/>
                <a:ext cx="123569" cy="3843485"/>
              </a:xfrm>
              <a:custGeom>
                <a:avLst/>
                <a:gdLst>
                  <a:gd name="connsiteX0" fmla="*/ 123569 w 123569"/>
                  <a:gd name="connsiteY0" fmla="*/ 3843485 h 3843485"/>
                  <a:gd name="connsiteX1" fmla="*/ 0 w 123569"/>
                  <a:gd name="connsiteY1" fmla="*/ 3773554 h 3843485"/>
                  <a:gd name="connsiteX2" fmla="*/ 0 w 123569"/>
                  <a:gd name="connsiteY2" fmla="*/ 0 h 3843485"/>
                  <a:gd name="connsiteX3" fmla="*/ 123569 w 123569"/>
                  <a:gd name="connsiteY3" fmla="*/ 69932 h 38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69" h="3843485">
                    <a:moveTo>
                      <a:pt x="123569" y="3843485"/>
                    </a:moveTo>
                    <a:lnTo>
                      <a:pt x="0" y="3773554"/>
                    </a:lnTo>
                    <a:lnTo>
                      <a:pt x="0" y="0"/>
                    </a:lnTo>
                    <a:lnTo>
                      <a:pt x="123569" y="6993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184"/>
              <p:cNvSpPr/>
              <p:nvPr/>
            </p:nvSpPr>
            <p:spPr>
              <a:xfrm rot="14429591">
                <a:off x="8761293" y="3148260"/>
                <a:ext cx="45719" cy="3605302"/>
              </a:xfrm>
              <a:custGeom>
                <a:avLst/>
                <a:gdLst>
                  <a:gd name="connsiteX0" fmla="*/ 45719 w 45719"/>
                  <a:gd name="connsiteY0" fmla="*/ 3605302 h 3605302"/>
                  <a:gd name="connsiteX1" fmla="*/ 0 w 45719"/>
                  <a:gd name="connsiteY1" fmla="*/ 3579428 h 3605302"/>
                  <a:gd name="connsiteX2" fmla="*/ 0 w 45719"/>
                  <a:gd name="connsiteY2" fmla="*/ 80785 h 3605302"/>
                  <a:gd name="connsiteX3" fmla="*/ 45719 w 45719"/>
                  <a:gd name="connsiteY3" fmla="*/ 0 h 360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9" h="3605302">
                    <a:moveTo>
                      <a:pt x="45719" y="3605302"/>
                    </a:moveTo>
                    <a:lnTo>
                      <a:pt x="0" y="3579428"/>
                    </a:lnTo>
                    <a:lnTo>
                      <a:pt x="0" y="80785"/>
                    </a:lnTo>
                    <a:lnTo>
                      <a:pt x="4571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 rot="3456509">
                <a:off x="9084551" y="4208124"/>
                <a:ext cx="798490" cy="2543014"/>
              </a:xfrm>
              <a:custGeom>
                <a:avLst/>
                <a:gdLst>
                  <a:gd name="connsiteX0" fmla="*/ 0 w 798490"/>
                  <a:gd name="connsiteY0" fmla="*/ 0 h 2543014"/>
                  <a:gd name="connsiteX1" fmla="*/ 798490 w 798490"/>
                  <a:gd name="connsiteY1" fmla="*/ 506571 h 2543014"/>
                  <a:gd name="connsiteX2" fmla="*/ 798490 w 798490"/>
                  <a:gd name="connsiteY2" fmla="*/ 1284383 h 2543014"/>
                  <a:gd name="connsiteX3" fmla="*/ 0 w 798490"/>
                  <a:gd name="connsiteY3" fmla="*/ 2543014 h 254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490" h="2543014">
                    <a:moveTo>
                      <a:pt x="0" y="0"/>
                    </a:moveTo>
                    <a:lnTo>
                      <a:pt x="798490" y="506571"/>
                    </a:lnTo>
                    <a:lnTo>
                      <a:pt x="798490" y="1284383"/>
                    </a:lnTo>
                    <a:lnTo>
                      <a:pt x="0" y="25430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3232581" y="1754975"/>
              <a:ext cx="1295042" cy="1398950"/>
              <a:chOff x="6484155" y="1092302"/>
              <a:chExt cx="4431048" cy="4786574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7057623" y="1092302"/>
                <a:ext cx="3284112" cy="4731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14807340">
                <a:off x="7822776" y="322603"/>
                <a:ext cx="289346" cy="2101849"/>
              </a:xfrm>
              <a:custGeom>
                <a:avLst/>
                <a:gdLst>
                  <a:gd name="connsiteX0" fmla="*/ 289346 w 289346"/>
                  <a:gd name="connsiteY0" fmla="*/ 1427112 h 2101849"/>
                  <a:gd name="connsiteX1" fmla="*/ 0 w 289346"/>
                  <a:gd name="connsiteY1" fmla="*/ 2101849 h 2101849"/>
                  <a:gd name="connsiteX2" fmla="*/ 0 w 289346"/>
                  <a:gd name="connsiteY2" fmla="*/ 0 h 2101849"/>
                  <a:gd name="connsiteX3" fmla="*/ 289346 w 289346"/>
                  <a:gd name="connsiteY3" fmla="*/ 124080 h 210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346" h="2101849">
                    <a:moveTo>
                      <a:pt x="289346" y="1427112"/>
                    </a:moveTo>
                    <a:lnTo>
                      <a:pt x="0" y="2101849"/>
                    </a:lnTo>
                    <a:lnTo>
                      <a:pt x="0" y="0"/>
                    </a:lnTo>
                    <a:lnTo>
                      <a:pt x="289346" y="12408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14729742">
                <a:off x="7798158" y="738679"/>
                <a:ext cx="1803042" cy="4431048"/>
              </a:xfrm>
              <a:custGeom>
                <a:avLst/>
                <a:gdLst>
                  <a:gd name="connsiteX0" fmla="*/ 1803042 w 1803042"/>
                  <a:gd name="connsiteY0" fmla="*/ 4431048 h 4431048"/>
                  <a:gd name="connsiteX1" fmla="*/ 0 w 1803042"/>
                  <a:gd name="connsiteY1" fmla="*/ 3609190 h 4431048"/>
                  <a:gd name="connsiteX2" fmla="*/ 0 w 1803042"/>
                  <a:gd name="connsiteY2" fmla="*/ 0 h 4431048"/>
                  <a:gd name="connsiteX3" fmla="*/ 1803042 w 1803042"/>
                  <a:gd name="connsiteY3" fmla="*/ 821857 h 443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42" h="4431048">
                    <a:moveTo>
                      <a:pt x="1803042" y="4431048"/>
                    </a:moveTo>
                    <a:lnTo>
                      <a:pt x="0" y="3609190"/>
                    </a:lnTo>
                    <a:lnTo>
                      <a:pt x="0" y="0"/>
                    </a:lnTo>
                    <a:lnTo>
                      <a:pt x="1803042" y="82185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 rot="14429591">
                <a:off x="8637894" y="2909974"/>
                <a:ext cx="123569" cy="3843485"/>
              </a:xfrm>
              <a:custGeom>
                <a:avLst/>
                <a:gdLst>
                  <a:gd name="connsiteX0" fmla="*/ 123569 w 123569"/>
                  <a:gd name="connsiteY0" fmla="*/ 3843485 h 3843485"/>
                  <a:gd name="connsiteX1" fmla="*/ 0 w 123569"/>
                  <a:gd name="connsiteY1" fmla="*/ 3773554 h 3843485"/>
                  <a:gd name="connsiteX2" fmla="*/ 0 w 123569"/>
                  <a:gd name="connsiteY2" fmla="*/ 0 h 3843485"/>
                  <a:gd name="connsiteX3" fmla="*/ 123569 w 123569"/>
                  <a:gd name="connsiteY3" fmla="*/ 69932 h 38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69" h="3843485">
                    <a:moveTo>
                      <a:pt x="123569" y="3843485"/>
                    </a:moveTo>
                    <a:lnTo>
                      <a:pt x="0" y="3773554"/>
                    </a:lnTo>
                    <a:lnTo>
                      <a:pt x="0" y="0"/>
                    </a:lnTo>
                    <a:lnTo>
                      <a:pt x="123569" y="6993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>
              <a:xfrm rot="14429591">
                <a:off x="8761293" y="3148260"/>
                <a:ext cx="45719" cy="3605302"/>
              </a:xfrm>
              <a:custGeom>
                <a:avLst/>
                <a:gdLst>
                  <a:gd name="connsiteX0" fmla="*/ 45719 w 45719"/>
                  <a:gd name="connsiteY0" fmla="*/ 3605302 h 3605302"/>
                  <a:gd name="connsiteX1" fmla="*/ 0 w 45719"/>
                  <a:gd name="connsiteY1" fmla="*/ 3579428 h 3605302"/>
                  <a:gd name="connsiteX2" fmla="*/ 0 w 45719"/>
                  <a:gd name="connsiteY2" fmla="*/ 80785 h 3605302"/>
                  <a:gd name="connsiteX3" fmla="*/ 45719 w 45719"/>
                  <a:gd name="connsiteY3" fmla="*/ 0 h 360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9" h="3605302">
                    <a:moveTo>
                      <a:pt x="45719" y="3605302"/>
                    </a:moveTo>
                    <a:lnTo>
                      <a:pt x="0" y="3579428"/>
                    </a:lnTo>
                    <a:lnTo>
                      <a:pt x="0" y="80785"/>
                    </a:lnTo>
                    <a:lnTo>
                      <a:pt x="4571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 rot="3456509">
                <a:off x="9084551" y="4208124"/>
                <a:ext cx="798490" cy="2543014"/>
              </a:xfrm>
              <a:custGeom>
                <a:avLst/>
                <a:gdLst>
                  <a:gd name="connsiteX0" fmla="*/ 0 w 798490"/>
                  <a:gd name="connsiteY0" fmla="*/ 0 h 2543014"/>
                  <a:gd name="connsiteX1" fmla="*/ 798490 w 798490"/>
                  <a:gd name="connsiteY1" fmla="*/ 506571 h 2543014"/>
                  <a:gd name="connsiteX2" fmla="*/ 798490 w 798490"/>
                  <a:gd name="connsiteY2" fmla="*/ 1284383 h 2543014"/>
                  <a:gd name="connsiteX3" fmla="*/ 0 w 798490"/>
                  <a:gd name="connsiteY3" fmla="*/ 2543014 h 254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490" h="2543014">
                    <a:moveTo>
                      <a:pt x="0" y="0"/>
                    </a:moveTo>
                    <a:lnTo>
                      <a:pt x="798490" y="506571"/>
                    </a:lnTo>
                    <a:lnTo>
                      <a:pt x="798490" y="1284383"/>
                    </a:lnTo>
                    <a:lnTo>
                      <a:pt x="0" y="25430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7626750" y="3404294"/>
            <a:ext cx="2672920" cy="1201516"/>
            <a:chOff x="1410058" y="1754975"/>
            <a:chExt cx="3117565" cy="1401389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10058" y="1757414"/>
              <a:ext cx="1295042" cy="1398950"/>
              <a:chOff x="6484155" y="1092302"/>
              <a:chExt cx="4431048" cy="478657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7057623" y="1092302"/>
                <a:ext cx="3284112" cy="4731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>
              <a:xfrm rot="14807340">
                <a:off x="7822776" y="322603"/>
                <a:ext cx="289346" cy="2101849"/>
              </a:xfrm>
              <a:custGeom>
                <a:avLst/>
                <a:gdLst>
                  <a:gd name="connsiteX0" fmla="*/ 289346 w 289346"/>
                  <a:gd name="connsiteY0" fmla="*/ 1427112 h 2101849"/>
                  <a:gd name="connsiteX1" fmla="*/ 0 w 289346"/>
                  <a:gd name="connsiteY1" fmla="*/ 2101849 h 2101849"/>
                  <a:gd name="connsiteX2" fmla="*/ 0 w 289346"/>
                  <a:gd name="connsiteY2" fmla="*/ 0 h 2101849"/>
                  <a:gd name="connsiteX3" fmla="*/ 289346 w 289346"/>
                  <a:gd name="connsiteY3" fmla="*/ 124080 h 210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346" h="2101849">
                    <a:moveTo>
                      <a:pt x="289346" y="1427112"/>
                    </a:moveTo>
                    <a:lnTo>
                      <a:pt x="0" y="2101849"/>
                    </a:lnTo>
                    <a:lnTo>
                      <a:pt x="0" y="0"/>
                    </a:lnTo>
                    <a:lnTo>
                      <a:pt x="289346" y="12408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>
              <a:xfrm rot="14729742">
                <a:off x="7798158" y="738679"/>
                <a:ext cx="1803042" cy="4431048"/>
              </a:xfrm>
              <a:custGeom>
                <a:avLst/>
                <a:gdLst>
                  <a:gd name="connsiteX0" fmla="*/ 1803042 w 1803042"/>
                  <a:gd name="connsiteY0" fmla="*/ 4431048 h 4431048"/>
                  <a:gd name="connsiteX1" fmla="*/ 0 w 1803042"/>
                  <a:gd name="connsiteY1" fmla="*/ 3609190 h 4431048"/>
                  <a:gd name="connsiteX2" fmla="*/ 0 w 1803042"/>
                  <a:gd name="connsiteY2" fmla="*/ 0 h 4431048"/>
                  <a:gd name="connsiteX3" fmla="*/ 1803042 w 1803042"/>
                  <a:gd name="connsiteY3" fmla="*/ 821857 h 443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42" h="4431048">
                    <a:moveTo>
                      <a:pt x="1803042" y="4431048"/>
                    </a:moveTo>
                    <a:lnTo>
                      <a:pt x="0" y="3609190"/>
                    </a:lnTo>
                    <a:lnTo>
                      <a:pt x="0" y="0"/>
                    </a:lnTo>
                    <a:lnTo>
                      <a:pt x="1803042" y="82185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198"/>
              <p:cNvSpPr/>
              <p:nvPr/>
            </p:nvSpPr>
            <p:spPr>
              <a:xfrm rot="14429591">
                <a:off x="8637894" y="2909974"/>
                <a:ext cx="123569" cy="3843485"/>
              </a:xfrm>
              <a:custGeom>
                <a:avLst/>
                <a:gdLst>
                  <a:gd name="connsiteX0" fmla="*/ 123569 w 123569"/>
                  <a:gd name="connsiteY0" fmla="*/ 3843485 h 3843485"/>
                  <a:gd name="connsiteX1" fmla="*/ 0 w 123569"/>
                  <a:gd name="connsiteY1" fmla="*/ 3773554 h 3843485"/>
                  <a:gd name="connsiteX2" fmla="*/ 0 w 123569"/>
                  <a:gd name="connsiteY2" fmla="*/ 0 h 3843485"/>
                  <a:gd name="connsiteX3" fmla="*/ 123569 w 123569"/>
                  <a:gd name="connsiteY3" fmla="*/ 69932 h 38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69" h="3843485">
                    <a:moveTo>
                      <a:pt x="123569" y="3843485"/>
                    </a:moveTo>
                    <a:lnTo>
                      <a:pt x="0" y="3773554"/>
                    </a:lnTo>
                    <a:lnTo>
                      <a:pt x="0" y="0"/>
                    </a:lnTo>
                    <a:lnTo>
                      <a:pt x="123569" y="6993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 199"/>
              <p:cNvSpPr/>
              <p:nvPr/>
            </p:nvSpPr>
            <p:spPr>
              <a:xfrm rot="14429591">
                <a:off x="8761293" y="3148260"/>
                <a:ext cx="45719" cy="3605302"/>
              </a:xfrm>
              <a:custGeom>
                <a:avLst/>
                <a:gdLst>
                  <a:gd name="connsiteX0" fmla="*/ 45719 w 45719"/>
                  <a:gd name="connsiteY0" fmla="*/ 3605302 h 3605302"/>
                  <a:gd name="connsiteX1" fmla="*/ 0 w 45719"/>
                  <a:gd name="connsiteY1" fmla="*/ 3579428 h 3605302"/>
                  <a:gd name="connsiteX2" fmla="*/ 0 w 45719"/>
                  <a:gd name="connsiteY2" fmla="*/ 80785 h 3605302"/>
                  <a:gd name="connsiteX3" fmla="*/ 45719 w 45719"/>
                  <a:gd name="connsiteY3" fmla="*/ 0 h 360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9" h="3605302">
                    <a:moveTo>
                      <a:pt x="45719" y="3605302"/>
                    </a:moveTo>
                    <a:lnTo>
                      <a:pt x="0" y="3579428"/>
                    </a:lnTo>
                    <a:lnTo>
                      <a:pt x="0" y="80785"/>
                    </a:lnTo>
                    <a:lnTo>
                      <a:pt x="4571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 200"/>
              <p:cNvSpPr/>
              <p:nvPr/>
            </p:nvSpPr>
            <p:spPr>
              <a:xfrm rot="3456509">
                <a:off x="9084551" y="4208124"/>
                <a:ext cx="798490" cy="2543014"/>
              </a:xfrm>
              <a:custGeom>
                <a:avLst/>
                <a:gdLst>
                  <a:gd name="connsiteX0" fmla="*/ 0 w 798490"/>
                  <a:gd name="connsiteY0" fmla="*/ 0 h 2543014"/>
                  <a:gd name="connsiteX1" fmla="*/ 798490 w 798490"/>
                  <a:gd name="connsiteY1" fmla="*/ 506571 h 2543014"/>
                  <a:gd name="connsiteX2" fmla="*/ 798490 w 798490"/>
                  <a:gd name="connsiteY2" fmla="*/ 1284383 h 2543014"/>
                  <a:gd name="connsiteX3" fmla="*/ 0 w 798490"/>
                  <a:gd name="connsiteY3" fmla="*/ 2543014 h 254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490" h="2543014">
                    <a:moveTo>
                      <a:pt x="0" y="0"/>
                    </a:moveTo>
                    <a:lnTo>
                      <a:pt x="798490" y="506571"/>
                    </a:lnTo>
                    <a:lnTo>
                      <a:pt x="798490" y="1284383"/>
                    </a:lnTo>
                    <a:lnTo>
                      <a:pt x="0" y="25430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3232581" y="1754975"/>
              <a:ext cx="1295042" cy="1398950"/>
              <a:chOff x="6484155" y="1092302"/>
              <a:chExt cx="4431048" cy="478657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7057623" y="1092302"/>
                <a:ext cx="3284112" cy="47313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/>
            </p:nvSpPr>
            <p:spPr>
              <a:xfrm rot="14807340">
                <a:off x="7822776" y="322603"/>
                <a:ext cx="289346" cy="2101849"/>
              </a:xfrm>
              <a:custGeom>
                <a:avLst/>
                <a:gdLst>
                  <a:gd name="connsiteX0" fmla="*/ 289346 w 289346"/>
                  <a:gd name="connsiteY0" fmla="*/ 1427112 h 2101849"/>
                  <a:gd name="connsiteX1" fmla="*/ 0 w 289346"/>
                  <a:gd name="connsiteY1" fmla="*/ 2101849 h 2101849"/>
                  <a:gd name="connsiteX2" fmla="*/ 0 w 289346"/>
                  <a:gd name="connsiteY2" fmla="*/ 0 h 2101849"/>
                  <a:gd name="connsiteX3" fmla="*/ 289346 w 289346"/>
                  <a:gd name="connsiteY3" fmla="*/ 124080 h 210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346" h="2101849">
                    <a:moveTo>
                      <a:pt x="289346" y="1427112"/>
                    </a:moveTo>
                    <a:lnTo>
                      <a:pt x="0" y="2101849"/>
                    </a:lnTo>
                    <a:lnTo>
                      <a:pt x="0" y="0"/>
                    </a:lnTo>
                    <a:lnTo>
                      <a:pt x="289346" y="12408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 191"/>
              <p:cNvSpPr/>
              <p:nvPr/>
            </p:nvSpPr>
            <p:spPr>
              <a:xfrm rot="14729742">
                <a:off x="7798158" y="738679"/>
                <a:ext cx="1803042" cy="4431048"/>
              </a:xfrm>
              <a:custGeom>
                <a:avLst/>
                <a:gdLst>
                  <a:gd name="connsiteX0" fmla="*/ 1803042 w 1803042"/>
                  <a:gd name="connsiteY0" fmla="*/ 4431048 h 4431048"/>
                  <a:gd name="connsiteX1" fmla="*/ 0 w 1803042"/>
                  <a:gd name="connsiteY1" fmla="*/ 3609190 h 4431048"/>
                  <a:gd name="connsiteX2" fmla="*/ 0 w 1803042"/>
                  <a:gd name="connsiteY2" fmla="*/ 0 h 4431048"/>
                  <a:gd name="connsiteX3" fmla="*/ 1803042 w 1803042"/>
                  <a:gd name="connsiteY3" fmla="*/ 821857 h 443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42" h="4431048">
                    <a:moveTo>
                      <a:pt x="1803042" y="4431048"/>
                    </a:moveTo>
                    <a:lnTo>
                      <a:pt x="0" y="3609190"/>
                    </a:lnTo>
                    <a:lnTo>
                      <a:pt x="0" y="0"/>
                    </a:lnTo>
                    <a:lnTo>
                      <a:pt x="1803042" y="82185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192"/>
              <p:cNvSpPr/>
              <p:nvPr/>
            </p:nvSpPr>
            <p:spPr>
              <a:xfrm rot="14429591">
                <a:off x="8637894" y="2909974"/>
                <a:ext cx="123569" cy="3843485"/>
              </a:xfrm>
              <a:custGeom>
                <a:avLst/>
                <a:gdLst>
                  <a:gd name="connsiteX0" fmla="*/ 123569 w 123569"/>
                  <a:gd name="connsiteY0" fmla="*/ 3843485 h 3843485"/>
                  <a:gd name="connsiteX1" fmla="*/ 0 w 123569"/>
                  <a:gd name="connsiteY1" fmla="*/ 3773554 h 3843485"/>
                  <a:gd name="connsiteX2" fmla="*/ 0 w 123569"/>
                  <a:gd name="connsiteY2" fmla="*/ 0 h 3843485"/>
                  <a:gd name="connsiteX3" fmla="*/ 123569 w 123569"/>
                  <a:gd name="connsiteY3" fmla="*/ 69932 h 38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69" h="3843485">
                    <a:moveTo>
                      <a:pt x="123569" y="3843485"/>
                    </a:moveTo>
                    <a:lnTo>
                      <a:pt x="0" y="3773554"/>
                    </a:lnTo>
                    <a:lnTo>
                      <a:pt x="0" y="0"/>
                    </a:lnTo>
                    <a:lnTo>
                      <a:pt x="123569" y="6993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 193"/>
              <p:cNvSpPr/>
              <p:nvPr/>
            </p:nvSpPr>
            <p:spPr>
              <a:xfrm rot="14429591">
                <a:off x="8761293" y="3148260"/>
                <a:ext cx="45719" cy="3605302"/>
              </a:xfrm>
              <a:custGeom>
                <a:avLst/>
                <a:gdLst>
                  <a:gd name="connsiteX0" fmla="*/ 45719 w 45719"/>
                  <a:gd name="connsiteY0" fmla="*/ 3605302 h 3605302"/>
                  <a:gd name="connsiteX1" fmla="*/ 0 w 45719"/>
                  <a:gd name="connsiteY1" fmla="*/ 3579428 h 3605302"/>
                  <a:gd name="connsiteX2" fmla="*/ 0 w 45719"/>
                  <a:gd name="connsiteY2" fmla="*/ 80785 h 3605302"/>
                  <a:gd name="connsiteX3" fmla="*/ 45719 w 45719"/>
                  <a:gd name="connsiteY3" fmla="*/ 0 h 360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9" h="3605302">
                    <a:moveTo>
                      <a:pt x="45719" y="3605302"/>
                    </a:moveTo>
                    <a:lnTo>
                      <a:pt x="0" y="3579428"/>
                    </a:lnTo>
                    <a:lnTo>
                      <a:pt x="0" y="80785"/>
                    </a:lnTo>
                    <a:lnTo>
                      <a:pt x="4571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 194"/>
              <p:cNvSpPr/>
              <p:nvPr/>
            </p:nvSpPr>
            <p:spPr>
              <a:xfrm rot="3456509">
                <a:off x="9084551" y="4208124"/>
                <a:ext cx="798490" cy="2543014"/>
              </a:xfrm>
              <a:custGeom>
                <a:avLst/>
                <a:gdLst>
                  <a:gd name="connsiteX0" fmla="*/ 0 w 798490"/>
                  <a:gd name="connsiteY0" fmla="*/ 0 h 2543014"/>
                  <a:gd name="connsiteX1" fmla="*/ 798490 w 798490"/>
                  <a:gd name="connsiteY1" fmla="*/ 506571 h 2543014"/>
                  <a:gd name="connsiteX2" fmla="*/ 798490 w 798490"/>
                  <a:gd name="connsiteY2" fmla="*/ 1284383 h 2543014"/>
                  <a:gd name="connsiteX3" fmla="*/ 0 w 798490"/>
                  <a:gd name="connsiteY3" fmla="*/ 2543014 h 254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490" h="2543014">
                    <a:moveTo>
                      <a:pt x="0" y="0"/>
                    </a:moveTo>
                    <a:lnTo>
                      <a:pt x="798490" y="506571"/>
                    </a:lnTo>
                    <a:lnTo>
                      <a:pt x="798490" y="1284383"/>
                    </a:lnTo>
                    <a:lnTo>
                      <a:pt x="0" y="25430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9153286" y="4946414"/>
            <a:ext cx="1110336" cy="1199425"/>
            <a:chOff x="6484155" y="1092302"/>
            <a:chExt cx="4431048" cy="4786574"/>
          </a:xfrm>
        </p:grpSpPr>
        <p:sp>
          <p:nvSpPr>
            <p:cNvPr id="205" name="Rectangle 204"/>
            <p:cNvSpPr/>
            <p:nvPr/>
          </p:nvSpPr>
          <p:spPr>
            <a:xfrm>
              <a:off x="7057623" y="1092302"/>
              <a:ext cx="3284112" cy="47313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 205"/>
            <p:cNvSpPr/>
            <p:nvPr/>
          </p:nvSpPr>
          <p:spPr>
            <a:xfrm rot="14807340">
              <a:off x="7822776" y="322603"/>
              <a:ext cx="289346" cy="2101849"/>
            </a:xfrm>
            <a:custGeom>
              <a:avLst/>
              <a:gdLst>
                <a:gd name="connsiteX0" fmla="*/ 289346 w 289346"/>
                <a:gd name="connsiteY0" fmla="*/ 1427112 h 2101849"/>
                <a:gd name="connsiteX1" fmla="*/ 0 w 289346"/>
                <a:gd name="connsiteY1" fmla="*/ 2101849 h 2101849"/>
                <a:gd name="connsiteX2" fmla="*/ 0 w 289346"/>
                <a:gd name="connsiteY2" fmla="*/ 0 h 2101849"/>
                <a:gd name="connsiteX3" fmla="*/ 289346 w 289346"/>
                <a:gd name="connsiteY3" fmla="*/ 124080 h 210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46" h="2101849">
                  <a:moveTo>
                    <a:pt x="289346" y="1427112"/>
                  </a:moveTo>
                  <a:lnTo>
                    <a:pt x="0" y="2101849"/>
                  </a:lnTo>
                  <a:lnTo>
                    <a:pt x="0" y="0"/>
                  </a:lnTo>
                  <a:lnTo>
                    <a:pt x="289346" y="12408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 206"/>
            <p:cNvSpPr/>
            <p:nvPr/>
          </p:nvSpPr>
          <p:spPr>
            <a:xfrm rot="14729742">
              <a:off x="7798158" y="738679"/>
              <a:ext cx="1803042" cy="4431048"/>
            </a:xfrm>
            <a:custGeom>
              <a:avLst/>
              <a:gdLst>
                <a:gd name="connsiteX0" fmla="*/ 1803042 w 1803042"/>
                <a:gd name="connsiteY0" fmla="*/ 4431048 h 4431048"/>
                <a:gd name="connsiteX1" fmla="*/ 0 w 1803042"/>
                <a:gd name="connsiteY1" fmla="*/ 3609190 h 4431048"/>
                <a:gd name="connsiteX2" fmla="*/ 0 w 1803042"/>
                <a:gd name="connsiteY2" fmla="*/ 0 h 4431048"/>
                <a:gd name="connsiteX3" fmla="*/ 1803042 w 1803042"/>
                <a:gd name="connsiteY3" fmla="*/ 821857 h 443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3042" h="4431048">
                  <a:moveTo>
                    <a:pt x="1803042" y="4431048"/>
                  </a:moveTo>
                  <a:lnTo>
                    <a:pt x="0" y="3609190"/>
                  </a:lnTo>
                  <a:lnTo>
                    <a:pt x="0" y="0"/>
                  </a:lnTo>
                  <a:lnTo>
                    <a:pt x="1803042" y="8218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 rot="14429591">
              <a:off x="8637894" y="2909974"/>
              <a:ext cx="123569" cy="3843485"/>
            </a:xfrm>
            <a:custGeom>
              <a:avLst/>
              <a:gdLst>
                <a:gd name="connsiteX0" fmla="*/ 123569 w 123569"/>
                <a:gd name="connsiteY0" fmla="*/ 3843485 h 3843485"/>
                <a:gd name="connsiteX1" fmla="*/ 0 w 123569"/>
                <a:gd name="connsiteY1" fmla="*/ 3773554 h 3843485"/>
                <a:gd name="connsiteX2" fmla="*/ 0 w 123569"/>
                <a:gd name="connsiteY2" fmla="*/ 0 h 3843485"/>
                <a:gd name="connsiteX3" fmla="*/ 123569 w 123569"/>
                <a:gd name="connsiteY3" fmla="*/ 69932 h 384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569" h="3843485">
                  <a:moveTo>
                    <a:pt x="123569" y="3843485"/>
                  </a:moveTo>
                  <a:lnTo>
                    <a:pt x="0" y="3773554"/>
                  </a:lnTo>
                  <a:lnTo>
                    <a:pt x="0" y="0"/>
                  </a:lnTo>
                  <a:lnTo>
                    <a:pt x="123569" y="699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 208"/>
            <p:cNvSpPr/>
            <p:nvPr/>
          </p:nvSpPr>
          <p:spPr>
            <a:xfrm rot="14429591">
              <a:off x="8761293" y="3148260"/>
              <a:ext cx="45719" cy="3605302"/>
            </a:xfrm>
            <a:custGeom>
              <a:avLst/>
              <a:gdLst>
                <a:gd name="connsiteX0" fmla="*/ 45719 w 45719"/>
                <a:gd name="connsiteY0" fmla="*/ 3605302 h 3605302"/>
                <a:gd name="connsiteX1" fmla="*/ 0 w 45719"/>
                <a:gd name="connsiteY1" fmla="*/ 3579428 h 3605302"/>
                <a:gd name="connsiteX2" fmla="*/ 0 w 45719"/>
                <a:gd name="connsiteY2" fmla="*/ 80785 h 3605302"/>
                <a:gd name="connsiteX3" fmla="*/ 45719 w 45719"/>
                <a:gd name="connsiteY3" fmla="*/ 0 h 360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3605302">
                  <a:moveTo>
                    <a:pt x="45719" y="3605302"/>
                  </a:moveTo>
                  <a:lnTo>
                    <a:pt x="0" y="3579428"/>
                  </a:lnTo>
                  <a:lnTo>
                    <a:pt x="0" y="80785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209"/>
            <p:cNvSpPr/>
            <p:nvPr/>
          </p:nvSpPr>
          <p:spPr>
            <a:xfrm rot="3456509">
              <a:off x="9084551" y="4208124"/>
              <a:ext cx="798490" cy="2543014"/>
            </a:xfrm>
            <a:custGeom>
              <a:avLst/>
              <a:gdLst>
                <a:gd name="connsiteX0" fmla="*/ 0 w 798490"/>
                <a:gd name="connsiteY0" fmla="*/ 0 h 2543014"/>
                <a:gd name="connsiteX1" fmla="*/ 798490 w 798490"/>
                <a:gd name="connsiteY1" fmla="*/ 506571 h 2543014"/>
                <a:gd name="connsiteX2" fmla="*/ 798490 w 798490"/>
                <a:gd name="connsiteY2" fmla="*/ 1284383 h 2543014"/>
                <a:gd name="connsiteX3" fmla="*/ 0 w 798490"/>
                <a:gd name="connsiteY3" fmla="*/ 2543014 h 254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490" h="2543014">
                  <a:moveTo>
                    <a:pt x="0" y="0"/>
                  </a:moveTo>
                  <a:lnTo>
                    <a:pt x="798490" y="506571"/>
                  </a:lnTo>
                  <a:lnTo>
                    <a:pt x="798490" y="1284383"/>
                  </a:lnTo>
                  <a:lnTo>
                    <a:pt x="0" y="254301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7583057" y="4879777"/>
            <a:ext cx="1364093" cy="1550887"/>
          </a:xfrm>
          <a:prstGeom prst="rect">
            <a:avLst/>
          </a:prstGeom>
          <a:solidFill>
            <a:srgbClr val="2C1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8254750" y="4879777"/>
            <a:ext cx="45719" cy="1550887"/>
          </a:xfrm>
          <a:prstGeom prst="rect">
            <a:avLst/>
          </a:prstGeom>
          <a:solidFill>
            <a:srgbClr val="664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8159750" y="5524500"/>
            <a:ext cx="45719" cy="266135"/>
          </a:xfrm>
          <a:prstGeom prst="rect">
            <a:avLst/>
          </a:prstGeom>
          <a:solidFill>
            <a:srgbClr val="664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8363225" y="5524500"/>
            <a:ext cx="45719" cy="266135"/>
          </a:xfrm>
          <a:prstGeom prst="rect">
            <a:avLst/>
          </a:prstGeom>
          <a:solidFill>
            <a:srgbClr val="664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7" name="Group 326"/>
          <p:cNvGrpSpPr/>
          <p:nvPr/>
        </p:nvGrpSpPr>
        <p:grpSpPr>
          <a:xfrm>
            <a:off x="-1483719" y="4150187"/>
            <a:ext cx="1438603" cy="265400"/>
            <a:chOff x="353052" y="3836606"/>
            <a:chExt cx="1438603" cy="265400"/>
          </a:xfrm>
        </p:grpSpPr>
        <p:grpSp>
          <p:nvGrpSpPr>
            <p:cNvPr id="303" name="Group 302"/>
            <p:cNvGrpSpPr/>
            <p:nvPr/>
          </p:nvGrpSpPr>
          <p:grpSpPr>
            <a:xfrm>
              <a:off x="353052" y="3836606"/>
              <a:ext cx="958795" cy="192470"/>
              <a:chOff x="10556174" y="1805905"/>
              <a:chExt cx="958795" cy="270037"/>
            </a:xfrm>
          </p:grpSpPr>
          <p:sp>
            <p:nvSpPr>
              <p:cNvPr id="285" name="Block Arc 284"/>
              <p:cNvSpPr/>
              <p:nvPr/>
            </p:nvSpPr>
            <p:spPr>
              <a:xfrm>
                <a:off x="10556174" y="1809793"/>
                <a:ext cx="364506" cy="266149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Block Arc 299"/>
              <p:cNvSpPr/>
              <p:nvPr/>
            </p:nvSpPr>
            <p:spPr>
              <a:xfrm rot="10800000">
                <a:off x="10854058" y="1805906"/>
                <a:ext cx="364506" cy="266149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Block Arc 301"/>
              <p:cNvSpPr/>
              <p:nvPr/>
            </p:nvSpPr>
            <p:spPr>
              <a:xfrm>
                <a:off x="11150463" y="1805905"/>
                <a:ext cx="364506" cy="266149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232259" y="3989712"/>
              <a:ext cx="559396" cy="112294"/>
              <a:chOff x="10556174" y="1805905"/>
              <a:chExt cx="958795" cy="270037"/>
            </a:xfrm>
          </p:grpSpPr>
          <p:sp>
            <p:nvSpPr>
              <p:cNvPr id="305" name="Block Arc 304"/>
              <p:cNvSpPr/>
              <p:nvPr/>
            </p:nvSpPr>
            <p:spPr>
              <a:xfrm>
                <a:off x="10556174" y="1809793"/>
                <a:ext cx="364506" cy="266149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Block Arc 305"/>
              <p:cNvSpPr/>
              <p:nvPr/>
            </p:nvSpPr>
            <p:spPr>
              <a:xfrm rot="10800000">
                <a:off x="10854058" y="1805906"/>
                <a:ext cx="364506" cy="266149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Block Arc 306"/>
              <p:cNvSpPr/>
              <p:nvPr/>
            </p:nvSpPr>
            <p:spPr>
              <a:xfrm>
                <a:off x="11150463" y="1805905"/>
                <a:ext cx="364506" cy="266149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8" name="Group 327"/>
          <p:cNvGrpSpPr/>
          <p:nvPr/>
        </p:nvGrpSpPr>
        <p:grpSpPr>
          <a:xfrm>
            <a:off x="12227144" y="1906284"/>
            <a:ext cx="1438603" cy="265400"/>
            <a:chOff x="353052" y="3836606"/>
            <a:chExt cx="1438603" cy="265400"/>
          </a:xfrm>
        </p:grpSpPr>
        <p:grpSp>
          <p:nvGrpSpPr>
            <p:cNvPr id="329" name="Group 328"/>
            <p:cNvGrpSpPr/>
            <p:nvPr/>
          </p:nvGrpSpPr>
          <p:grpSpPr>
            <a:xfrm>
              <a:off x="353052" y="3836606"/>
              <a:ext cx="958795" cy="192470"/>
              <a:chOff x="10556174" y="1805905"/>
              <a:chExt cx="958795" cy="270037"/>
            </a:xfrm>
          </p:grpSpPr>
          <p:sp>
            <p:nvSpPr>
              <p:cNvPr id="334" name="Block Arc 333"/>
              <p:cNvSpPr/>
              <p:nvPr/>
            </p:nvSpPr>
            <p:spPr>
              <a:xfrm>
                <a:off x="10556174" y="1809793"/>
                <a:ext cx="364506" cy="266149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Block Arc 334"/>
              <p:cNvSpPr/>
              <p:nvPr/>
            </p:nvSpPr>
            <p:spPr>
              <a:xfrm rot="10800000">
                <a:off x="10854058" y="1805906"/>
                <a:ext cx="364506" cy="266149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Block Arc 335"/>
              <p:cNvSpPr/>
              <p:nvPr/>
            </p:nvSpPr>
            <p:spPr>
              <a:xfrm>
                <a:off x="11150463" y="1805905"/>
                <a:ext cx="364506" cy="266149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1232259" y="3989712"/>
              <a:ext cx="559396" cy="112294"/>
              <a:chOff x="10556174" y="1805905"/>
              <a:chExt cx="958795" cy="270037"/>
            </a:xfrm>
          </p:grpSpPr>
          <p:sp>
            <p:nvSpPr>
              <p:cNvPr id="331" name="Block Arc 330"/>
              <p:cNvSpPr/>
              <p:nvPr/>
            </p:nvSpPr>
            <p:spPr>
              <a:xfrm>
                <a:off x="10556174" y="1809793"/>
                <a:ext cx="364506" cy="266149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Block Arc 331"/>
              <p:cNvSpPr/>
              <p:nvPr/>
            </p:nvSpPr>
            <p:spPr>
              <a:xfrm rot="10800000">
                <a:off x="10854058" y="1805906"/>
                <a:ext cx="364506" cy="266149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Block Arc 332"/>
              <p:cNvSpPr/>
              <p:nvPr/>
            </p:nvSpPr>
            <p:spPr>
              <a:xfrm>
                <a:off x="11150463" y="1805905"/>
                <a:ext cx="364506" cy="266149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60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95821 -1.85185E-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0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92839 -4.81481E-6 " pathEditMode="relative" rAng="0" ptsTypes="AA">
                                      <p:cBhvr>
                                        <p:cTn id="8" dur="6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1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66055 -2.22222E-6 " pathEditMode="relative" rAng="0" ptsTypes="AA">
                                      <p:cBhvr>
                                        <p:cTn id="10" dur="6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3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1.04167E-6 -2.22222E-6 L -1.12331 -2.22222E-6 " pathEditMode="relative" rAng="0" ptsTypes="AA">
                                      <p:cBhvr>
                                        <p:cTn id="12" dur="8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7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2.08333E-7 4.44444E-6 L 1.12383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3.125E-6 -0.61828 " pathEditMode="relative" rAng="0" ptsTypes="AA">
                                      <p:cBhvr>
                                        <p:cTn id="17" dur="8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3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/>
      <p:bldP spid="33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Nayyirah Fathima Syeda</dc:creator>
  <cp:lastModifiedBy>Nayyirah Fathima Syeda</cp:lastModifiedBy>
  <cp:revision>6</cp:revision>
  <dcterms:created xsi:type="dcterms:W3CDTF">2021-08-06T19:15:22Z</dcterms:created>
  <dcterms:modified xsi:type="dcterms:W3CDTF">2021-08-06T19:53:50Z</dcterms:modified>
</cp:coreProperties>
</file>