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07A2A"/>
    <a:srgbClr val="D7A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4159D-EAB6-4AC8-BF5B-C62A64D2DBD8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829E-7319-4B3A-BDB8-726661DE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0"/>
            <a:ext cx="12161951" cy="6858000"/>
            <a:chOff x="1" y="0"/>
            <a:chExt cx="12161951" cy="6858000"/>
          </a:xfrm>
        </p:grpSpPr>
        <p:grpSp>
          <p:nvGrpSpPr>
            <p:cNvPr id="19" name="Group 18"/>
            <p:cNvGrpSpPr/>
            <p:nvPr/>
          </p:nvGrpSpPr>
          <p:grpSpPr>
            <a:xfrm>
              <a:off x="6091707" y="0"/>
              <a:ext cx="6070245" cy="6858000"/>
              <a:chOff x="6091707" y="0"/>
              <a:chExt cx="6070245" cy="6858000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6091707" y="0"/>
                <a:ext cx="6070245" cy="6858000"/>
              </a:xfrm>
              <a:custGeom>
                <a:avLst/>
                <a:gdLst>
                  <a:gd name="connsiteX0" fmla="*/ 0 w 6040193"/>
                  <a:gd name="connsiteY0" fmla="*/ 0 h 6858000"/>
                  <a:gd name="connsiteX1" fmla="*/ 6040193 w 6040193"/>
                  <a:gd name="connsiteY1" fmla="*/ 0 h 6858000"/>
                  <a:gd name="connsiteX2" fmla="*/ 6040193 w 6040193"/>
                  <a:gd name="connsiteY2" fmla="*/ 6858000 h 6858000"/>
                  <a:gd name="connsiteX3" fmla="*/ 0 w 6040193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0193" h="6858000">
                    <a:moveTo>
                      <a:pt x="0" y="0"/>
                    </a:moveTo>
                    <a:lnTo>
                      <a:pt x="6040193" y="0"/>
                    </a:lnTo>
                    <a:lnTo>
                      <a:pt x="604019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821511" y="277969"/>
                <a:ext cx="4868213" cy="6193663"/>
                <a:chOff x="6821511" y="277969"/>
                <a:chExt cx="4868213" cy="6193663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3280" y="277969"/>
                  <a:ext cx="4666444" cy="4666444"/>
                </a:xfrm>
                <a:prstGeom prst="rect">
                  <a:avLst/>
                </a:prstGeom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6821511" y="3812144"/>
                  <a:ext cx="4868213" cy="2659488"/>
                  <a:chOff x="618185" y="4198512"/>
                  <a:chExt cx="4868213" cy="265948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618185" y="4198513"/>
                    <a:ext cx="4584879" cy="2659487"/>
                  </a:xfrm>
                  <a:prstGeom prst="rect">
                    <a:avLst/>
                  </a:prstGeom>
                  <a:solidFill>
                    <a:srgbClr val="D7A3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901519" y="4198512"/>
                    <a:ext cx="4584879" cy="2659487"/>
                  </a:xfrm>
                  <a:prstGeom prst="rect">
                    <a:avLst/>
                  </a:prstGeom>
                  <a:solidFill>
                    <a:srgbClr val="B07A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MV Boli" panose="02000500030200090000" pitchFamily="2" charset="0"/>
                        <a:cs typeface="MV Boli" panose="02000500030200090000" pitchFamily="2" charset="0"/>
                      </a:rPr>
                      <a:t>There are 1.0 billion cows In the world because the Hindu's worship the animal cow because it looks like one of their gods and 48.50% of Hindu's live on earth so there are less cows than chickens.</a:t>
                    </a:r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V Boli" panose="02000500030200090000" pitchFamily="2" charset="0"/>
                      <a:cs typeface="MV Boli" panose="02000500030200090000" pitchFamily="2" charset="0"/>
                    </a:endParaRPr>
                  </a:p>
                </p:txBody>
              </p: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" y="0"/>
              <a:ext cx="6065948" cy="6858000"/>
              <a:chOff x="1" y="0"/>
              <a:chExt cx="6065948" cy="6858000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1" y="0"/>
                <a:ext cx="6065948" cy="6858000"/>
              </a:xfrm>
              <a:custGeom>
                <a:avLst/>
                <a:gdLst>
                  <a:gd name="connsiteX0" fmla="*/ 0 w 6040193"/>
                  <a:gd name="connsiteY0" fmla="*/ 0 h 6858000"/>
                  <a:gd name="connsiteX1" fmla="*/ 6040193 w 6040193"/>
                  <a:gd name="connsiteY1" fmla="*/ 0 h 6858000"/>
                  <a:gd name="connsiteX2" fmla="*/ 6040193 w 6040193"/>
                  <a:gd name="connsiteY2" fmla="*/ 6858000 h 6858000"/>
                  <a:gd name="connsiteX3" fmla="*/ 0 w 6040193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0193" h="6858000">
                    <a:moveTo>
                      <a:pt x="0" y="0"/>
                    </a:moveTo>
                    <a:lnTo>
                      <a:pt x="6040193" y="0"/>
                    </a:lnTo>
                    <a:lnTo>
                      <a:pt x="6040193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34851" y="277969"/>
                <a:ext cx="4949778" cy="6193662"/>
                <a:chOff x="334851" y="277969"/>
                <a:chExt cx="4949778" cy="6193662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851" y="277969"/>
                  <a:ext cx="4666444" cy="4666444"/>
                </a:xfrm>
                <a:prstGeom prst="rect">
                  <a:avLst/>
                </a:prstGeom>
              </p:spPr>
            </p:pic>
            <p:grpSp>
              <p:nvGrpSpPr>
                <p:cNvPr id="9" name="Group 8"/>
                <p:cNvGrpSpPr/>
                <p:nvPr/>
              </p:nvGrpSpPr>
              <p:grpSpPr>
                <a:xfrm>
                  <a:off x="416416" y="3812143"/>
                  <a:ext cx="4868213" cy="2659488"/>
                  <a:chOff x="618185" y="4198512"/>
                  <a:chExt cx="4868213" cy="2659488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618185" y="4198513"/>
                    <a:ext cx="4584879" cy="2659487"/>
                  </a:xfrm>
                  <a:prstGeom prst="rect">
                    <a:avLst/>
                  </a:prstGeom>
                  <a:solidFill>
                    <a:srgbClr val="D7A35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901519" y="4198512"/>
                    <a:ext cx="4584879" cy="2659487"/>
                  </a:xfrm>
                  <a:prstGeom prst="rect">
                    <a:avLst/>
                  </a:prstGeom>
                  <a:solidFill>
                    <a:srgbClr val="B07A2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MV Boli" panose="02000500030200090000" pitchFamily="2" charset="0"/>
                        <a:cs typeface="MV Boli" panose="02000500030200090000" pitchFamily="2" charset="0"/>
                      </a:rPr>
                      <a:t>There are about 50 billion chickens in the world because chickens are the most common meat humans eat.</a:t>
                    </a:r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V Boli" panose="02000500030200090000" pitchFamily="2" charset="0"/>
                      <a:cs typeface="MV Boli" panose="02000500030200090000" pitchFamily="2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813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MV Boli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2</cp:revision>
  <dcterms:created xsi:type="dcterms:W3CDTF">2021-07-29T21:05:31Z</dcterms:created>
  <dcterms:modified xsi:type="dcterms:W3CDTF">2021-07-29T21:10:55Z</dcterms:modified>
</cp:coreProperties>
</file>