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Barlow Semi Condensed Light"/>
      <p:regular r:id="rId21"/>
      <p:bold r:id="rId22"/>
      <p:italic r:id="rId23"/>
      <p:boldItalic r:id="rId24"/>
    </p:embeddedFont>
    <p:embeddedFont>
      <p:font typeface="Fjalla One"/>
      <p:regular r:id="rId25"/>
    </p:embeddedFont>
    <p:embeddedFont>
      <p:font typeface="Barlow Semi Condensed Medium"/>
      <p:regular r:id="rId26"/>
      <p:bold r:id="rId27"/>
      <p:italic r:id="rId28"/>
      <p:boldItalic r:id="rId29"/>
    </p:embeddedFont>
    <p:embeddedFont>
      <p:font typeface="Lora"/>
      <p:regular r:id="rId30"/>
      <p:bold r:id="rId31"/>
      <p:italic r:id="rId32"/>
      <p:boldItalic r:id="rId33"/>
    </p:embeddedFont>
    <p:embeddedFont>
      <p:font typeface="Barlow Semi Condense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BarlowSemiCondensedLight-bold.fntdata"/><Relationship Id="rId21" Type="http://schemas.openxmlformats.org/officeDocument/2006/relationships/font" Target="fonts/BarlowSemiCondensedLight-regular.fntdata"/><Relationship Id="rId24" Type="http://schemas.openxmlformats.org/officeDocument/2006/relationships/font" Target="fonts/BarlowSemiCondensedLight-boldItalic.fntdata"/><Relationship Id="rId23" Type="http://schemas.openxmlformats.org/officeDocument/2006/relationships/font" Target="fonts/BarlowSemiCondensed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Medium-regular.fntdata"/><Relationship Id="rId25" Type="http://schemas.openxmlformats.org/officeDocument/2006/relationships/font" Target="fonts/FjallaOne-regular.fntdata"/><Relationship Id="rId28" Type="http://schemas.openxmlformats.org/officeDocument/2006/relationships/font" Target="fonts/BarlowSemiCondensedMedium-italic.fntdata"/><Relationship Id="rId27" Type="http://schemas.openxmlformats.org/officeDocument/2006/relationships/font" Target="fonts/BarlowSemiCondensed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ora-bold.fntdata"/><Relationship Id="rId30" Type="http://schemas.openxmlformats.org/officeDocument/2006/relationships/font" Target="fonts/Lora-regular.fntdata"/><Relationship Id="rId11" Type="http://schemas.openxmlformats.org/officeDocument/2006/relationships/slide" Target="slides/slide7.xml"/><Relationship Id="rId33" Type="http://schemas.openxmlformats.org/officeDocument/2006/relationships/font" Target="fonts/Lora-boldItalic.fntdata"/><Relationship Id="rId10" Type="http://schemas.openxmlformats.org/officeDocument/2006/relationships/slide" Target="slides/slide6.xml"/><Relationship Id="rId32" Type="http://schemas.openxmlformats.org/officeDocument/2006/relationships/font" Target="fonts/Lora-italic.fntdata"/><Relationship Id="rId13" Type="http://schemas.openxmlformats.org/officeDocument/2006/relationships/slide" Target="slides/slide9.xml"/><Relationship Id="rId35" Type="http://schemas.openxmlformats.org/officeDocument/2006/relationships/font" Target="fonts/BarlowSemiCondensed-bold.fntdata"/><Relationship Id="rId12" Type="http://schemas.openxmlformats.org/officeDocument/2006/relationships/slide" Target="slides/slide8.xml"/><Relationship Id="rId34" Type="http://schemas.openxmlformats.org/officeDocument/2006/relationships/font" Target="fonts/BarlowSemiCondensed-regular.fntdata"/><Relationship Id="rId15" Type="http://schemas.openxmlformats.org/officeDocument/2006/relationships/slide" Target="slides/slide11.xml"/><Relationship Id="rId37" Type="http://schemas.openxmlformats.org/officeDocument/2006/relationships/font" Target="fonts/BarlowSemiCondensed-boldItalic.fntdata"/><Relationship Id="rId14" Type="http://schemas.openxmlformats.org/officeDocument/2006/relationships/slide" Target="slides/slide10.xml"/><Relationship Id="rId36" Type="http://schemas.openxmlformats.org/officeDocument/2006/relationships/font" Target="fonts/BarlowSemiCondensed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g8714a43093_3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6" name="Google Shape;2396;g8714a43093_3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g10b9bfaa2d4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1" name="Google Shape;2401;g10b9bfaa2d4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5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10b9bfaa2d4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10b9bfaa2d4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10b9bfaa2d4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10b9bfaa2d4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g8714a43093_5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8" name="Google Shape;2418;g8714a43093_5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2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10b9bfaa2d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10b9bfaa2d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8714a43093_5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8714a43093_5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8714a43093_1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8714a43093_1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7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g8728718f4e_1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7" name="Google Shape;2367;g8728718f4e_1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g8714a43093_3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2" name="Google Shape;2372;g8714a43093_3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g8714a43093_5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2" name="Google Shape;2382;g8714a43093_5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0" name="Google Shape;1230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1" name="Google Shape;1231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7" name="Google Shape;1237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8" name="Google Shape;1238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2" name="Google Shape;1242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8" name="Google Shape;1248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49" name="Google Shape;124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3" name="Google Shape;125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7" name="Google Shape;125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0" name="Google Shape;1260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2" name="Google Shape;1262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3" name="Google Shape;1263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0" name="Google Shape;1270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4" name="Google Shape;1274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5" name="Google Shape;1275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9" name="Google Shape;1279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0" name="Google Shape;128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4" name="Google Shape;128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33646" y="338325"/>
            <a:ext cx="5476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ipconverter.jonaedbd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498725" y="1805775"/>
            <a:ext cx="3234300" cy="13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IPv4 to IPv6</a:t>
            </a:r>
            <a:endParaRPr sz="5000"/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424506" y="3158483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By TEAM </a:t>
            </a:r>
            <a:r>
              <a:rPr lang="en" sz="2300"/>
              <a:t>AMBASSADOR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42"/>
          <p:cNvSpPr txBox="1"/>
          <p:nvPr>
            <p:ph type="title"/>
          </p:nvPr>
        </p:nvSpPr>
        <p:spPr>
          <a:xfrm>
            <a:off x="2853728" y="1620745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/>
              <a:t>Workflow</a:t>
            </a:r>
            <a:endParaRPr sz="7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2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3" name="Google Shape;24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150" y="329688"/>
            <a:ext cx="5448149" cy="21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4" name="Google Shape;240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150" y="2624175"/>
            <a:ext cx="5448151" cy="163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9" name="Google Shape;24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724" y="2488825"/>
            <a:ext cx="5032575" cy="25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0" name="Google Shape;241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5713" y="195722"/>
            <a:ext cx="5032576" cy="228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5" name="Google Shape;24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050" y="1302592"/>
            <a:ext cx="6239975" cy="21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9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p46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are presenting our project .</a:t>
            </a:r>
            <a:endParaRPr/>
          </a:p>
        </p:txBody>
      </p:sp>
      <p:sp>
        <p:nvSpPr>
          <p:cNvPr id="2421" name="Google Shape;2421;p46"/>
          <p:cNvSpPr txBox="1"/>
          <p:nvPr>
            <p:ph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Live view </a:t>
            </a:r>
            <a:endParaRPr sz="10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6" name="Google Shape;2426;p47"/>
          <p:cNvGrpSpPr/>
          <p:nvPr/>
        </p:nvGrpSpPr>
        <p:grpSpPr>
          <a:xfrm>
            <a:off x="2614486" y="591048"/>
            <a:ext cx="4127360" cy="3501775"/>
            <a:chOff x="556125" y="238075"/>
            <a:chExt cx="6466175" cy="5235125"/>
          </a:xfrm>
        </p:grpSpPr>
        <p:sp>
          <p:nvSpPr>
            <p:cNvPr id="2427" name="Google Shape;2427;p47"/>
            <p:cNvSpPr/>
            <p:nvPr/>
          </p:nvSpPr>
          <p:spPr>
            <a:xfrm>
              <a:off x="966475" y="238075"/>
              <a:ext cx="5595525" cy="3934875"/>
            </a:xfrm>
            <a:custGeom>
              <a:rect b="b" l="l" r="r" t="t"/>
              <a:pathLst>
                <a:path extrusionOk="0" h="157395" w="223821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47"/>
            <p:cNvSpPr/>
            <p:nvPr/>
          </p:nvSpPr>
          <p:spPr>
            <a:xfrm>
              <a:off x="1144875" y="238125"/>
              <a:ext cx="5235975" cy="3934625"/>
            </a:xfrm>
            <a:custGeom>
              <a:rect b="b" l="l" r="r" t="t"/>
              <a:pathLst>
                <a:path extrusionOk="0" h="157385" w="209439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47"/>
            <p:cNvSpPr/>
            <p:nvPr/>
          </p:nvSpPr>
          <p:spPr>
            <a:xfrm>
              <a:off x="2809475" y="4833575"/>
              <a:ext cx="2029700" cy="639625"/>
            </a:xfrm>
            <a:custGeom>
              <a:rect b="b" l="l" r="r" t="t"/>
              <a:pathLst>
                <a:path extrusionOk="0" h="25585" w="81188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7"/>
            <p:cNvSpPr/>
            <p:nvPr/>
          </p:nvSpPr>
          <p:spPr>
            <a:xfrm>
              <a:off x="2809475" y="4833575"/>
              <a:ext cx="2029700" cy="639625"/>
            </a:xfrm>
            <a:custGeom>
              <a:rect b="b" l="l" r="r" t="t"/>
              <a:pathLst>
                <a:path extrusionOk="0" h="25585" w="81188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7"/>
            <p:cNvSpPr/>
            <p:nvPr/>
          </p:nvSpPr>
          <p:spPr>
            <a:xfrm>
              <a:off x="2061750" y="1360175"/>
              <a:ext cx="3403150" cy="1928050"/>
            </a:xfrm>
            <a:custGeom>
              <a:rect b="b" l="l" r="r" t="t"/>
              <a:pathLst>
                <a:path extrusionOk="0" h="77122" w="136126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7"/>
            <p:cNvSpPr/>
            <p:nvPr/>
          </p:nvSpPr>
          <p:spPr>
            <a:xfrm>
              <a:off x="2053425" y="1352775"/>
              <a:ext cx="3418875" cy="1942850"/>
            </a:xfrm>
            <a:custGeom>
              <a:rect b="b" l="l" r="r" t="t"/>
              <a:pathLst>
                <a:path extrusionOk="0" h="77714" w="136755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47"/>
            <p:cNvSpPr/>
            <p:nvPr/>
          </p:nvSpPr>
          <p:spPr>
            <a:xfrm>
              <a:off x="2028475" y="3650500"/>
              <a:ext cx="3505750" cy="644250"/>
            </a:xfrm>
            <a:custGeom>
              <a:rect b="b" l="l" r="r" t="t"/>
              <a:pathLst>
                <a:path extrusionOk="0" h="25770" w="14023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47"/>
            <p:cNvSpPr/>
            <p:nvPr/>
          </p:nvSpPr>
          <p:spPr>
            <a:xfrm>
              <a:off x="2021075" y="3643125"/>
              <a:ext cx="3521475" cy="659025"/>
            </a:xfrm>
            <a:custGeom>
              <a:rect b="b" l="l" r="r" t="t"/>
              <a:pathLst>
                <a:path extrusionOk="0" h="26361" w="140859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7"/>
            <p:cNvSpPr/>
            <p:nvPr/>
          </p:nvSpPr>
          <p:spPr>
            <a:xfrm>
              <a:off x="3464775" y="920225"/>
              <a:ext cx="596175" cy="1592525"/>
            </a:xfrm>
            <a:custGeom>
              <a:rect b="b" l="l" r="r" t="t"/>
              <a:pathLst>
                <a:path extrusionOk="0" h="63701" w="23847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7"/>
            <p:cNvSpPr/>
            <p:nvPr/>
          </p:nvSpPr>
          <p:spPr>
            <a:xfrm>
              <a:off x="3457375" y="912825"/>
              <a:ext cx="611900" cy="1607325"/>
            </a:xfrm>
            <a:custGeom>
              <a:rect b="b" l="l" r="r" t="t"/>
              <a:pathLst>
                <a:path extrusionOk="0" h="64293" w="24476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7"/>
            <p:cNvSpPr/>
            <p:nvPr/>
          </p:nvSpPr>
          <p:spPr>
            <a:xfrm>
              <a:off x="3464775" y="920225"/>
              <a:ext cx="596175" cy="1349450"/>
            </a:xfrm>
            <a:custGeom>
              <a:rect b="b" l="l" r="r" t="t"/>
              <a:pathLst>
                <a:path extrusionOk="0" h="53978" w="23847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7"/>
            <p:cNvSpPr/>
            <p:nvPr/>
          </p:nvSpPr>
          <p:spPr>
            <a:xfrm>
              <a:off x="3457375" y="912825"/>
              <a:ext cx="611900" cy="1365175"/>
            </a:xfrm>
            <a:custGeom>
              <a:rect b="b" l="l" r="r" t="t"/>
              <a:pathLst>
                <a:path extrusionOk="0" h="54607" w="24476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7"/>
            <p:cNvSpPr/>
            <p:nvPr/>
          </p:nvSpPr>
          <p:spPr>
            <a:xfrm>
              <a:off x="2712425" y="920225"/>
              <a:ext cx="2101800" cy="1269975"/>
            </a:xfrm>
            <a:custGeom>
              <a:rect b="b" l="l" r="r" t="t"/>
              <a:pathLst>
                <a:path extrusionOk="0" h="50799" w="84072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7"/>
            <p:cNvSpPr/>
            <p:nvPr/>
          </p:nvSpPr>
          <p:spPr>
            <a:xfrm>
              <a:off x="2705025" y="912825"/>
              <a:ext cx="2116600" cy="1284750"/>
            </a:xfrm>
            <a:custGeom>
              <a:rect b="b" l="l" r="r" t="t"/>
              <a:pathLst>
                <a:path extrusionOk="0" h="51390" w="84664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7"/>
            <p:cNvSpPr/>
            <p:nvPr/>
          </p:nvSpPr>
          <p:spPr>
            <a:xfrm>
              <a:off x="2535900" y="774200"/>
              <a:ext cx="2453925" cy="1269025"/>
            </a:xfrm>
            <a:custGeom>
              <a:rect b="b" l="l" r="r" t="t"/>
              <a:pathLst>
                <a:path extrusionOk="0" h="50761" w="98157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47"/>
            <p:cNvSpPr/>
            <p:nvPr/>
          </p:nvSpPr>
          <p:spPr>
            <a:xfrm>
              <a:off x="2528500" y="765875"/>
              <a:ext cx="2469650" cy="1284750"/>
            </a:xfrm>
            <a:custGeom>
              <a:rect b="b" l="l" r="r" t="t"/>
              <a:pathLst>
                <a:path extrusionOk="0" h="51390" w="98786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47"/>
            <p:cNvSpPr/>
            <p:nvPr/>
          </p:nvSpPr>
          <p:spPr>
            <a:xfrm>
              <a:off x="2665275" y="853675"/>
              <a:ext cx="2196100" cy="1109150"/>
            </a:xfrm>
            <a:custGeom>
              <a:rect b="b" l="l" r="r" t="t"/>
              <a:pathLst>
                <a:path extrusionOk="0" h="44366" w="87844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7"/>
            <p:cNvSpPr/>
            <p:nvPr/>
          </p:nvSpPr>
          <p:spPr>
            <a:xfrm>
              <a:off x="4701450" y="975675"/>
              <a:ext cx="62875" cy="15750"/>
            </a:xfrm>
            <a:custGeom>
              <a:rect b="b" l="l" r="r" t="t"/>
              <a:pathLst>
                <a:path extrusionOk="0" h="630" w="2515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7"/>
            <p:cNvSpPr/>
            <p:nvPr/>
          </p:nvSpPr>
          <p:spPr>
            <a:xfrm>
              <a:off x="4382575" y="975675"/>
              <a:ext cx="274525" cy="15750"/>
            </a:xfrm>
            <a:custGeom>
              <a:rect b="b" l="l" r="r" t="t"/>
              <a:pathLst>
                <a:path extrusionOk="0" h="630" w="10981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47"/>
            <p:cNvSpPr/>
            <p:nvPr/>
          </p:nvSpPr>
          <p:spPr>
            <a:xfrm>
              <a:off x="3640375" y="975675"/>
              <a:ext cx="672900" cy="15750"/>
            </a:xfrm>
            <a:custGeom>
              <a:rect b="b" l="l" r="r" t="t"/>
              <a:pathLst>
                <a:path extrusionOk="0" h="630" w="26916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7"/>
            <p:cNvSpPr/>
            <p:nvPr/>
          </p:nvSpPr>
          <p:spPr>
            <a:xfrm>
              <a:off x="2927775" y="975675"/>
              <a:ext cx="664575" cy="15750"/>
            </a:xfrm>
            <a:custGeom>
              <a:rect b="b" l="l" r="r" t="t"/>
              <a:pathLst>
                <a:path extrusionOk="0" h="630" w="26583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7"/>
            <p:cNvSpPr/>
            <p:nvPr/>
          </p:nvSpPr>
          <p:spPr>
            <a:xfrm>
              <a:off x="2762325" y="975675"/>
              <a:ext cx="87850" cy="15750"/>
            </a:xfrm>
            <a:custGeom>
              <a:rect b="b" l="l" r="r" t="t"/>
              <a:pathLst>
                <a:path extrusionOk="0" h="630" w="3514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47"/>
            <p:cNvSpPr/>
            <p:nvPr/>
          </p:nvSpPr>
          <p:spPr>
            <a:xfrm>
              <a:off x="4518425" y="1107850"/>
              <a:ext cx="245900" cy="14800"/>
            </a:xfrm>
            <a:custGeom>
              <a:rect b="b" l="l" r="r" t="t"/>
              <a:pathLst>
                <a:path extrusionOk="0" h="592" w="9836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7"/>
            <p:cNvSpPr/>
            <p:nvPr/>
          </p:nvSpPr>
          <p:spPr>
            <a:xfrm>
              <a:off x="3946325" y="1107850"/>
              <a:ext cx="537025" cy="14800"/>
            </a:xfrm>
            <a:custGeom>
              <a:rect b="b" l="l" r="r" t="t"/>
              <a:pathLst>
                <a:path extrusionOk="0" h="592" w="21481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7"/>
            <p:cNvSpPr/>
            <p:nvPr/>
          </p:nvSpPr>
          <p:spPr>
            <a:xfrm>
              <a:off x="3805825" y="1107850"/>
              <a:ext cx="83200" cy="14800"/>
            </a:xfrm>
            <a:custGeom>
              <a:rect b="b" l="l" r="r" t="t"/>
              <a:pathLst>
                <a:path extrusionOk="0" h="592" w="3328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47"/>
            <p:cNvSpPr/>
            <p:nvPr/>
          </p:nvSpPr>
          <p:spPr>
            <a:xfrm>
              <a:off x="3653325" y="1107850"/>
              <a:ext cx="125725" cy="14800"/>
            </a:xfrm>
            <a:custGeom>
              <a:rect b="b" l="l" r="r" t="t"/>
              <a:pathLst>
                <a:path extrusionOk="0" h="592" w="5029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7"/>
            <p:cNvSpPr/>
            <p:nvPr/>
          </p:nvSpPr>
          <p:spPr>
            <a:xfrm>
              <a:off x="3131125" y="1107850"/>
              <a:ext cx="490800" cy="14800"/>
            </a:xfrm>
            <a:custGeom>
              <a:rect b="b" l="l" r="r" t="t"/>
              <a:pathLst>
                <a:path extrusionOk="0" h="592" w="19632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7"/>
            <p:cNvSpPr/>
            <p:nvPr/>
          </p:nvSpPr>
          <p:spPr>
            <a:xfrm>
              <a:off x="2762325" y="1107850"/>
              <a:ext cx="320750" cy="14800"/>
            </a:xfrm>
            <a:custGeom>
              <a:rect b="b" l="l" r="r" t="t"/>
              <a:pathLst>
                <a:path extrusionOk="0" h="592" w="1283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7"/>
            <p:cNvSpPr/>
            <p:nvPr/>
          </p:nvSpPr>
          <p:spPr>
            <a:xfrm>
              <a:off x="4696825" y="1239100"/>
              <a:ext cx="67500" cy="15725"/>
            </a:xfrm>
            <a:custGeom>
              <a:rect b="b" l="l" r="r" t="t"/>
              <a:pathLst>
                <a:path extrusionOk="0" h="629" w="270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47"/>
            <p:cNvSpPr/>
            <p:nvPr/>
          </p:nvSpPr>
          <p:spPr>
            <a:xfrm>
              <a:off x="3585850" y="1239100"/>
              <a:ext cx="1058300" cy="15725"/>
            </a:xfrm>
            <a:custGeom>
              <a:rect b="b" l="l" r="r" t="t"/>
              <a:pathLst>
                <a:path extrusionOk="0" h="629" w="423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47"/>
            <p:cNvSpPr/>
            <p:nvPr/>
          </p:nvSpPr>
          <p:spPr>
            <a:xfrm>
              <a:off x="3327050" y="1239100"/>
              <a:ext cx="201525" cy="15725"/>
            </a:xfrm>
            <a:custGeom>
              <a:rect b="b" l="l" r="r" t="t"/>
              <a:pathLst>
                <a:path extrusionOk="0" h="629" w="8061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47"/>
            <p:cNvSpPr/>
            <p:nvPr/>
          </p:nvSpPr>
          <p:spPr>
            <a:xfrm>
              <a:off x="2762325" y="1239100"/>
              <a:ext cx="448300" cy="15725"/>
            </a:xfrm>
            <a:custGeom>
              <a:rect b="b" l="l" r="r" t="t"/>
              <a:pathLst>
                <a:path extrusionOk="0" h="629" w="17932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7"/>
            <p:cNvSpPr/>
            <p:nvPr/>
          </p:nvSpPr>
          <p:spPr>
            <a:xfrm>
              <a:off x="4650600" y="1371275"/>
              <a:ext cx="113725" cy="15725"/>
            </a:xfrm>
            <a:custGeom>
              <a:rect b="b" l="l" r="r" t="t"/>
              <a:pathLst>
                <a:path extrusionOk="0" h="629" w="454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47"/>
            <p:cNvSpPr/>
            <p:nvPr/>
          </p:nvSpPr>
          <p:spPr>
            <a:xfrm>
              <a:off x="4408450" y="1371275"/>
              <a:ext cx="134050" cy="15725"/>
            </a:xfrm>
            <a:custGeom>
              <a:rect b="b" l="l" r="r" t="t"/>
              <a:pathLst>
                <a:path extrusionOk="0" h="629" w="5362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7"/>
            <p:cNvSpPr/>
            <p:nvPr/>
          </p:nvSpPr>
          <p:spPr>
            <a:xfrm>
              <a:off x="4238375" y="1371275"/>
              <a:ext cx="125725" cy="15725"/>
            </a:xfrm>
            <a:custGeom>
              <a:rect b="b" l="l" r="r" t="t"/>
              <a:pathLst>
                <a:path extrusionOk="0" h="629" w="5029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7"/>
            <p:cNvSpPr/>
            <p:nvPr/>
          </p:nvSpPr>
          <p:spPr>
            <a:xfrm>
              <a:off x="4005475" y="1371275"/>
              <a:ext cx="184875" cy="15725"/>
            </a:xfrm>
            <a:custGeom>
              <a:rect b="b" l="l" r="r" t="t"/>
              <a:pathLst>
                <a:path extrusionOk="0" h="629" w="7395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7"/>
            <p:cNvSpPr/>
            <p:nvPr/>
          </p:nvSpPr>
          <p:spPr>
            <a:xfrm>
              <a:off x="3823400" y="1371275"/>
              <a:ext cx="146975" cy="15725"/>
            </a:xfrm>
            <a:custGeom>
              <a:rect b="b" l="l" r="r" t="t"/>
              <a:pathLst>
                <a:path extrusionOk="0" h="629" w="5879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7"/>
            <p:cNvSpPr/>
            <p:nvPr/>
          </p:nvSpPr>
          <p:spPr>
            <a:xfrm>
              <a:off x="3704150" y="1371275"/>
              <a:ext cx="96150" cy="15725"/>
            </a:xfrm>
            <a:custGeom>
              <a:rect b="b" l="l" r="r" t="t"/>
              <a:pathLst>
                <a:path extrusionOk="0" h="629" w="3846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7"/>
            <p:cNvSpPr/>
            <p:nvPr/>
          </p:nvSpPr>
          <p:spPr>
            <a:xfrm>
              <a:off x="3148675" y="1371275"/>
              <a:ext cx="524075" cy="15725"/>
            </a:xfrm>
            <a:custGeom>
              <a:rect b="b" l="l" r="r" t="t"/>
              <a:pathLst>
                <a:path extrusionOk="0" h="629" w="20963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7"/>
            <p:cNvSpPr/>
            <p:nvPr/>
          </p:nvSpPr>
          <p:spPr>
            <a:xfrm>
              <a:off x="2762325" y="1371275"/>
              <a:ext cx="359575" cy="15725"/>
            </a:xfrm>
            <a:custGeom>
              <a:rect b="b" l="l" r="r" t="t"/>
              <a:pathLst>
                <a:path extrusionOk="0" h="629" w="14383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7"/>
            <p:cNvSpPr/>
            <p:nvPr/>
          </p:nvSpPr>
          <p:spPr>
            <a:xfrm>
              <a:off x="3853900" y="1569975"/>
              <a:ext cx="158075" cy="15750"/>
            </a:xfrm>
            <a:custGeom>
              <a:rect b="b" l="l" r="r" t="t"/>
              <a:pathLst>
                <a:path extrusionOk="0" h="630" w="6323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7"/>
            <p:cNvSpPr/>
            <p:nvPr/>
          </p:nvSpPr>
          <p:spPr>
            <a:xfrm>
              <a:off x="3498050" y="1569975"/>
              <a:ext cx="340150" cy="15750"/>
            </a:xfrm>
            <a:custGeom>
              <a:rect b="b" l="l" r="r" t="t"/>
              <a:pathLst>
                <a:path extrusionOk="0" h="630" w="13606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7"/>
            <p:cNvSpPr/>
            <p:nvPr/>
          </p:nvSpPr>
          <p:spPr>
            <a:xfrm>
              <a:off x="3411175" y="1569975"/>
              <a:ext cx="57325" cy="15750"/>
            </a:xfrm>
            <a:custGeom>
              <a:rect b="b" l="l" r="r" t="t"/>
              <a:pathLst>
                <a:path extrusionOk="0" h="630" w="2293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47"/>
            <p:cNvSpPr/>
            <p:nvPr/>
          </p:nvSpPr>
          <p:spPr>
            <a:xfrm>
              <a:off x="3315975" y="1569975"/>
              <a:ext cx="84125" cy="15750"/>
            </a:xfrm>
            <a:custGeom>
              <a:rect b="b" l="l" r="r" t="t"/>
              <a:pathLst>
                <a:path extrusionOk="0" h="630" w="3365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7"/>
            <p:cNvSpPr/>
            <p:nvPr/>
          </p:nvSpPr>
          <p:spPr>
            <a:xfrm>
              <a:off x="2991550" y="1569975"/>
              <a:ext cx="310575" cy="15750"/>
            </a:xfrm>
            <a:custGeom>
              <a:rect b="b" l="l" r="r" t="t"/>
              <a:pathLst>
                <a:path extrusionOk="0" h="630" w="12423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7"/>
            <p:cNvSpPr/>
            <p:nvPr/>
          </p:nvSpPr>
          <p:spPr>
            <a:xfrm>
              <a:off x="2762325" y="1569975"/>
              <a:ext cx="205225" cy="15750"/>
            </a:xfrm>
            <a:custGeom>
              <a:rect b="b" l="l" r="r" t="t"/>
              <a:pathLst>
                <a:path extrusionOk="0" h="630" w="8209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7"/>
            <p:cNvSpPr/>
            <p:nvPr/>
          </p:nvSpPr>
          <p:spPr>
            <a:xfrm>
              <a:off x="3964800" y="1702150"/>
              <a:ext cx="47175" cy="14825"/>
            </a:xfrm>
            <a:custGeom>
              <a:rect b="b" l="l" r="r" t="t"/>
              <a:pathLst>
                <a:path extrusionOk="0" h="593" w="1887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7"/>
            <p:cNvSpPr/>
            <p:nvPr/>
          </p:nvSpPr>
          <p:spPr>
            <a:xfrm>
              <a:off x="3273450" y="1702150"/>
              <a:ext cx="664575" cy="14825"/>
            </a:xfrm>
            <a:custGeom>
              <a:rect b="b" l="l" r="r" t="t"/>
              <a:pathLst>
                <a:path extrusionOk="0" h="593" w="26583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7"/>
            <p:cNvSpPr/>
            <p:nvPr/>
          </p:nvSpPr>
          <p:spPr>
            <a:xfrm>
              <a:off x="3112625" y="1702150"/>
              <a:ext cx="132200" cy="14825"/>
            </a:xfrm>
            <a:custGeom>
              <a:rect b="b" l="l" r="r" t="t"/>
              <a:pathLst>
                <a:path extrusionOk="0" h="593" w="5288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7"/>
            <p:cNvSpPr/>
            <p:nvPr/>
          </p:nvSpPr>
          <p:spPr>
            <a:xfrm>
              <a:off x="2762325" y="1702150"/>
              <a:ext cx="284700" cy="14825"/>
            </a:xfrm>
            <a:custGeom>
              <a:rect b="b" l="l" r="r" t="t"/>
              <a:pathLst>
                <a:path extrusionOk="0" h="593" w="11388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7"/>
            <p:cNvSpPr/>
            <p:nvPr/>
          </p:nvSpPr>
          <p:spPr>
            <a:xfrm>
              <a:off x="3936150" y="1833400"/>
              <a:ext cx="75825" cy="15725"/>
            </a:xfrm>
            <a:custGeom>
              <a:rect b="b" l="l" r="r" t="t"/>
              <a:pathLst>
                <a:path extrusionOk="0" h="629" w="3033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7"/>
            <p:cNvSpPr/>
            <p:nvPr/>
          </p:nvSpPr>
          <p:spPr>
            <a:xfrm>
              <a:off x="3785500" y="1833400"/>
              <a:ext cx="88750" cy="15725"/>
            </a:xfrm>
            <a:custGeom>
              <a:rect b="b" l="l" r="r" t="t"/>
              <a:pathLst>
                <a:path extrusionOk="0" h="629" w="355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7"/>
            <p:cNvSpPr/>
            <p:nvPr/>
          </p:nvSpPr>
          <p:spPr>
            <a:xfrm>
              <a:off x="3680125" y="1833400"/>
              <a:ext cx="84125" cy="15725"/>
            </a:xfrm>
            <a:custGeom>
              <a:rect b="b" l="l" r="r" t="t"/>
              <a:pathLst>
                <a:path extrusionOk="0" h="629" w="3365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7"/>
            <p:cNvSpPr/>
            <p:nvPr/>
          </p:nvSpPr>
          <p:spPr>
            <a:xfrm>
              <a:off x="3535025" y="1833400"/>
              <a:ext cx="121100" cy="15725"/>
            </a:xfrm>
            <a:custGeom>
              <a:rect b="b" l="l" r="r" t="t"/>
              <a:pathLst>
                <a:path extrusionOk="0" h="629" w="4844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7"/>
            <p:cNvSpPr/>
            <p:nvPr/>
          </p:nvSpPr>
          <p:spPr>
            <a:xfrm>
              <a:off x="3421325" y="1833400"/>
              <a:ext cx="97075" cy="15725"/>
            </a:xfrm>
            <a:custGeom>
              <a:rect b="b" l="l" r="r" t="t"/>
              <a:pathLst>
                <a:path extrusionOk="0" h="629" w="388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7"/>
            <p:cNvSpPr/>
            <p:nvPr/>
          </p:nvSpPr>
          <p:spPr>
            <a:xfrm>
              <a:off x="3347400" y="1833400"/>
              <a:ext cx="65650" cy="15725"/>
            </a:xfrm>
            <a:custGeom>
              <a:rect b="b" l="l" r="r" t="t"/>
              <a:pathLst>
                <a:path extrusionOk="0" h="629" w="2626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7"/>
            <p:cNvSpPr/>
            <p:nvPr/>
          </p:nvSpPr>
          <p:spPr>
            <a:xfrm>
              <a:off x="3002650" y="1833400"/>
              <a:ext cx="331825" cy="15725"/>
            </a:xfrm>
            <a:custGeom>
              <a:rect b="b" l="l" r="r" t="t"/>
              <a:pathLst>
                <a:path extrusionOk="0" h="629" w="13273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7"/>
            <p:cNvSpPr/>
            <p:nvPr/>
          </p:nvSpPr>
          <p:spPr>
            <a:xfrm>
              <a:off x="2762325" y="1833400"/>
              <a:ext cx="229250" cy="15725"/>
            </a:xfrm>
            <a:custGeom>
              <a:rect b="b" l="l" r="r" t="t"/>
              <a:pathLst>
                <a:path extrusionOk="0" h="629" w="917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7"/>
            <p:cNvSpPr/>
            <p:nvPr/>
          </p:nvSpPr>
          <p:spPr>
            <a:xfrm>
              <a:off x="3726350" y="2067250"/>
              <a:ext cx="73025" cy="73025"/>
            </a:xfrm>
            <a:custGeom>
              <a:rect b="b" l="l" r="r" t="t"/>
              <a:pathLst>
                <a:path extrusionOk="0" h="2921" w="2921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7"/>
            <p:cNvSpPr/>
            <p:nvPr/>
          </p:nvSpPr>
          <p:spPr>
            <a:xfrm>
              <a:off x="3718950" y="2058925"/>
              <a:ext cx="88750" cy="88750"/>
            </a:xfrm>
            <a:custGeom>
              <a:rect b="b" l="l" r="r" t="t"/>
              <a:pathLst>
                <a:path extrusionOk="0" h="3550" w="355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7"/>
            <p:cNvSpPr/>
            <p:nvPr/>
          </p:nvSpPr>
          <p:spPr>
            <a:xfrm>
              <a:off x="2028475" y="3650500"/>
              <a:ext cx="3505750" cy="189500"/>
            </a:xfrm>
            <a:custGeom>
              <a:rect b="b" l="l" r="r" t="t"/>
              <a:pathLst>
                <a:path extrusionOk="0" h="7580" w="14023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7"/>
            <p:cNvSpPr/>
            <p:nvPr/>
          </p:nvSpPr>
          <p:spPr>
            <a:xfrm>
              <a:off x="2021075" y="3643125"/>
              <a:ext cx="3521475" cy="204275"/>
            </a:xfrm>
            <a:custGeom>
              <a:rect b="b" l="l" r="r" t="t"/>
              <a:pathLst>
                <a:path extrusionOk="0" h="8171" w="140859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47"/>
            <p:cNvSpPr/>
            <p:nvPr/>
          </p:nvSpPr>
          <p:spPr>
            <a:xfrm>
              <a:off x="1668925" y="2418450"/>
              <a:ext cx="4230400" cy="734825"/>
            </a:xfrm>
            <a:custGeom>
              <a:rect b="b" l="l" r="r" t="t"/>
              <a:pathLst>
                <a:path extrusionOk="0" h="29393" w="169216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47"/>
            <p:cNvSpPr/>
            <p:nvPr/>
          </p:nvSpPr>
          <p:spPr>
            <a:xfrm>
              <a:off x="1661525" y="2410150"/>
              <a:ext cx="4246100" cy="750525"/>
            </a:xfrm>
            <a:custGeom>
              <a:rect b="b" l="l" r="r" t="t"/>
              <a:pathLst>
                <a:path extrusionOk="0" h="30021" w="169844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7"/>
            <p:cNvSpPr/>
            <p:nvPr/>
          </p:nvSpPr>
          <p:spPr>
            <a:xfrm>
              <a:off x="2122750" y="2690200"/>
              <a:ext cx="409475" cy="244950"/>
            </a:xfrm>
            <a:custGeom>
              <a:rect b="b" l="l" r="r" t="t"/>
              <a:pathLst>
                <a:path extrusionOk="0" h="9798" w="16379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47"/>
            <p:cNvSpPr/>
            <p:nvPr/>
          </p:nvSpPr>
          <p:spPr>
            <a:xfrm>
              <a:off x="2396325" y="2621800"/>
              <a:ext cx="409475" cy="244950"/>
            </a:xfrm>
            <a:custGeom>
              <a:rect b="b" l="l" r="r" t="t"/>
              <a:pathLst>
                <a:path extrusionOk="0" h="9798" w="16379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47"/>
            <p:cNvSpPr/>
            <p:nvPr/>
          </p:nvSpPr>
          <p:spPr>
            <a:xfrm>
              <a:off x="5047125" y="2690200"/>
              <a:ext cx="409475" cy="244950"/>
            </a:xfrm>
            <a:custGeom>
              <a:rect b="b" l="l" r="r" t="t"/>
              <a:pathLst>
                <a:path extrusionOk="0" h="9798" w="16379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7"/>
            <p:cNvSpPr/>
            <p:nvPr/>
          </p:nvSpPr>
          <p:spPr>
            <a:xfrm>
              <a:off x="4772600" y="2621800"/>
              <a:ext cx="410400" cy="244950"/>
            </a:xfrm>
            <a:custGeom>
              <a:rect b="b" l="l" r="r" t="t"/>
              <a:pathLst>
                <a:path extrusionOk="0" h="9798" w="16416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47"/>
            <p:cNvSpPr/>
            <p:nvPr/>
          </p:nvSpPr>
          <p:spPr>
            <a:xfrm>
              <a:off x="1668925" y="2795550"/>
              <a:ext cx="863300" cy="854975"/>
            </a:xfrm>
            <a:custGeom>
              <a:rect b="b" l="l" r="r" t="t"/>
              <a:pathLst>
                <a:path extrusionOk="0" h="34199" w="34532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47"/>
            <p:cNvSpPr/>
            <p:nvPr/>
          </p:nvSpPr>
          <p:spPr>
            <a:xfrm>
              <a:off x="1661525" y="2788175"/>
              <a:ext cx="879000" cy="870675"/>
            </a:xfrm>
            <a:custGeom>
              <a:rect b="b" l="l" r="r" t="t"/>
              <a:pathLst>
                <a:path extrusionOk="0" h="34827" w="3516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47"/>
            <p:cNvSpPr/>
            <p:nvPr/>
          </p:nvSpPr>
          <p:spPr>
            <a:xfrm>
              <a:off x="564425" y="2517350"/>
              <a:ext cx="635925" cy="2438250"/>
            </a:xfrm>
            <a:custGeom>
              <a:rect b="b" l="l" r="r" t="t"/>
              <a:pathLst>
                <a:path extrusionOk="0" h="97530" w="25437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47"/>
            <p:cNvSpPr/>
            <p:nvPr/>
          </p:nvSpPr>
          <p:spPr>
            <a:xfrm>
              <a:off x="557050" y="2509725"/>
              <a:ext cx="651625" cy="2453275"/>
            </a:xfrm>
            <a:custGeom>
              <a:rect b="b" l="l" r="r" t="t"/>
              <a:pathLst>
                <a:path extrusionOk="0" h="98131" w="26065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47"/>
            <p:cNvSpPr/>
            <p:nvPr/>
          </p:nvSpPr>
          <p:spPr>
            <a:xfrm>
              <a:off x="6378975" y="2517350"/>
              <a:ext cx="635925" cy="2438250"/>
            </a:xfrm>
            <a:custGeom>
              <a:rect b="b" l="l" r="r" t="t"/>
              <a:pathLst>
                <a:path extrusionOk="0" h="97530" w="25437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47"/>
            <p:cNvSpPr/>
            <p:nvPr/>
          </p:nvSpPr>
          <p:spPr>
            <a:xfrm>
              <a:off x="6371600" y="2509725"/>
              <a:ext cx="650700" cy="2453275"/>
            </a:xfrm>
            <a:custGeom>
              <a:rect b="b" l="l" r="r" t="t"/>
              <a:pathLst>
                <a:path extrusionOk="0" h="98131" w="26028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47"/>
            <p:cNvSpPr/>
            <p:nvPr/>
          </p:nvSpPr>
          <p:spPr>
            <a:xfrm>
              <a:off x="564425" y="2517350"/>
              <a:ext cx="1469625" cy="1546325"/>
            </a:xfrm>
            <a:custGeom>
              <a:rect b="b" l="l" r="r" t="t"/>
              <a:pathLst>
                <a:path extrusionOk="0" h="61853" w="58785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47"/>
            <p:cNvSpPr/>
            <p:nvPr/>
          </p:nvSpPr>
          <p:spPr>
            <a:xfrm>
              <a:off x="556125" y="2509600"/>
              <a:ext cx="1487150" cy="1562075"/>
            </a:xfrm>
            <a:custGeom>
              <a:rect b="b" l="l" r="r" t="t"/>
              <a:pathLst>
                <a:path extrusionOk="0" h="62483" w="59486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47"/>
            <p:cNvSpPr/>
            <p:nvPr/>
          </p:nvSpPr>
          <p:spPr>
            <a:xfrm>
              <a:off x="5038800" y="2795550"/>
              <a:ext cx="861425" cy="854975"/>
            </a:xfrm>
            <a:custGeom>
              <a:rect b="b" l="l" r="r" t="t"/>
              <a:pathLst>
                <a:path extrusionOk="0" h="34199" w="34457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47"/>
            <p:cNvSpPr/>
            <p:nvPr/>
          </p:nvSpPr>
          <p:spPr>
            <a:xfrm>
              <a:off x="5030475" y="2788175"/>
              <a:ext cx="878075" cy="870675"/>
            </a:xfrm>
            <a:custGeom>
              <a:rect b="b" l="l" r="r" t="t"/>
              <a:pathLst>
                <a:path extrusionOk="0" h="34827" w="35123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47"/>
            <p:cNvSpPr/>
            <p:nvPr/>
          </p:nvSpPr>
          <p:spPr>
            <a:xfrm>
              <a:off x="5583200" y="3053425"/>
              <a:ext cx="129400" cy="107250"/>
            </a:xfrm>
            <a:custGeom>
              <a:rect b="b" l="l" r="r" t="t"/>
              <a:pathLst>
                <a:path extrusionOk="0" h="4290" w="5176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47"/>
            <p:cNvSpPr/>
            <p:nvPr/>
          </p:nvSpPr>
          <p:spPr>
            <a:xfrm>
              <a:off x="5375225" y="3075625"/>
              <a:ext cx="122950" cy="102600"/>
            </a:xfrm>
            <a:custGeom>
              <a:rect b="b" l="l" r="r" t="t"/>
              <a:pathLst>
                <a:path extrusionOk="0" h="4104" w="4918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47"/>
            <p:cNvSpPr/>
            <p:nvPr/>
          </p:nvSpPr>
          <p:spPr>
            <a:xfrm>
              <a:off x="5415900" y="2996125"/>
              <a:ext cx="111850" cy="73050"/>
            </a:xfrm>
            <a:custGeom>
              <a:rect b="b" l="l" r="r" t="t"/>
              <a:pathLst>
                <a:path extrusionOk="0" h="2922" w="4474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47"/>
            <p:cNvSpPr/>
            <p:nvPr/>
          </p:nvSpPr>
          <p:spPr>
            <a:xfrm>
              <a:off x="5520350" y="2983200"/>
              <a:ext cx="112775" cy="74875"/>
            </a:xfrm>
            <a:custGeom>
              <a:rect b="b" l="l" r="r" t="t"/>
              <a:pathLst>
                <a:path extrusionOk="0" h="2995" w="4511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47"/>
            <p:cNvSpPr/>
            <p:nvPr/>
          </p:nvSpPr>
          <p:spPr>
            <a:xfrm>
              <a:off x="5276325" y="3085775"/>
              <a:ext cx="118350" cy="101700"/>
            </a:xfrm>
            <a:custGeom>
              <a:rect b="b" l="l" r="r" t="t"/>
              <a:pathLst>
                <a:path extrusionOk="0" h="4068" w="4734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47"/>
            <p:cNvSpPr/>
            <p:nvPr/>
          </p:nvSpPr>
          <p:spPr>
            <a:xfrm>
              <a:off x="5535125" y="3168050"/>
              <a:ext cx="132200" cy="119250"/>
            </a:xfrm>
            <a:custGeom>
              <a:rect b="b" l="l" r="r" t="t"/>
              <a:pathLst>
                <a:path extrusionOk="0" h="4770" w="5288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47"/>
            <p:cNvSpPr/>
            <p:nvPr/>
          </p:nvSpPr>
          <p:spPr>
            <a:xfrm>
              <a:off x="5295750" y="3308525"/>
              <a:ext cx="115550" cy="81375"/>
            </a:xfrm>
            <a:custGeom>
              <a:rect b="b" l="l" r="r" t="t"/>
              <a:pathLst>
                <a:path extrusionOk="0" h="3255" w="4622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47"/>
            <p:cNvSpPr/>
            <p:nvPr/>
          </p:nvSpPr>
          <p:spPr>
            <a:xfrm>
              <a:off x="5478750" y="3064525"/>
              <a:ext cx="123875" cy="104475"/>
            </a:xfrm>
            <a:custGeom>
              <a:rect b="b" l="l" r="r" t="t"/>
              <a:pathLst>
                <a:path extrusionOk="0" h="4179" w="4955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47"/>
            <p:cNvSpPr/>
            <p:nvPr/>
          </p:nvSpPr>
          <p:spPr>
            <a:xfrm>
              <a:off x="5624775" y="2969325"/>
              <a:ext cx="121100" cy="78575"/>
            </a:xfrm>
            <a:custGeom>
              <a:rect b="b" l="l" r="r" t="t"/>
              <a:pathLst>
                <a:path extrusionOk="0" h="3143" w="4844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47"/>
            <p:cNvSpPr/>
            <p:nvPr/>
          </p:nvSpPr>
          <p:spPr>
            <a:xfrm>
              <a:off x="5193150" y="3315000"/>
              <a:ext cx="115550" cy="74900"/>
            </a:xfrm>
            <a:custGeom>
              <a:rect b="b" l="l" r="r" t="t"/>
              <a:pathLst>
                <a:path extrusionOk="0" h="2996" w="4622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47"/>
            <p:cNvSpPr/>
            <p:nvPr/>
          </p:nvSpPr>
          <p:spPr>
            <a:xfrm>
              <a:off x="5320700" y="3009075"/>
              <a:ext cx="102625" cy="69325"/>
            </a:xfrm>
            <a:custGeom>
              <a:rect b="b" l="l" r="r" t="t"/>
              <a:pathLst>
                <a:path extrusionOk="0" h="2773" w="4105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47"/>
            <p:cNvSpPr/>
            <p:nvPr/>
          </p:nvSpPr>
          <p:spPr>
            <a:xfrm>
              <a:off x="5497225" y="3297450"/>
              <a:ext cx="119275" cy="92450"/>
            </a:xfrm>
            <a:custGeom>
              <a:rect b="b" l="l" r="r" t="t"/>
              <a:pathLst>
                <a:path extrusionOk="0" h="3698" w="4771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7"/>
            <p:cNvSpPr/>
            <p:nvPr/>
          </p:nvSpPr>
          <p:spPr>
            <a:xfrm>
              <a:off x="5432525" y="3177275"/>
              <a:ext cx="128500" cy="115575"/>
            </a:xfrm>
            <a:custGeom>
              <a:rect b="b" l="l" r="r" t="t"/>
              <a:pathLst>
                <a:path extrusionOk="0" h="4623" w="514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7"/>
            <p:cNvSpPr/>
            <p:nvPr/>
          </p:nvSpPr>
          <p:spPr>
            <a:xfrm>
              <a:off x="5329950" y="3185600"/>
              <a:ext cx="126650" cy="112800"/>
            </a:xfrm>
            <a:custGeom>
              <a:rect b="b" l="l" r="r" t="t"/>
              <a:pathLst>
                <a:path extrusionOk="0" h="4512" w="5066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47"/>
            <p:cNvSpPr/>
            <p:nvPr/>
          </p:nvSpPr>
          <p:spPr>
            <a:xfrm>
              <a:off x="5228275" y="3194850"/>
              <a:ext cx="124800" cy="110000"/>
            </a:xfrm>
            <a:custGeom>
              <a:rect b="b" l="l" r="r" t="t"/>
              <a:pathLst>
                <a:path extrusionOk="0" h="4400" w="4992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47"/>
            <p:cNvSpPr/>
            <p:nvPr/>
          </p:nvSpPr>
          <p:spPr>
            <a:xfrm>
              <a:off x="5396500" y="3302975"/>
              <a:ext cx="117400" cy="86925"/>
            </a:xfrm>
            <a:custGeom>
              <a:rect b="b" l="l" r="r" t="t"/>
              <a:pathLst>
                <a:path extrusionOk="0" h="3477" w="4696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47"/>
            <p:cNvSpPr/>
            <p:nvPr/>
          </p:nvSpPr>
          <p:spPr>
            <a:xfrm>
              <a:off x="5535125" y="2517350"/>
              <a:ext cx="1469600" cy="1546325"/>
            </a:xfrm>
            <a:custGeom>
              <a:rect b="b" l="l" r="r" t="t"/>
              <a:pathLst>
                <a:path extrusionOk="0" h="61853" w="58784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47"/>
            <p:cNvSpPr/>
            <p:nvPr/>
          </p:nvSpPr>
          <p:spPr>
            <a:xfrm>
              <a:off x="5525875" y="2509600"/>
              <a:ext cx="1487175" cy="1562075"/>
            </a:xfrm>
            <a:custGeom>
              <a:rect b="b" l="l" r="r" t="t"/>
              <a:pathLst>
                <a:path extrusionOk="0" h="62483" w="59487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47"/>
            <p:cNvSpPr/>
            <p:nvPr/>
          </p:nvSpPr>
          <p:spPr>
            <a:xfrm>
              <a:off x="2453625" y="2391650"/>
              <a:ext cx="2670225" cy="1257025"/>
            </a:xfrm>
            <a:custGeom>
              <a:rect b="b" l="l" r="r" t="t"/>
              <a:pathLst>
                <a:path extrusionOk="0" h="50281" w="106809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47"/>
            <p:cNvSpPr/>
            <p:nvPr/>
          </p:nvSpPr>
          <p:spPr>
            <a:xfrm>
              <a:off x="2446225" y="2384250"/>
              <a:ext cx="2685950" cy="1272750"/>
            </a:xfrm>
            <a:custGeom>
              <a:rect b="b" l="l" r="r" t="t"/>
              <a:pathLst>
                <a:path extrusionOk="0" h="50910" w="107438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7"/>
            <p:cNvSpPr/>
            <p:nvPr/>
          </p:nvSpPr>
          <p:spPr>
            <a:xfrm>
              <a:off x="2453625" y="2391650"/>
              <a:ext cx="1203425" cy="1257025"/>
            </a:xfrm>
            <a:custGeom>
              <a:rect b="b" l="l" r="r" t="t"/>
              <a:pathLst>
                <a:path extrusionOk="0" h="50281" w="48137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47"/>
            <p:cNvSpPr/>
            <p:nvPr/>
          </p:nvSpPr>
          <p:spPr>
            <a:xfrm>
              <a:off x="2446225" y="2384250"/>
              <a:ext cx="1203425" cy="1272750"/>
            </a:xfrm>
            <a:custGeom>
              <a:rect b="b" l="l" r="r" t="t"/>
              <a:pathLst>
                <a:path extrusionOk="0" h="50910" w="48137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7"/>
            <p:cNvSpPr/>
            <p:nvPr/>
          </p:nvSpPr>
          <p:spPr>
            <a:xfrm>
              <a:off x="4618250" y="2603325"/>
              <a:ext cx="289325" cy="265275"/>
            </a:xfrm>
            <a:custGeom>
              <a:rect b="b" l="l" r="r" t="t"/>
              <a:pathLst>
                <a:path extrusionOk="0" h="10611" w="11573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7"/>
            <p:cNvSpPr/>
            <p:nvPr/>
          </p:nvSpPr>
          <p:spPr>
            <a:xfrm>
              <a:off x="4609950" y="2595000"/>
              <a:ext cx="305025" cy="281000"/>
            </a:xfrm>
            <a:custGeom>
              <a:rect b="b" l="l" r="r" t="t"/>
              <a:pathLst>
                <a:path extrusionOk="0" h="11240" w="12201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7"/>
            <p:cNvSpPr/>
            <p:nvPr/>
          </p:nvSpPr>
          <p:spPr>
            <a:xfrm>
              <a:off x="4638600" y="2621800"/>
              <a:ext cx="248650" cy="227400"/>
            </a:xfrm>
            <a:custGeom>
              <a:rect b="b" l="l" r="r" t="t"/>
              <a:pathLst>
                <a:path extrusionOk="0" h="9096" w="9946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7"/>
            <p:cNvSpPr/>
            <p:nvPr/>
          </p:nvSpPr>
          <p:spPr>
            <a:xfrm>
              <a:off x="4631200" y="2614400"/>
              <a:ext cx="263425" cy="243100"/>
            </a:xfrm>
            <a:custGeom>
              <a:rect b="b" l="l" r="r" t="t"/>
              <a:pathLst>
                <a:path extrusionOk="0" h="9724" w="10537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7"/>
            <p:cNvSpPr/>
            <p:nvPr/>
          </p:nvSpPr>
          <p:spPr>
            <a:xfrm>
              <a:off x="913800" y="2888150"/>
              <a:ext cx="246800" cy="260350"/>
            </a:xfrm>
            <a:custGeom>
              <a:rect b="b" l="l" r="r" t="t"/>
              <a:pathLst>
                <a:path extrusionOk="0" h="10414" w="9872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7"/>
            <p:cNvSpPr/>
            <p:nvPr/>
          </p:nvSpPr>
          <p:spPr>
            <a:xfrm>
              <a:off x="920275" y="2880600"/>
              <a:ext cx="232950" cy="275450"/>
            </a:xfrm>
            <a:custGeom>
              <a:rect b="b" l="l" r="r" t="t"/>
              <a:pathLst>
                <a:path extrusionOk="0" h="11018" w="9318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47"/>
            <p:cNvSpPr/>
            <p:nvPr/>
          </p:nvSpPr>
          <p:spPr>
            <a:xfrm>
              <a:off x="931375" y="2906950"/>
              <a:ext cx="211675" cy="222725"/>
            </a:xfrm>
            <a:custGeom>
              <a:rect b="b" l="l" r="r" t="t"/>
              <a:pathLst>
                <a:path extrusionOk="0" h="8909" w="8467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47"/>
            <p:cNvSpPr/>
            <p:nvPr/>
          </p:nvSpPr>
          <p:spPr>
            <a:xfrm>
              <a:off x="935975" y="2899075"/>
              <a:ext cx="201525" cy="238500"/>
            </a:xfrm>
            <a:custGeom>
              <a:rect b="b" l="l" r="r" t="t"/>
              <a:pathLst>
                <a:path extrusionOk="0" h="9540" w="8061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7"/>
            <p:cNvSpPr/>
            <p:nvPr/>
          </p:nvSpPr>
          <p:spPr>
            <a:xfrm>
              <a:off x="1254850" y="2924675"/>
              <a:ext cx="196900" cy="207625"/>
            </a:xfrm>
            <a:custGeom>
              <a:rect b="b" l="l" r="r" t="t"/>
              <a:pathLst>
                <a:path extrusionOk="0" h="8305" w="7876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7"/>
            <p:cNvSpPr/>
            <p:nvPr/>
          </p:nvSpPr>
          <p:spPr>
            <a:xfrm>
              <a:off x="1259475" y="2916650"/>
              <a:ext cx="188575" cy="223700"/>
            </a:xfrm>
            <a:custGeom>
              <a:rect b="b" l="l" r="r" t="t"/>
              <a:pathLst>
                <a:path extrusionOk="0" h="8948" w="7543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47"/>
            <p:cNvSpPr/>
            <p:nvPr/>
          </p:nvSpPr>
          <p:spPr>
            <a:xfrm>
              <a:off x="1268725" y="2939350"/>
              <a:ext cx="169150" cy="178300"/>
            </a:xfrm>
            <a:custGeom>
              <a:rect b="b" l="l" r="r" t="t"/>
              <a:pathLst>
                <a:path extrusionOk="0" h="7132" w="6766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47"/>
            <p:cNvSpPr/>
            <p:nvPr/>
          </p:nvSpPr>
          <p:spPr>
            <a:xfrm>
              <a:off x="1271500" y="2931425"/>
              <a:ext cx="163625" cy="194125"/>
            </a:xfrm>
            <a:custGeom>
              <a:rect b="b" l="l" r="r" t="t"/>
              <a:pathLst>
                <a:path extrusionOk="0" h="7765" w="6545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47"/>
            <p:cNvSpPr/>
            <p:nvPr/>
          </p:nvSpPr>
          <p:spPr>
            <a:xfrm>
              <a:off x="1540450" y="2960750"/>
              <a:ext cx="151600" cy="159500"/>
            </a:xfrm>
            <a:custGeom>
              <a:rect b="b" l="l" r="r" t="t"/>
              <a:pathLst>
                <a:path extrusionOk="0" h="6380" w="6064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47"/>
            <p:cNvSpPr/>
            <p:nvPr/>
          </p:nvSpPr>
          <p:spPr>
            <a:xfrm>
              <a:off x="1542300" y="2952675"/>
              <a:ext cx="147900" cy="174725"/>
            </a:xfrm>
            <a:custGeom>
              <a:rect b="b" l="l" r="r" t="t"/>
              <a:pathLst>
                <a:path extrusionOk="0" h="6989" w="5916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47"/>
            <p:cNvSpPr/>
            <p:nvPr/>
          </p:nvSpPr>
          <p:spPr>
            <a:xfrm>
              <a:off x="1551550" y="2972325"/>
              <a:ext cx="129425" cy="136350"/>
            </a:xfrm>
            <a:custGeom>
              <a:rect b="b" l="l" r="r" t="t"/>
              <a:pathLst>
                <a:path extrusionOk="0" h="5454" w="5177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47"/>
            <p:cNvSpPr/>
            <p:nvPr/>
          </p:nvSpPr>
          <p:spPr>
            <a:xfrm>
              <a:off x="1551550" y="2963775"/>
              <a:ext cx="129425" cy="152525"/>
            </a:xfrm>
            <a:custGeom>
              <a:rect b="b" l="l" r="r" t="t"/>
              <a:pathLst>
                <a:path extrusionOk="0" h="6101" w="5177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47"/>
            <p:cNvSpPr/>
            <p:nvPr/>
          </p:nvSpPr>
          <p:spPr>
            <a:xfrm>
              <a:off x="4390900" y="2603325"/>
              <a:ext cx="29600" cy="247725"/>
            </a:xfrm>
            <a:custGeom>
              <a:rect b="b" l="l" r="r" t="t"/>
              <a:pathLst>
                <a:path extrusionOk="0" h="9909" w="1184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47"/>
            <p:cNvSpPr/>
            <p:nvPr/>
          </p:nvSpPr>
          <p:spPr>
            <a:xfrm>
              <a:off x="4291075" y="2603325"/>
              <a:ext cx="28675" cy="247725"/>
            </a:xfrm>
            <a:custGeom>
              <a:rect b="b" l="l" r="r" t="t"/>
              <a:pathLst>
                <a:path extrusionOk="0" h="9909" w="1147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47"/>
            <p:cNvSpPr/>
            <p:nvPr/>
          </p:nvSpPr>
          <p:spPr>
            <a:xfrm>
              <a:off x="4190325" y="2603325"/>
              <a:ext cx="29600" cy="247725"/>
            </a:xfrm>
            <a:custGeom>
              <a:rect b="b" l="l" r="r" t="t"/>
              <a:pathLst>
                <a:path extrusionOk="0" h="9909" w="1184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47"/>
            <p:cNvSpPr/>
            <p:nvPr/>
          </p:nvSpPr>
          <p:spPr>
            <a:xfrm>
              <a:off x="4090500" y="2603325"/>
              <a:ext cx="28675" cy="247725"/>
            </a:xfrm>
            <a:custGeom>
              <a:rect b="b" l="l" r="r" t="t"/>
              <a:pathLst>
                <a:path extrusionOk="0" h="9909" w="1147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47"/>
            <p:cNvSpPr/>
            <p:nvPr/>
          </p:nvSpPr>
          <p:spPr>
            <a:xfrm>
              <a:off x="4561875" y="2950850"/>
              <a:ext cx="378050" cy="36050"/>
            </a:xfrm>
            <a:custGeom>
              <a:rect b="b" l="l" r="r" t="t"/>
              <a:pathLst>
                <a:path extrusionOk="0" h="1442" w="15122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47"/>
            <p:cNvSpPr/>
            <p:nvPr/>
          </p:nvSpPr>
          <p:spPr>
            <a:xfrm>
              <a:off x="4561875" y="3063600"/>
              <a:ext cx="378050" cy="35150"/>
            </a:xfrm>
            <a:custGeom>
              <a:rect b="b" l="l" r="r" t="t"/>
              <a:pathLst>
                <a:path extrusionOk="0" h="1406" w="15122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7"/>
            <p:cNvSpPr/>
            <p:nvPr/>
          </p:nvSpPr>
          <p:spPr>
            <a:xfrm>
              <a:off x="2656050" y="3012775"/>
              <a:ext cx="159925" cy="146050"/>
            </a:xfrm>
            <a:custGeom>
              <a:rect b="b" l="l" r="r" t="t"/>
              <a:pathLst>
                <a:path extrusionOk="0" h="5842" w="6397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47"/>
            <p:cNvSpPr/>
            <p:nvPr/>
          </p:nvSpPr>
          <p:spPr>
            <a:xfrm>
              <a:off x="2648650" y="3005375"/>
              <a:ext cx="174700" cy="161775"/>
            </a:xfrm>
            <a:custGeom>
              <a:rect b="b" l="l" r="r" t="t"/>
              <a:pathLst>
                <a:path extrusionOk="0" h="6471" w="6988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47"/>
            <p:cNvSpPr/>
            <p:nvPr/>
          </p:nvSpPr>
          <p:spPr>
            <a:xfrm>
              <a:off x="2644950" y="3225350"/>
              <a:ext cx="159000" cy="146050"/>
            </a:xfrm>
            <a:custGeom>
              <a:rect b="b" l="l" r="r" t="t"/>
              <a:pathLst>
                <a:path extrusionOk="0" h="5842" w="636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47"/>
            <p:cNvSpPr/>
            <p:nvPr/>
          </p:nvSpPr>
          <p:spPr>
            <a:xfrm>
              <a:off x="2636625" y="3217950"/>
              <a:ext cx="174725" cy="160850"/>
            </a:xfrm>
            <a:custGeom>
              <a:rect b="b" l="l" r="r" t="t"/>
              <a:pathLst>
                <a:path extrusionOk="0" h="6434" w="6989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47"/>
            <p:cNvSpPr/>
            <p:nvPr/>
          </p:nvSpPr>
          <p:spPr>
            <a:xfrm>
              <a:off x="2618150" y="3425000"/>
              <a:ext cx="159925" cy="146050"/>
            </a:xfrm>
            <a:custGeom>
              <a:rect b="b" l="l" r="r" t="t"/>
              <a:pathLst>
                <a:path extrusionOk="0" h="5842" w="6397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47"/>
            <p:cNvSpPr/>
            <p:nvPr/>
          </p:nvSpPr>
          <p:spPr>
            <a:xfrm>
              <a:off x="2610750" y="3417600"/>
              <a:ext cx="174725" cy="160850"/>
            </a:xfrm>
            <a:custGeom>
              <a:rect b="b" l="l" r="r" t="t"/>
              <a:pathLst>
                <a:path extrusionOk="0" h="6434" w="6989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47"/>
            <p:cNvSpPr/>
            <p:nvPr/>
          </p:nvSpPr>
          <p:spPr>
            <a:xfrm>
              <a:off x="5515725" y="3650500"/>
              <a:ext cx="855875" cy="1305100"/>
            </a:xfrm>
            <a:custGeom>
              <a:rect b="b" l="l" r="r" t="t"/>
              <a:pathLst>
                <a:path extrusionOk="0" h="52204" w="34235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47"/>
            <p:cNvSpPr/>
            <p:nvPr/>
          </p:nvSpPr>
          <p:spPr>
            <a:xfrm>
              <a:off x="5508325" y="3642975"/>
              <a:ext cx="871600" cy="1320100"/>
            </a:xfrm>
            <a:custGeom>
              <a:rect b="b" l="l" r="r" t="t"/>
              <a:pathLst>
                <a:path extrusionOk="0" h="52804" w="34864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47"/>
            <p:cNvSpPr/>
            <p:nvPr/>
          </p:nvSpPr>
          <p:spPr>
            <a:xfrm>
              <a:off x="1200325" y="3650500"/>
              <a:ext cx="854975" cy="1305100"/>
            </a:xfrm>
            <a:custGeom>
              <a:rect b="b" l="l" r="r" t="t"/>
              <a:pathLst>
                <a:path extrusionOk="0" h="52204" w="34199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47"/>
            <p:cNvSpPr/>
            <p:nvPr/>
          </p:nvSpPr>
          <p:spPr>
            <a:xfrm>
              <a:off x="1192925" y="3642975"/>
              <a:ext cx="869775" cy="1320100"/>
            </a:xfrm>
            <a:custGeom>
              <a:rect b="b" l="l" r="r" t="t"/>
              <a:pathLst>
                <a:path extrusionOk="0" h="52804" w="34791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47"/>
            <p:cNvSpPr/>
            <p:nvPr/>
          </p:nvSpPr>
          <p:spPr>
            <a:xfrm>
              <a:off x="2685625" y="2486850"/>
              <a:ext cx="543475" cy="497275"/>
            </a:xfrm>
            <a:custGeom>
              <a:rect b="b" l="l" r="r" t="t"/>
              <a:pathLst>
                <a:path extrusionOk="0" h="19891" w="21739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47"/>
            <p:cNvSpPr/>
            <p:nvPr/>
          </p:nvSpPr>
          <p:spPr>
            <a:xfrm>
              <a:off x="2678225" y="2479450"/>
              <a:ext cx="558275" cy="513000"/>
            </a:xfrm>
            <a:custGeom>
              <a:rect b="b" l="l" r="r" t="t"/>
              <a:pathLst>
                <a:path extrusionOk="0" h="20520" w="22331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47"/>
            <p:cNvSpPr/>
            <p:nvPr/>
          </p:nvSpPr>
          <p:spPr>
            <a:xfrm>
              <a:off x="2722600" y="2520125"/>
              <a:ext cx="469550" cy="430750"/>
            </a:xfrm>
            <a:custGeom>
              <a:rect b="b" l="l" r="r" t="t"/>
              <a:pathLst>
                <a:path extrusionOk="0" h="17230" w="18782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47"/>
            <p:cNvSpPr/>
            <p:nvPr/>
          </p:nvSpPr>
          <p:spPr>
            <a:xfrm>
              <a:off x="2714275" y="2512725"/>
              <a:ext cx="485250" cy="445525"/>
            </a:xfrm>
            <a:custGeom>
              <a:rect b="b" l="l" r="r" t="t"/>
              <a:pathLst>
                <a:path extrusionOk="0" h="17821" w="1941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47"/>
            <p:cNvSpPr/>
            <p:nvPr/>
          </p:nvSpPr>
          <p:spPr>
            <a:xfrm>
              <a:off x="2772500" y="2565425"/>
              <a:ext cx="369725" cy="340150"/>
            </a:xfrm>
            <a:custGeom>
              <a:rect b="b" l="l" r="r" t="t"/>
              <a:pathLst>
                <a:path extrusionOk="0" h="13606" w="14789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47"/>
            <p:cNvSpPr/>
            <p:nvPr/>
          </p:nvSpPr>
          <p:spPr>
            <a:xfrm>
              <a:off x="2850150" y="2636600"/>
              <a:ext cx="214450" cy="197800"/>
            </a:xfrm>
            <a:custGeom>
              <a:rect b="b" l="l" r="r" t="t"/>
              <a:pathLst>
                <a:path extrusionOk="0" h="7912" w="8578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47"/>
            <p:cNvSpPr/>
            <p:nvPr/>
          </p:nvSpPr>
          <p:spPr>
            <a:xfrm>
              <a:off x="2957350" y="2520125"/>
              <a:ext cx="25" cy="430750"/>
            </a:xfrm>
            <a:custGeom>
              <a:rect b="b" l="l" r="r" t="t"/>
              <a:pathLst>
                <a:path extrusionOk="0" h="17230" w="1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47"/>
            <p:cNvSpPr/>
            <p:nvPr/>
          </p:nvSpPr>
          <p:spPr>
            <a:xfrm>
              <a:off x="2949950" y="2512725"/>
              <a:ext cx="14825" cy="445525"/>
            </a:xfrm>
            <a:custGeom>
              <a:rect b="b" l="l" r="r" t="t"/>
              <a:pathLst>
                <a:path extrusionOk="0" h="17821" w="593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47"/>
            <p:cNvSpPr/>
            <p:nvPr/>
          </p:nvSpPr>
          <p:spPr>
            <a:xfrm>
              <a:off x="2722600" y="2735475"/>
              <a:ext cx="469550" cy="25"/>
            </a:xfrm>
            <a:custGeom>
              <a:rect b="b" l="l" r="r" t="t"/>
              <a:pathLst>
                <a:path extrusionOk="0" h="1" w="18782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47"/>
            <p:cNvSpPr/>
            <p:nvPr/>
          </p:nvSpPr>
          <p:spPr>
            <a:xfrm>
              <a:off x="2714275" y="2728100"/>
              <a:ext cx="485250" cy="14800"/>
            </a:xfrm>
            <a:custGeom>
              <a:rect b="b" l="l" r="r" t="t"/>
              <a:pathLst>
                <a:path extrusionOk="0" h="592" w="1941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47"/>
            <p:cNvSpPr/>
            <p:nvPr/>
          </p:nvSpPr>
          <p:spPr>
            <a:xfrm>
              <a:off x="1932350" y="3051575"/>
              <a:ext cx="224625" cy="411425"/>
            </a:xfrm>
            <a:custGeom>
              <a:rect b="b" l="l" r="r" t="t"/>
              <a:pathLst>
                <a:path extrusionOk="0" h="16457" w="8985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47"/>
            <p:cNvSpPr/>
            <p:nvPr/>
          </p:nvSpPr>
          <p:spPr>
            <a:xfrm>
              <a:off x="1929575" y="3044200"/>
              <a:ext cx="230175" cy="426100"/>
            </a:xfrm>
            <a:custGeom>
              <a:rect b="b" l="l" r="r" t="t"/>
              <a:pathLst>
                <a:path extrusionOk="0" h="17044" w="9207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47"/>
            <p:cNvSpPr/>
            <p:nvPr/>
          </p:nvSpPr>
          <p:spPr>
            <a:xfrm>
              <a:off x="1860250" y="3071925"/>
              <a:ext cx="241250" cy="60100"/>
            </a:xfrm>
            <a:custGeom>
              <a:rect b="b" l="l" r="r" t="t"/>
              <a:pathLst>
                <a:path extrusionOk="0" h="2404" w="965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47"/>
            <p:cNvSpPr/>
            <p:nvPr/>
          </p:nvSpPr>
          <p:spPr>
            <a:xfrm>
              <a:off x="1852850" y="3064525"/>
              <a:ext cx="256050" cy="74900"/>
            </a:xfrm>
            <a:custGeom>
              <a:rect b="b" l="l" r="r" t="t"/>
              <a:pathLst>
                <a:path extrusionOk="0" h="2996" w="10242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47"/>
            <p:cNvSpPr/>
            <p:nvPr/>
          </p:nvSpPr>
          <p:spPr>
            <a:xfrm>
              <a:off x="2226250" y="3045125"/>
              <a:ext cx="224625" cy="411425"/>
            </a:xfrm>
            <a:custGeom>
              <a:rect b="b" l="l" r="r" t="t"/>
              <a:pathLst>
                <a:path extrusionOk="0" h="16457" w="8985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47"/>
            <p:cNvSpPr/>
            <p:nvPr/>
          </p:nvSpPr>
          <p:spPr>
            <a:xfrm>
              <a:off x="2224400" y="3037725"/>
              <a:ext cx="230175" cy="426100"/>
            </a:xfrm>
            <a:custGeom>
              <a:rect b="b" l="l" r="r" t="t"/>
              <a:pathLst>
                <a:path extrusionOk="0" h="17044" w="9207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47"/>
            <p:cNvSpPr/>
            <p:nvPr/>
          </p:nvSpPr>
          <p:spPr>
            <a:xfrm>
              <a:off x="2154175" y="3065450"/>
              <a:ext cx="241250" cy="60100"/>
            </a:xfrm>
            <a:custGeom>
              <a:rect b="b" l="l" r="r" t="t"/>
              <a:pathLst>
                <a:path extrusionOk="0" h="2404" w="965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47"/>
            <p:cNvSpPr/>
            <p:nvPr/>
          </p:nvSpPr>
          <p:spPr>
            <a:xfrm>
              <a:off x="2146775" y="3058050"/>
              <a:ext cx="256050" cy="75825"/>
            </a:xfrm>
            <a:custGeom>
              <a:rect b="b" l="l" r="r" t="t"/>
              <a:pathLst>
                <a:path extrusionOk="0" h="3033" w="10242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47"/>
            <p:cNvSpPr/>
            <p:nvPr/>
          </p:nvSpPr>
          <p:spPr>
            <a:xfrm>
              <a:off x="6411325" y="2750350"/>
              <a:ext cx="307800" cy="342775"/>
            </a:xfrm>
            <a:custGeom>
              <a:rect b="b" l="l" r="r" t="t"/>
              <a:pathLst>
                <a:path extrusionOk="0" h="13711" w="12312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47"/>
            <p:cNvSpPr/>
            <p:nvPr/>
          </p:nvSpPr>
          <p:spPr>
            <a:xfrm>
              <a:off x="6421500" y="2742875"/>
              <a:ext cx="288400" cy="358650"/>
            </a:xfrm>
            <a:custGeom>
              <a:rect b="b" l="l" r="r" t="t"/>
              <a:pathLst>
                <a:path extrusionOk="0" h="14346" w="11536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47"/>
            <p:cNvSpPr/>
            <p:nvPr/>
          </p:nvSpPr>
          <p:spPr>
            <a:xfrm>
              <a:off x="6367900" y="2718725"/>
              <a:ext cx="380800" cy="356000"/>
            </a:xfrm>
            <a:custGeom>
              <a:rect b="b" l="l" r="r" t="t"/>
              <a:pathLst>
                <a:path extrusionOk="0" h="14240" w="15232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47"/>
            <p:cNvSpPr/>
            <p:nvPr/>
          </p:nvSpPr>
          <p:spPr>
            <a:xfrm>
              <a:off x="6007425" y="2810625"/>
              <a:ext cx="244025" cy="272225"/>
            </a:xfrm>
            <a:custGeom>
              <a:rect b="b" l="l" r="r" t="t"/>
              <a:pathLst>
                <a:path extrusionOk="0" h="10889" w="9761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47"/>
            <p:cNvSpPr/>
            <p:nvPr/>
          </p:nvSpPr>
          <p:spPr>
            <a:xfrm>
              <a:off x="6013900" y="2802950"/>
              <a:ext cx="231100" cy="287475"/>
            </a:xfrm>
            <a:custGeom>
              <a:rect b="b" l="l" r="r" t="t"/>
              <a:pathLst>
                <a:path extrusionOk="0" h="11499" w="9244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47"/>
            <p:cNvSpPr/>
            <p:nvPr/>
          </p:nvSpPr>
          <p:spPr>
            <a:xfrm>
              <a:off x="5994500" y="2772900"/>
              <a:ext cx="258800" cy="320975"/>
            </a:xfrm>
            <a:custGeom>
              <a:rect b="b" l="l" r="r" t="t"/>
              <a:pathLst>
                <a:path extrusionOk="0" h="12839" w="10352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47"/>
            <p:cNvSpPr/>
            <p:nvPr/>
          </p:nvSpPr>
          <p:spPr>
            <a:xfrm>
              <a:off x="5838275" y="3220725"/>
              <a:ext cx="467725" cy="561975"/>
            </a:xfrm>
            <a:custGeom>
              <a:rect b="b" l="l" r="r" t="t"/>
              <a:pathLst>
                <a:path extrusionOk="0" h="22479" w="18709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7"/>
            <p:cNvSpPr/>
            <p:nvPr/>
          </p:nvSpPr>
          <p:spPr>
            <a:xfrm>
              <a:off x="5829975" y="3213325"/>
              <a:ext cx="484325" cy="577500"/>
            </a:xfrm>
            <a:custGeom>
              <a:rect b="b" l="l" r="r" t="t"/>
              <a:pathLst>
                <a:path extrusionOk="0" h="23100" w="19373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47"/>
            <p:cNvSpPr/>
            <p:nvPr/>
          </p:nvSpPr>
          <p:spPr>
            <a:xfrm>
              <a:off x="6088775" y="3235525"/>
              <a:ext cx="500975" cy="665475"/>
            </a:xfrm>
            <a:custGeom>
              <a:rect b="b" l="l" r="r" t="t"/>
              <a:pathLst>
                <a:path extrusionOk="0" h="26619" w="20039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47"/>
            <p:cNvSpPr/>
            <p:nvPr/>
          </p:nvSpPr>
          <p:spPr>
            <a:xfrm>
              <a:off x="6081375" y="3228125"/>
              <a:ext cx="516675" cy="680050"/>
            </a:xfrm>
            <a:custGeom>
              <a:rect b="b" l="l" r="r" t="t"/>
              <a:pathLst>
                <a:path extrusionOk="0" h="27202" w="20667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47"/>
            <p:cNvSpPr/>
            <p:nvPr/>
          </p:nvSpPr>
          <p:spPr>
            <a:xfrm>
              <a:off x="5663600" y="3210550"/>
              <a:ext cx="354950" cy="461250"/>
            </a:xfrm>
            <a:custGeom>
              <a:rect b="b" l="l" r="r" t="t"/>
              <a:pathLst>
                <a:path extrusionOk="0" h="18450" w="14198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47"/>
            <p:cNvSpPr/>
            <p:nvPr/>
          </p:nvSpPr>
          <p:spPr>
            <a:xfrm>
              <a:off x="5655275" y="3202250"/>
              <a:ext cx="371575" cy="477650"/>
            </a:xfrm>
            <a:custGeom>
              <a:rect b="b" l="l" r="r" t="t"/>
              <a:pathLst>
                <a:path extrusionOk="0" h="19106" w="14863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47"/>
            <p:cNvSpPr/>
            <p:nvPr/>
          </p:nvSpPr>
          <p:spPr>
            <a:xfrm>
              <a:off x="1289975" y="3512800"/>
              <a:ext cx="232025" cy="192275"/>
            </a:xfrm>
            <a:custGeom>
              <a:rect b="b" l="l" r="r" t="t"/>
              <a:pathLst>
                <a:path extrusionOk="0" h="7691" w="9281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7"/>
            <p:cNvSpPr/>
            <p:nvPr/>
          </p:nvSpPr>
          <p:spPr>
            <a:xfrm>
              <a:off x="1281650" y="3505175"/>
              <a:ext cx="247750" cy="207525"/>
            </a:xfrm>
            <a:custGeom>
              <a:rect b="b" l="l" r="r" t="t"/>
              <a:pathLst>
                <a:path extrusionOk="0" h="8301" w="991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47"/>
            <p:cNvSpPr/>
            <p:nvPr/>
          </p:nvSpPr>
          <p:spPr>
            <a:xfrm>
              <a:off x="1197550" y="3311300"/>
              <a:ext cx="243100" cy="176575"/>
            </a:xfrm>
            <a:custGeom>
              <a:rect b="b" l="l" r="r" t="t"/>
              <a:pathLst>
                <a:path extrusionOk="0" h="7063" w="9724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47"/>
            <p:cNvSpPr/>
            <p:nvPr/>
          </p:nvSpPr>
          <p:spPr>
            <a:xfrm>
              <a:off x="1190150" y="3302975"/>
              <a:ext cx="258825" cy="192475"/>
            </a:xfrm>
            <a:custGeom>
              <a:rect b="b" l="l" r="r" t="t"/>
              <a:pathLst>
                <a:path extrusionOk="0" h="7699" w="10353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7"/>
            <p:cNvSpPr/>
            <p:nvPr/>
          </p:nvSpPr>
          <p:spPr>
            <a:xfrm>
              <a:off x="1413825" y="3288200"/>
              <a:ext cx="203375" cy="151600"/>
            </a:xfrm>
            <a:custGeom>
              <a:rect b="b" l="l" r="r" t="t"/>
              <a:pathLst>
                <a:path extrusionOk="0" h="6064" w="8135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47"/>
            <p:cNvSpPr/>
            <p:nvPr/>
          </p:nvSpPr>
          <p:spPr>
            <a:xfrm>
              <a:off x="1406425" y="3280575"/>
              <a:ext cx="219100" cy="166850"/>
            </a:xfrm>
            <a:custGeom>
              <a:rect b="b" l="l" r="r" t="t"/>
              <a:pathLst>
                <a:path extrusionOk="0" h="6674" w="8764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47"/>
            <p:cNvSpPr/>
            <p:nvPr/>
          </p:nvSpPr>
          <p:spPr>
            <a:xfrm>
              <a:off x="1601450" y="3269700"/>
              <a:ext cx="162700" cy="129425"/>
            </a:xfrm>
            <a:custGeom>
              <a:rect b="b" l="l" r="r" t="t"/>
              <a:pathLst>
                <a:path extrusionOk="0" h="5177" w="6508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47"/>
            <p:cNvSpPr/>
            <p:nvPr/>
          </p:nvSpPr>
          <p:spPr>
            <a:xfrm>
              <a:off x="1593150" y="3262075"/>
              <a:ext cx="179325" cy="145375"/>
            </a:xfrm>
            <a:custGeom>
              <a:rect b="b" l="l" r="r" t="t"/>
              <a:pathLst>
                <a:path extrusionOk="0" h="5815" w="7173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47"/>
            <p:cNvSpPr/>
            <p:nvPr/>
          </p:nvSpPr>
          <p:spPr>
            <a:xfrm>
              <a:off x="1497950" y="3470275"/>
              <a:ext cx="185800" cy="158075"/>
            </a:xfrm>
            <a:custGeom>
              <a:rect b="b" l="l" r="r" t="t"/>
              <a:pathLst>
                <a:path extrusionOk="0" h="6323" w="7432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47"/>
            <p:cNvSpPr/>
            <p:nvPr/>
          </p:nvSpPr>
          <p:spPr>
            <a:xfrm>
              <a:off x="1489625" y="3462650"/>
              <a:ext cx="202425" cy="173825"/>
            </a:xfrm>
            <a:custGeom>
              <a:rect b="b" l="l" r="r" t="t"/>
              <a:pathLst>
                <a:path extrusionOk="0" h="6953" w="8097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47"/>
            <p:cNvSpPr/>
            <p:nvPr/>
          </p:nvSpPr>
          <p:spPr>
            <a:xfrm>
              <a:off x="1004375" y="3337175"/>
              <a:ext cx="228325" cy="193200"/>
            </a:xfrm>
            <a:custGeom>
              <a:rect b="b" l="l" r="r" t="t"/>
              <a:pathLst>
                <a:path extrusionOk="0" h="7728" w="9133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47"/>
            <p:cNvSpPr/>
            <p:nvPr/>
          </p:nvSpPr>
          <p:spPr>
            <a:xfrm>
              <a:off x="996075" y="3329800"/>
              <a:ext cx="244025" cy="208150"/>
            </a:xfrm>
            <a:custGeom>
              <a:rect b="b" l="l" r="r" t="t"/>
              <a:pathLst>
                <a:path extrusionOk="0" h="8326" w="9761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47"/>
            <p:cNvSpPr/>
            <p:nvPr/>
          </p:nvSpPr>
          <p:spPr>
            <a:xfrm>
              <a:off x="1752100" y="3259550"/>
              <a:ext cx="92475" cy="106300"/>
            </a:xfrm>
            <a:custGeom>
              <a:rect b="b" l="l" r="r" t="t"/>
              <a:pathLst>
                <a:path extrusionOk="0" h="4252" w="3699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47"/>
            <p:cNvSpPr/>
            <p:nvPr/>
          </p:nvSpPr>
          <p:spPr>
            <a:xfrm>
              <a:off x="1743800" y="3251925"/>
              <a:ext cx="109075" cy="121575"/>
            </a:xfrm>
            <a:custGeom>
              <a:rect b="b" l="l" r="r" t="t"/>
              <a:pathLst>
                <a:path extrusionOk="0" h="4863" w="4363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47"/>
            <p:cNvSpPr/>
            <p:nvPr/>
          </p:nvSpPr>
          <p:spPr>
            <a:xfrm>
              <a:off x="1087575" y="3563625"/>
              <a:ext cx="235700" cy="215375"/>
            </a:xfrm>
            <a:custGeom>
              <a:rect b="b" l="l" r="r" t="t"/>
              <a:pathLst>
                <a:path extrusionOk="0" h="8615" w="9428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47"/>
            <p:cNvSpPr/>
            <p:nvPr/>
          </p:nvSpPr>
          <p:spPr>
            <a:xfrm>
              <a:off x="1079250" y="3556000"/>
              <a:ext cx="252350" cy="231100"/>
            </a:xfrm>
            <a:custGeom>
              <a:rect b="b" l="l" r="r" t="t"/>
              <a:pathLst>
                <a:path extrusionOk="0" h="9244" w="10094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47"/>
            <p:cNvSpPr/>
            <p:nvPr/>
          </p:nvSpPr>
          <p:spPr>
            <a:xfrm>
              <a:off x="1670775" y="3434225"/>
              <a:ext cx="154375" cy="132200"/>
            </a:xfrm>
            <a:custGeom>
              <a:rect b="b" l="l" r="r" t="t"/>
              <a:pathLst>
                <a:path extrusionOk="0" h="5288" w="6175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47"/>
            <p:cNvSpPr/>
            <p:nvPr/>
          </p:nvSpPr>
          <p:spPr>
            <a:xfrm>
              <a:off x="1663375" y="3426600"/>
              <a:ext cx="170100" cy="147450"/>
            </a:xfrm>
            <a:custGeom>
              <a:rect b="b" l="l" r="r" t="t"/>
              <a:pathLst>
                <a:path extrusionOk="0" h="5898" w="6804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47"/>
            <p:cNvSpPr/>
            <p:nvPr/>
          </p:nvSpPr>
          <p:spPr>
            <a:xfrm>
              <a:off x="1817725" y="3414825"/>
              <a:ext cx="87850" cy="97075"/>
            </a:xfrm>
            <a:custGeom>
              <a:rect b="b" l="l" r="r" t="t"/>
              <a:pathLst>
                <a:path extrusionOk="0" h="3883" w="3514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47"/>
            <p:cNvSpPr/>
            <p:nvPr/>
          </p:nvSpPr>
          <p:spPr>
            <a:xfrm>
              <a:off x="1810350" y="3407175"/>
              <a:ext cx="103525" cy="112350"/>
            </a:xfrm>
            <a:custGeom>
              <a:rect b="b" l="l" r="r" t="t"/>
              <a:pathLst>
                <a:path extrusionOk="0" h="4494" w="4141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47"/>
            <p:cNvSpPr/>
            <p:nvPr/>
          </p:nvSpPr>
          <p:spPr>
            <a:xfrm>
              <a:off x="6467700" y="3108900"/>
              <a:ext cx="396550" cy="1791250"/>
            </a:xfrm>
            <a:custGeom>
              <a:rect b="b" l="l" r="r" t="t"/>
              <a:pathLst>
                <a:path extrusionOk="0" h="71650" w="15862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47"/>
            <p:cNvSpPr/>
            <p:nvPr/>
          </p:nvSpPr>
          <p:spPr>
            <a:xfrm>
              <a:off x="6694150" y="3425900"/>
              <a:ext cx="170100" cy="713575"/>
            </a:xfrm>
            <a:custGeom>
              <a:rect b="b" l="l" r="r" t="t"/>
              <a:pathLst>
                <a:path extrusionOk="0" h="28543" w="6804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47"/>
            <p:cNvSpPr/>
            <p:nvPr/>
          </p:nvSpPr>
          <p:spPr>
            <a:xfrm>
              <a:off x="5578575" y="4023925"/>
              <a:ext cx="478775" cy="632200"/>
            </a:xfrm>
            <a:custGeom>
              <a:rect b="b" l="l" r="r" t="t"/>
              <a:pathLst>
                <a:path extrusionOk="0" h="25288" w="19151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7"/>
            <p:cNvSpPr/>
            <p:nvPr/>
          </p:nvSpPr>
          <p:spPr>
            <a:xfrm>
              <a:off x="5824425" y="4187500"/>
              <a:ext cx="15725" cy="314275"/>
            </a:xfrm>
            <a:custGeom>
              <a:rect b="b" l="l" r="r" t="t"/>
              <a:pathLst>
                <a:path extrusionOk="0" h="12571" w="629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7"/>
            <p:cNvSpPr/>
            <p:nvPr/>
          </p:nvSpPr>
          <p:spPr>
            <a:xfrm>
              <a:off x="5823500" y="3806475"/>
              <a:ext cx="396525" cy="794825"/>
            </a:xfrm>
            <a:custGeom>
              <a:rect b="b" l="l" r="r" t="t"/>
              <a:pathLst>
                <a:path extrusionOk="0" h="31793" w="15861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47"/>
            <p:cNvSpPr/>
            <p:nvPr/>
          </p:nvSpPr>
          <p:spPr>
            <a:xfrm>
              <a:off x="694750" y="2954525"/>
              <a:ext cx="15750" cy="1954850"/>
            </a:xfrm>
            <a:custGeom>
              <a:rect b="b" l="l" r="r" t="t"/>
              <a:pathLst>
                <a:path extrusionOk="0" h="78194" w="63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47"/>
            <p:cNvSpPr/>
            <p:nvPr/>
          </p:nvSpPr>
          <p:spPr>
            <a:xfrm>
              <a:off x="758525" y="3878800"/>
              <a:ext cx="223700" cy="15750"/>
            </a:xfrm>
            <a:custGeom>
              <a:rect b="b" l="l" r="r" t="t"/>
              <a:pathLst>
                <a:path extrusionOk="0" h="630" w="8948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47"/>
            <p:cNvSpPr/>
            <p:nvPr/>
          </p:nvSpPr>
          <p:spPr>
            <a:xfrm>
              <a:off x="966475" y="3697650"/>
              <a:ext cx="170100" cy="1175700"/>
            </a:xfrm>
            <a:custGeom>
              <a:rect b="b" l="l" r="r" t="t"/>
              <a:pathLst>
                <a:path extrusionOk="0" h="47028" w="6804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47"/>
            <p:cNvSpPr/>
            <p:nvPr/>
          </p:nvSpPr>
          <p:spPr>
            <a:xfrm>
              <a:off x="794575" y="4078450"/>
              <a:ext cx="187650" cy="332750"/>
            </a:xfrm>
            <a:custGeom>
              <a:rect b="b" l="l" r="r" t="t"/>
              <a:pathLst>
                <a:path extrusionOk="0" h="13310" w="7506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47"/>
            <p:cNvSpPr/>
            <p:nvPr/>
          </p:nvSpPr>
          <p:spPr>
            <a:xfrm>
              <a:off x="1193850" y="4105250"/>
              <a:ext cx="14825" cy="813375"/>
            </a:xfrm>
            <a:custGeom>
              <a:rect b="b" l="l" r="r" t="t"/>
              <a:pathLst>
                <a:path extrusionOk="0" h="32535" w="593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47"/>
            <p:cNvSpPr/>
            <p:nvPr/>
          </p:nvSpPr>
          <p:spPr>
            <a:xfrm>
              <a:off x="6377125" y="4105250"/>
              <a:ext cx="15750" cy="857750"/>
            </a:xfrm>
            <a:custGeom>
              <a:rect b="b" l="l" r="r" t="t"/>
              <a:pathLst>
                <a:path extrusionOk="0" h="34310" w="63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47"/>
            <p:cNvSpPr/>
            <p:nvPr/>
          </p:nvSpPr>
          <p:spPr>
            <a:xfrm>
              <a:off x="1301075" y="3906075"/>
              <a:ext cx="715400" cy="278475"/>
            </a:xfrm>
            <a:custGeom>
              <a:rect b="b" l="l" r="r" t="t"/>
              <a:pathLst>
                <a:path extrusionOk="0" h="11139" w="28616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47"/>
            <p:cNvSpPr/>
            <p:nvPr/>
          </p:nvSpPr>
          <p:spPr>
            <a:xfrm>
              <a:off x="1355600" y="3997100"/>
              <a:ext cx="297650" cy="595025"/>
            </a:xfrm>
            <a:custGeom>
              <a:rect b="b" l="l" r="r" t="t"/>
              <a:pathLst>
                <a:path extrusionOk="0" h="23801" w="11906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1882425" y="4069200"/>
              <a:ext cx="14825" cy="206150"/>
            </a:xfrm>
            <a:custGeom>
              <a:rect b="b" l="l" r="r" t="t"/>
              <a:pathLst>
                <a:path extrusionOk="0" h="8246" w="593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47"/>
            <p:cNvSpPr/>
            <p:nvPr/>
          </p:nvSpPr>
          <p:spPr>
            <a:xfrm>
              <a:off x="3261425" y="5005475"/>
              <a:ext cx="265300" cy="191150"/>
            </a:xfrm>
            <a:custGeom>
              <a:rect b="b" l="l" r="r" t="t"/>
              <a:pathLst>
                <a:path extrusionOk="0" h="7646" w="10612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47"/>
            <p:cNvSpPr/>
            <p:nvPr/>
          </p:nvSpPr>
          <p:spPr>
            <a:xfrm>
              <a:off x="3268825" y="4997850"/>
              <a:ext cx="265300" cy="206375"/>
            </a:xfrm>
            <a:custGeom>
              <a:rect b="b" l="l" r="r" t="t"/>
              <a:pathLst>
                <a:path extrusionOk="0" h="8255" w="10612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3389900" y="4063650"/>
              <a:ext cx="271775" cy="1028750"/>
            </a:xfrm>
            <a:custGeom>
              <a:rect b="b" l="l" r="r" t="t"/>
              <a:pathLst>
                <a:path extrusionOk="0" h="41150" w="10871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47"/>
            <p:cNvSpPr/>
            <p:nvPr/>
          </p:nvSpPr>
          <p:spPr>
            <a:xfrm>
              <a:off x="3382525" y="4055650"/>
              <a:ext cx="287450" cy="1044125"/>
            </a:xfrm>
            <a:custGeom>
              <a:rect b="b" l="l" r="r" t="t"/>
              <a:pathLst>
                <a:path extrusionOk="0" h="41765" w="11498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47"/>
            <p:cNvSpPr/>
            <p:nvPr/>
          </p:nvSpPr>
          <p:spPr>
            <a:xfrm>
              <a:off x="3397300" y="3850150"/>
              <a:ext cx="427050" cy="427050"/>
            </a:xfrm>
            <a:custGeom>
              <a:rect b="b" l="l" r="r" t="t"/>
              <a:pathLst>
                <a:path extrusionOk="0" h="17082" w="17082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3389900" y="3841825"/>
              <a:ext cx="442750" cy="442750"/>
            </a:xfrm>
            <a:custGeom>
              <a:rect b="b" l="l" r="r" t="t"/>
              <a:pathLst>
                <a:path extrusionOk="0" h="17710" w="1771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47"/>
            <p:cNvSpPr/>
            <p:nvPr/>
          </p:nvSpPr>
          <p:spPr>
            <a:xfrm>
              <a:off x="4143175" y="5005475"/>
              <a:ext cx="265300" cy="191150"/>
            </a:xfrm>
            <a:custGeom>
              <a:rect b="b" l="l" r="r" t="t"/>
              <a:pathLst>
                <a:path extrusionOk="0" h="7646" w="10612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47"/>
            <p:cNvSpPr/>
            <p:nvPr/>
          </p:nvSpPr>
          <p:spPr>
            <a:xfrm>
              <a:off x="4135800" y="4997850"/>
              <a:ext cx="265275" cy="206375"/>
            </a:xfrm>
            <a:custGeom>
              <a:rect b="b" l="l" r="r" t="t"/>
              <a:pathLst>
                <a:path extrusionOk="0" h="8255" w="10611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47"/>
            <p:cNvSpPr/>
            <p:nvPr/>
          </p:nvSpPr>
          <p:spPr>
            <a:xfrm>
              <a:off x="4008250" y="4063650"/>
              <a:ext cx="271750" cy="1028750"/>
            </a:xfrm>
            <a:custGeom>
              <a:rect b="b" l="l" r="r" t="t"/>
              <a:pathLst>
                <a:path extrusionOk="0" h="41150" w="1087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47"/>
            <p:cNvSpPr/>
            <p:nvPr/>
          </p:nvSpPr>
          <p:spPr>
            <a:xfrm>
              <a:off x="3999925" y="4055650"/>
              <a:ext cx="287475" cy="1044125"/>
            </a:xfrm>
            <a:custGeom>
              <a:rect b="b" l="l" r="r" t="t"/>
              <a:pathLst>
                <a:path extrusionOk="0" h="41765" w="11499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47"/>
            <p:cNvSpPr/>
            <p:nvPr/>
          </p:nvSpPr>
          <p:spPr>
            <a:xfrm>
              <a:off x="3844650" y="3850150"/>
              <a:ext cx="427950" cy="427050"/>
            </a:xfrm>
            <a:custGeom>
              <a:rect b="b" l="l" r="r" t="t"/>
              <a:pathLst>
                <a:path extrusionOk="0" h="17082" w="17118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47"/>
            <p:cNvSpPr/>
            <p:nvPr/>
          </p:nvSpPr>
          <p:spPr>
            <a:xfrm>
              <a:off x="3837250" y="3841825"/>
              <a:ext cx="442750" cy="442750"/>
            </a:xfrm>
            <a:custGeom>
              <a:rect b="b" l="l" r="r" t="t"/>
              <a:pathLst>
                <a:path extrusionOk="0" h="17710" w="1771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47"/>
            <p:cNvSpPr/>
            <p:nvPr/>
          </p:nvSpPr>
          <p:spPr>
            <a:xfrm>
              <a:off x="3685675" y="2397200"/>
              <a:ext cx="332750" cy="450150"/>
            </a:xfrm>
            <a:custGeom>
              <a:rect b="b" l="l" r="r" t="t"/>
              <a:pathLst>
                <a:path extrusionOk="0" h="18006" w="1331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47"/>
            <p:cNvSpPr/>
            <p:nvPr/>
          </p:nvSpPr>
          <p:spPr>
            <a:xfrm>
              <a:off x="3710625" y="2388875"/>
              <a:ext cx="312425" cy="466800"/>
            </a:xfrm>
            <a:custGeom>
              <a:rect b="b" l="l" r="r" t="t"/>
              <a:pathLst>
                <a:path extrusionOk="0" h="18672" w="12497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47"/>
            <p:cNvSpPr/>
            <p:nvPr/>
          </p:nvSpPr>
          <p:spPr>
            <a:xfrm>
              <a:off x="3762400" y="2725350"/>
              <a:ext cx="136800" cy="153425"/>
            </a:xfrm>
            <a:custGeom>
              <a:rect b="b" l="l" r="r" t="t"/>
              <a:pathLst>
                <a:path extrusionOk="0" h="6137" w="5472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47"/>
            <p:cNvSpPr/>
            <p:nvPr/>
          </p:nvSpPr>
          <p:spPr>
            <a:xfrm>
              <a:off x="3755000" y="2717000"/>
              <a:ext cx="151600" cy="169525"/>
            </a:xfrm>
            <a:custGeom>
              <a:rect b="b" l="l" r="r" t="t"/>
              <a:pathLst>
                <a:path extrusionOk="0" h="6781" w="6064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47"/>
            <p:cNvSpPr/>
            <p:nvPr/>
          </p:nvSpPr>
          <p:spPr>
            <a:xfrm>
              <a:off x="3642950" y="2338775"/>
              <a:ext cx="450350" cy="524625"/>
            </a:xfrm>
            <a:custGeom>
              <a:rect b="b" l="l" r="r" t="t"/>
              <a:pathLst>
                <a:path extrusionOk="0" h="20985" w="18014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47"/>
            <p:cNvSpPr/>
            <p:nvPr/>
          </p:nvSpPr>
          <p:spPr>
            <a:xfrm>
              <a:off x="3658875" y="2330650"/>
              <a:ext cx="406700" cy="540725"/>
            </a:xfrm>
            <a:custGeom>
              <a:rect b="b" l="l" r="r" t="t"/>
              <a:pathLst>
                <a:path extrusionOk="0" h="21629" w="16268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7"/>
            <p:cNvSpPr/>
            <p:nvPr/>
          </p:nvSpPr>
          <p:spPr>
            <a:xfrm>
              <a:off x="3633000" y="2838275"/>
              <a:ext cx="438125" cy="93175"/>
            </a:xfrm>
            <a:custGeom>
              <a:rect b="b" l="l" r="r" t="t"/>
              <a:pathLst>
                <a:path extrusionOk="0" h="3727" w="17525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47"/>
            <p:cNvSpPr/>
            <p:nvPr/>
          </p:nvSpPr>
          <p:spPr>
            <a:xfrm>
              <a:off x="3624675" y="2830675"/>
              <a:ext cx="454750" cy="108425"/>
            </a:xfrm>
            <a:custGeom>
              <a:rect b="b" l="l" r="r" t="t"/>
              <a:pathLst>
                <a:path extrusionOk="0" h="4337" w="1819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47"/>
            <p:cNvSpPr/>
            <p:nvPr/>
          </p:nvSpPr>
          <p:spPr>
            <a:xfrm>
              <a:off x="3174550" y="2857500"/>
              <a:ext cx="244950" cy="223675"/>
            </a:xfrm>
            <a:custGeom>
              <a:rect b="b" l="l" r="r" t="t"/>
              <a:pathLst>
                <a:path extrusionOk="0" h="8947" w="9798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47"/>
            <p:cNvSpPr/>
            <p:nvPr/>
          </p:nvSpPr>
          <p:spPr>
            <a:xfrm>
              <a:off x="3165325" y="2849175"/>
              <a:ext cx="261575" cy="239575"/>
            </a:xfrm>
            <a:custGeom>
              <a:rect b="b" l="l" r="r" t="t"/>
              <a:pathLst>
                <a:path extrusionOk="0" h="9583" w="10463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47"/>
            <p:cNvSpPr/>
            <p:nvPr/>
          </p:nvSpPr>
          <p:spPr>
            <a:xfrm>
              <a:off x="3119100" y="3076550"/>
              <a:ext cx="183025" cy="423600"/>
            </a:xfrm>
            <a:custGeom>
              <a:rect b="b" l="l" r="r" t="t"/>
              <a:pathLst>
                <a:path extrusionOk="0" h="16944" w="7321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47"/>
            <p:cNvSpPr/>
            <p:nvPr/>
          </p:nvSpPr>
          <p:spPr>
            <a:xfrm>
              <a:off x="3110775" y="3068775"/>
              <a:ext cx="198750" cy="439425"/>
            </a:xfrm>
            <a:custGeom>
              <a:rect b="b" l="l" r="r" t="t"/>
              <a:pathLst>
                <a:path extrusionOk="0" h="17577" w="795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47"/>
            <p:cNvSpPr/>
            <p:nvPr/>
          </p:nvSpPr>
          <p:spPr>
            <a:xfrm>
              <a:off x="3104300" y="2951775"/>
              <a:ext cx="378050" cy="561575"/>
            </a:xfrm>
            <a:custGeom>
              <a:rect b="b" l="l" r="r" t="t"/>
              <a:pathLst>
                <a:path extrusionOk="0" h="22463" w="15122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47"/>
            <p:cNvSpPr/>
            <p:nvPr/>
          </p:nvSpPr>
          <p:spPr>
            <a:xfrm>
              <a:off x="3113550" y="2944025"/>
              <a:ext cx="376200" cy="577100"/>
            </a:xfrm>
            <a:custGeom>
              <a:rect b="b" l="l" r="r" t="t"/>
              <a:pathLst>
                <a:path extrusionOk="0" h="23084" w="15048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47"/>
            <p:cNvSpPr/>
            <p:nvPr/>
          </p:nvSpPr>
          <p:spPr>
            <a:xfrm>
              <a:off x="4058150" y="2922175"/>
              <a:ext cx="1011175" cy="521400"/>
            </a:xfrm>
            <a:custGeom>
              <a:rect b="b" l="l" r="r" t="t"/>
              <a:pathLst>
                <a:path extrusionOk="0" h="20856" w="40447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47"/>
            <p:cNvSpPr/>
            <p:nvPr/>
          </p:nvSpPr>
          <p:spPr>
            <a:xfrm>
              <a:off x="4049825" y="2914800"/>
              <a:ext cx="1026900" cy="537025"/>
            </a:xfrm>
            <a:custGeom>
              <a:rect b="b" l="l" r="r" t="t"/>
              <a:pathLst>
                <a:path extrusionOk="0" h="21481" w="41076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47"/>
            <p:cNvSpPr/>
            <p:nvPr/>
          </p:nvSpPr>
          <p:spPr>
            <a:xfrm>
              <a:off x="5032325" y="2936500"/>
              <a:ext cx="282850" cy="248425"/>
            </a:xfrm>
            <a:custGeom>
              <a:rect b="b" l="l" r="r" t="t"/>
              <a:pathLst>
                <a:path extrusionOk="0" h="9937" w="11314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47"/>
            <p:cNvSpPr/>
            <p:nvPr/>
          </p:nvSpPr>
          <p:spPr>
            <a:xfrm>
              <a:off x="5024000" y="2928650"/>
              <a:ext cx="291175" cy="263450"/>
            </a:xfrm>
            <a:custGeom>
              <a:rect b="b" l="l" r="r" t="t"/>
              <a:pathLst>
                <a:path extrusionOk="0" h="10538" w="11647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47"/>
            <p:cNvSpPr/>
            <p:nvPr/>
          </p:nvSpPr>
          <p:spPr>
            <a:xfrm>
              <a:off x="5170975" y="3049725"/>
              <a:ext cx="49925" cy="34225"/>
            </a:xfrm>
            <a:custGeom>
              <a:rect b="b" l="l" r="r" t="t"/>
              <a:pathLst>
                <a:path extrusionOk="0" h="1369" w="1997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47"/>
            <p:cNvSpPr/>
            <p:nvPr/>
          </p:nvSpPr>
          <p:spPr>
            <a:xfrm>
              <a:off x="5177425" y="3078150"/>
              <a:ext cx="36075" cy="32750"/>
            </a:xfrm>
            <a:custGeom>
              <a:rect b="b" l="l" r="r" t="t"/>
              <a:pathLst>
                <a:path extrusionOk="0" h="1310" w="1443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47"/>
            <p:cNvSpPr/>
            <p:nvPr/>
          </p:nvSpPr>
          <p:spPr>
            <a:xfrm>
              <a:off x="5175600" y="3110600"/>
              <a:ext cx="33275" cy="33575"/>
            </a:xfrm>
            <a:custGeom>
              <a:rect b="b" l="l" r="r" t="t"/>
              <a:pathLst>
                <a:path extrusionOk="0" h="1343" w="1331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47"/>
            <p:cNvSpPr/>
            <p:nvPr/>
          </p:nvSpPr>
          <p:spPr>
            <a:xfrm>
              <a:off x="5094250" y="3007225"/>
              <a:ext cx="42550" cy="15725"/>
            </a:xfrm>
            <a:custGeom>
              <a:rect b="b" l="l" r="r" t="t"/>
              <a:pathLst>
                <a:path extrusionOk="0" h="629" w="1702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47"/>
            <p:cNvSpPr/>
            <p:nvPr/>
          </p:nvSpPr>
          <p:spPr>
            <a:xfrm>
              <a:off x="3419475" y="2893525"/>
              <a:ext cx="818000" cy="942775"/>
            </a:xfrm>
            <a:custGeom>
              <a:rect b="b" l="l" r="r" t="t"/>
              <a:pathLst>
                <a:path extrusionOk="0" h="37711" w="3272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47"/>
            <p:cNvSpPr/>
            <p:nvPr/>
          </p:nvSpPr>
          <p:spPr>
            <a:xfrm>
              <a:off x="3411175" y="2886150"/>
              <a:ext cx="833700" cy="957550"/>
            </a:xfrm>
            <a:custGeom>
              <a:rect b="b" l="l" r="r" t="t"/>
              <a:pathLst>
                <a:path extrusionOk="0" h="38302" w="33348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47"/>
            <p:cNvSpPr/>
            <p:nvPr/>
          </p:nvSpPr>
          <p:spPr>
            <a:xfrm>
              <a:off x="3472175" y="3836275"/>
              <a:ext cx="732025" cy="440925"/>
            </a:xfrm>
            <a:custGeom>
              <a:rect b="b" l="l" r="r" t="t"/>
              <a:pathLst>
                <a:path extrusionOk="0" h="17637" w="29281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47"/>
            <p:cNvSpPr/>
            <p:nvPr/>
          </p:nvSpPr>
          <p:spPr>
            <a:xfrm>
              <a:off x="3468475" y="3828900"/>
              <a:ext cx="737575" cy="455675"/>
            </a:xfrm>
            <a:custGeom>
              <a:rect b="b" l="l" r="r" t="t"/>
              <a:pathLst>
                <a:path extrusionOk="0" h="18227" w="29503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47"/>
            <p:cNvSpPr/>
            <p:nvPr/>
          </p:nvSpPr>
          <p:spPr>
            <a:xfrm>
              <a:off x="3795650" y="4161625"/>
              <a:ext cx="109100" cy="415025"/>
            </a:xfrm>
            <a:custGeom>
              <a:rect b="b" l="l" r="r" t="t"/>
              <a:pathLst>
                <a:path extrusionOk="0" h="16601" w="4364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47"/>
            <p:cNvSpPr/>
            <p:nvPr/>
          </p:nvSpPr>
          <p:spPr>
            <a:xfrm>
              <a:off x="3788275" y="4154225"/>
              <a:ext cx="123875" cy="430750"/>
            </a:xfrm>
            <a:custGeom>
              <a:rect b="b" l="l" r="r" t="t"/>
              <a:pathLst>
                <a:path extrusionOk="0" h="17230" w="4955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47"/>
            <p:cNvSpPr/>
            <p:nvPr/>
          </p:nvSpPr>
          <p:spPr>
            <a:xfrm>
              <a:off x="3767925" y="4511925"/>
              <a:ext cx="164550" cy="525000"/>
            </a:xfrm>
            <a:custGeom>
              <a:rect b="b" l="l" r="r" t="t"/>
              <a:pathLst>
                <a:path extrusionOk="0" h="21000" w="6582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47"/>
            <p:cNvSpPr/>
            <p:nvPr/>
          </p:nvSpPr>
          <p:spPr>
            <a:xfrm>
              <a:off x="3760550" y="4503600"/>
              <a:ext cx="179325" cy="540725"/>
            </a:xfrm>
            <a:custGeom>
              <a:rect b="b" l="l" r="r" t="t"/>
              <a:pathLst>
                <a:path extrusionOk="0" h="21629" w="7173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47"/>
            <p:cNvSpPr/>
            <p:nvPr/>
          </p:nvSpPr>
          <p:spPr>
            <a:xfrm>
              <a:off x="3244800" y="4999025"/>
              <a:ext cx="1202500" cy="159000"/>
            </a:xfrm>
            <a:custGeom>
              <a:rect b="b" l="l" r="r" t="t"/>
              <a:pathLst>
                <a:path extrusionOk="0" h="6360" w="4810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47"/>
            <p:cNvSpPr/>
            <p:nvPr/>
          </p:nvSpPr>
          <p:spPr>
            <a:xfrm>
              <a:off x="3237400" y="4991250"/>
              <a:ext cx="1217275" cy="174150"/>
            </a:xfrm>
            <a:custGeom>
              <a:rect b="b" l="l" r="r" t="t"/>
              <a:pathLst>
                <a:path extrusionOk="0" h="6966" w="48691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47"/>
            <p:cNvSpPr/>
            <p:nvPr/>
          </p:nvSpPr>
          <p:spPr>
            <a:xfrm>
              <a:off x="3253125" y="5145975"/>
              <a:ext cx="73025" cy="72125"/>
            </a:xfrm>
            <a:custGeom>
              <a:rect b="b" l="l" r="r" t="t"/>
              <a:pathLst>
                <a:path extrusionOk="0" h="2885" w="2921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47"/>
            <p:cNvSpPr/>
            <p:nvPr/>
          </p:nvSpPr>
          <p:spPr>
            <a:xfrm>
              <a:off x="3245725" y="5137650"/>
              <a:ext cx="87825" cy="88750"/>
            </a:xfrm>
            <a:custGeom>
              <a:rect b="b" l="l" r="r" t="t"/>
              <a:pathLst>
                <a:path extrusionOk="0" h="3550" w="3513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47"/>
            <p:cNvSpPr/>
            <p:nvPr/>
          </p:nvSpPr>
          <p:spPr>
            <a:xfrm>
              <a:off x="3809525" y="5145975"/>
              <a:ext cx="73050" cy="72125"/>
            </a:xfrm>
            <a:custGeom>
              <a:rect b="b" l="l" r="r" t="t"/>
              <a:pathLst>
                <a:path extrusionOk="0" h="2885" w="2922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47"/>
            <p:cNvSpPr/>
            <p:nvPr/>
          </p:nvSpPr>
          <p:spPr>
            <a:xfrm>
              <a:off x="3802125" y="5137650"/>
              <a:ext cx="87825" cy="88750"/>
            </a:xfrm>
            <a:custGeom>
              <a:rect b="b" l="l" r="r" t="t"/>
              <a:pathLst>
                <a:path extrusionOk="0" h="3550" w="3513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47"/>
            <p:cNvSpPr/>
            <p:nvPr/>
          </p:nvSpPr>
          <p:spPr>
            <a:xfrm>
              <a:off x="4369625" y="5145975"/>
              <a:ext cx="72125" cy="72125"/>
            </a:xfrm>
            <a:custGeom>
              <a:rect b="b" l="l" r="r" t="t"/>
              <a:pathLst>
                <a:path extrusionOk="0" h="2885" w="2885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47"/>
            <p:cNvSpPr/>
            <p:nvPr/>
          </p:nvSpPr>
          <p:spPr>
            <a:xfrm>
              <a:off x="4362225" y="5137650"/>
              <a:ext cx="87850" cy="88750"/>
            </a:xfrm>
            <a:custGeom>
              <a:rect b="b" l="l" r="r" t="t"/>
              <a:pathLst>
                <a:path extrusionOk="0" h="3550" w="3514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47"/>
            <p:cNvSpPr/>
            <p:nvPr/>
          </p:nvSpPr>
          <p:spPr>
            <a:xfrm>
              <a:off x="3325200" y="3763275"/>
              <a:ext cx="108175" cy="466775"/>
            </a:xfrm>
            <a:custGeom>
              <a:rect b="b" l="l" r="r" t="t"/>
              <a:pathLst>
                <a:path extrusionOk="0" h="18671" w="4327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47"/>
            <p:cNvSpPr/>
            <p:nvPr/>
          </p:nvSpPr>
          <p:spPr>
            <a:xfrm>
              <a:off x="3317825" y="3755875"/>
              <a:ext cx="122950" cy="482500"/>
            </a:xfrm>
            <a:custGeom>
              <a:rect b="b" l="l" r="r" t="t"/>
              <a:pathLst>
                <a:path extrusionOk="0" h="19300" w="4918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47"/>
            <p:cNvSpPr/>
            <p:nvPr/>
          </p:nvSpPr>
          <p:spPr>
            <a:xfrm>
              <a:off x="3264200" y="3666225"/>
              <a:ext cx="169175" cy="86900"/>
            </a:xfrm>
            <a:custGeom>
              <a:rect b="b" l="l" r="r" t="t"/>
              <a:pathLst>
                <a:path extrusionOk="0" h="3476" w="6767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47"/>
            <p:cNvSpPr/>
            <p:nvPr/>
          </p:nvSpPr>
          <p:spPr>
            <a:xfrm>
              <a:off x="3255900" y="3658825"/>
              <a:ext cx="184875" cy="102625"/>
            </a:xfrm>
            <a:custGeom>
              <a:rect b="b" l="l" r="r" t="t"/>
              <a:pathLst>
                <a:path extrusionOk="0" h="4105" w="7395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47"/>
            <p:cNvSpPr/>
            <p:nvPr/>
          </p:nvSpPr>
          <p:spPr>
            <a:xfrm>
              <a:off x="4271650" y="3763275"/>
              <a:ext cx="107250" cy="466775"/>
            </a:xfrm>
            <a:custGeom>
              <a:rect b="b" l="l" r="r" t="t"/>
              <a:pathLst>
                <a:path extrusionOk="0" h="18671" w="429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47"/>
            <p:cNvSpPr/>
            <p:nvPr/>
          </p:nvSpPr>
          <p:spPr>
            <a:xfrm>
              <a:off x="4264275" y="3755875"/>
              <a:ext cx="122950" cy="482500"/>
            </a:xfrm>
            <a:custGeom>
              <a:rect b="b" l="l" r="r" t="t"/>
              <a:pathLst>
                <a:path extrusionOk="0" h="19300" w="4918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47"/>
            <p:cNvSpPr/>
            <p:nvPr/>
          </p:nvSpPr>
          <p:spPr>
            <a:xfrm>
              <a:off x="4271650" y="3666225"/>
              <a:ext cx="169175" cy="86900"/>
            </a:xfrm>
            <a:custGeom>
              <a:rect b="b" l="l" r="r" t="t"/>
              <a:pathLst>
                <a:path extrusionOk="0" h="3476" w="6767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47"/>
            <p:cNvSpPr/>
            <p:nvPr/>
          </p:nvSpPr>
          <p:spPr>
            <a:xfrm>
              <a:off x="4264275" y="3658825"/>
              <a:ext cx="183950" cy="102625"/>
            </a:xfrm>
            <a:custGeom>
              <a:rect b="b" l="l" r="r" t="t"/>
              <a:pathLst>
                <a:path extrusionOk="0" h="4105" w="7358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47"/>
            <p:cNvSpPr/>
            <p:nvPr/>
          </p:nvSpPr>
          <p:spPr>
            <a:xfrm>
              <a:off x="3376050" y="3036800"/>
              <a:ext cx="949250" cy="1256100"/>
            </a:xfrm>
            <a:custGeom>
              <a:rect b="b" l="l" r="r" t="t"/>
              <a:pathLst>
                <a:path extrusionOk="0" h="50244" w="3797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47"/>
            <p:cNvSpPr/>
            <p:nvPr/>
          </p:nvSpPr>
          <p:spPr>
            <a:xfrm>
              <a:off x="3367725" y="3029400"/>
              <a:ext cx="964950" cy="1271825"/>
            </a:xfrm>
            <a:custGeom>
              <a:rect b="b" l="l" r="r" t="t"/>
              <a:pathLst>
                <a:path extrusionOk="0" h="50873" w="38598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47"/>
            <p:cNvSpPr/>
            <p:nvPr/>
          </p:nvSpPr>
          <p:spPr>
            <a:xfrm>
              <a:off x="3376050" y="3089475"/>
              <a:ext cx="949250" cy="1256100"/>
            </a:xfrm>
            <a:custGeom>
              <a:rect b="b" l="l" r="r" t="t"/>
              <a:pathLst>
                <a:path extrusionOk="0" h="50244" w="3797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47"/>
            <p:cNvSpPr/>
            <p:nvPr/>
          </p:nvSpPr>
          <p:spPr>
            <a:xfrm>
              <a:off x="3367725" y="3082075"/>
              <a:ext cx="964950" cy="1270900"/>
            </a:xfrm>
            <a:custGeom>
              <a:rect b="b" l="l" r="r" t="t"/>
              <a:pathLst>
                <a:path extrusionOk="0" h="50836" w="38598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47"/>
            <p:cNvSpPr/>
            <p:nvPr/>
          </p:nvSpPr>
          <p:spPr>
            <a:xfrm>
              <a:off x="2673600" y="862000"/>
              <a:ext cx="2179450" cy="1093425"/>
            </a:xfrm>
            <a:custGeom>
              <a:rect b="b" l="l" r="r" t="t"/>
              <a:pathLst>
                <a:path extrusionOk="0" h="43737" w="87178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6" name="Google Shape;2686;p47"/>
          <p:cNvSpPr txBox="1"/>
          <p:nvPr/>
        </p:nvSpPr>
        <p:spPr>
          <a:xfrm>
            <a:off x="3971363" y="1161900"/>
            <a:ext cx="14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Live preview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p48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692" name="Google Shape;2692;p48"/>
          <p:cNvSpPr txBox="1"/>
          <p:nvPr>
            <p:ph idx="1" type="subTitle"/>
          </p:nvPr>
        </p:nvSpPr>
        <p:spPr>
          <a:xfrm>
            <a:off x="2542550" y="1586525"/>
            <a:ext cx="41328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Do you have any Questions?</a:t>
            </a:r>
            <a:endParaRPr b="1" sz="24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693" name="Google Shape;2693;p48"/>
          <p:cNvSpPr txBox="1"/>
          <p:nvPr>
            <p:ph idx="4294967295" type="subTitle"/>
          </p:nvPr>
        </p:nvSpPr>
        <p:spPr>
          <a:xfrm>
            <a:off x="2762459" y="4233275"/>
            <a:ext cx="37932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All right </a:t>
            </a:r>
            <a:r>
              <a:rPr b="1" lang="en" sz="1100"/>
              <a:t>received</a:t>
            </a:r>
            <a:r>
              <a:rPr b="1" lang="en" sz="1100"/>
              <a:t> by @TEAM AMBASSADOR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2694" name="Google Shape;2694;p48"/>
          <p:cNvGrpSpPr/>
          <p:nvPr/>
        </p:nvGrpSpPr>
        <p:grpSpPr>
          <a:xfrm>
            <a:off x="3733763" y="3221625"/>
            <a:ext cx="1681025" cy="338359"/>
            <a:chOff x="3733763" y="3183525"/>
            <a:chExt cx="1681025" cy="338359"/>
          </a:xfrm>
        </p:grpSpPr>
        <p:sp>
          <p:nvSpPr>
            <p:cNvPr id="2695" name="Google Shape;2695;p48"/>
            <p:cNvSpPr/>
            <p:nvPr/>
          </p:nvSpPr>
          <p:spPr>
            <a:xfrm>
              <a:off x="3733763" y="3183525"/>
              <a:ext cx="338345" cy="338295"/>
            </a:xfrm>
            <a:custGeom>
              <a:rect b="b" l="l" r="r" t="t"/>
              <a:pathLst>
                <a:path extrusionOk="0" h="19982" w="19982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96" name="Google Shape;2696;p48"/>
            <p:cNvGrpSpPr/>
            <p:nvPr/>
          </p:nvGrpSpPr>
          <p:grpSpPr>
            <a:xfrm>
              <a:off x="4166051" y="3183552"/>
              <a:ext cx="338366" cy="338332"/>
              <a:chOff x="812101" y="2571761"/>
              <a:chExt cx="417066" cy="417024"/>
            </a:xfrm>
          </p:grpSpPr>
          <p:sp>
            <p:nvSpPr>
              <p:cNvPr id="2697" name="Google Shape;2697;p48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rect b="b" l="l" r="r" t="t"/>
                <a:pathLst>
                  <a:path extrusionOk="0" h="8197" w="8197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48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rect b="b" l="l" r="r" t="t"/>
                <a:pathLst>
                  <a:path extrusionOk="0" h="15299" w="1530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48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rect b="b" l="l" r="r" t="t"/>
                <a:pathLst>
                  <a:path extrusionOk="0" h="19982" w="19984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48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rect b="b" l="l" r="r" t="t"/>
                <a:pathLst>
                  <a:path extrusionOk="0" h="2343" w="2342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1" name="Google Shape;2701;p48"/>
            <p:cNvGrpSpPr/>
            <p:nvPr/>
          </p:nvGrpSpPr>
          <p:grpSpPr>
            <a:xfrm>
              <a:off x="4598397" y="3183552"/>
              <a:ext cx="338332" cy="338332"/>
              <a:chOff x="1323129" y="2571761"/>
              <a:chExt cx="417024" cy="417024"/>
            </a:xfrm>
          </p:grpSpPr>
          <p:sp>
            <p:nvSpPr>
              <p:cNvPr id="2702" name="Google Shape;2702;p48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rect b="b" l="l" r="r" t="t"/>
                <a:pathLst>
                  <a:path extrusionOk="0" h="10537" w="3514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48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rect b="b" l="l" r="r" t="t"/>
                <a:pathLst>
                  <a:path extrusionOk="0" h="3514" w="3514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48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rect b="b" l="l" r="r" t="t"/>
                <a:pathLst>
                  <a:path extrusionOk="0" h="10556" w="9368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48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rect b="b" l="l" r="r" t="t"/>
                <a:pathLst>
                  <a:path extrusionOk="0" h="19982" w="19982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06" name="Google Shape;2706;p48"/>
            <p:cNvSpPr/>
            <p:nvPr/>
          </p:nvSpPr>
          <p:spPr>
            <a:xfrm>
              <a:off x="5074766" y="3214044"/>
              <a:ext cx="340022" cy="277263"/>
            </a:xfrm>
            <a:custGeom>
              <a:rect b="b" l="l" r="r" t="t"/>
              <a:pathLst>
                <a:path extrusionOk="0" h="16377" w="20081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34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87" name="Google Shape;1887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6" name="Google Shape;2096;p34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097" name="Google Shape;2097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98" name="Google Shape;2098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0" name="Google Shape;2100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1" name="Google Shape;210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2" name="Google Shape;210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3" name="Google Shape;210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4" name="Google Shape;2104;p34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05" name="Google Shape;2105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6" name="Google Shape;2106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8" name="Google Shape;2108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09" name="Google Shape;210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0" name="Google Shape;211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2" name="Google Shape;2112;p34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13" name="Google Shape;2113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4" name="Google Shape;2114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6" name="Google Shape;2116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17" name="Google Shape;2117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8" name="Google Shape;2118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9" name="Google Shape;2119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0" name="Google Shape;2120;p34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21" name="Google Shape;2121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22" name="Google Shape;2122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4" name="Google Shape;2124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25" name="Google Shape;2125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6" name="Google Shape;2126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7" name="Google Shape;2127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28" name="Google Shape;2128;p3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29" name="Google Shape;2129;p34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escribe </a:t>
            </a:r>
            <a:r>
              <a:rPr lang="en"/>
              <a:t>What is IP, Why it’s needed.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30" name="Google Shape;2130;p34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IP</a:t>
            </a:r>
            <a:endParaRPr/>
          </a:p>
        </p:txBody>
      </p:sp>
      <p:sp>
        <p:nvSpPr>
          <p:cNvPr id="2131" name="Google Shape;2131;p34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</a:t>
            </a:r>
            <a:r>
              <a:rPr lang="en"/>
              <a:t>motivation</a:t>
            </a:r>
            <a:endParaRPr/>
          </a:p>
        </p:txBody>
      </p:sp>
      <p:sp>
        <p:nvSpPr>
          <p:cNvPr id="2132" name="Google Shape;2132;p34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We’ll discussing our motivation for this project.</a:t>
            </a:r>
            <a:endParaRPr/>
          </a:p>
        </p:txBody>
      </p:sp>
      <p:sp>
        <p:nvSpPr>
          <p:cNvPr id="2133" name="Google Shape;2133;p34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Our Process and workflow</a:t>
            </a:r>
            <a:endParaRPr/>
          </a:p>
        </p:txBody>
      </p:sp>
      <p:sp>
        <p:nvSpPr>
          <p:cNvPr id="2134" name="Google Shape;2134;p34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We’ll show the project workflow.</a:t>
            </a:r>
            <a:endParaRPr/>
          </a:p>
        </p:txBody>
      </p:sp>
      <p:sp>
        <p:nvSpPr>
          <p:cNvPr id="2135" name="Google Shape;2135;p34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36" name="Google Shape;2136;p34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Q&amp;A , and Project live view</a:t>
            </a:r>
            <a:endParaRPr/>
          </a:p>
        </p:txBody>
      </p:sp>
      <p:sp>
        <p:nvSpPr>
          <p:cNvPr id="2137" name="Google Shape;2137;p3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8" name="Google Shape;2138;p34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9" name="Google Shape;2139;p34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40" name="Google Shape;2140;p34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35"/>
          <p:cNvSpPr/>
          <p:nvPr/>
        </p:nvSpPr>
        <p:spPr>
          <a:xfrm>
            <a:off x="1183525" y="1624682"/>
            <a:ext cx="30423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35"/>
          <p:cNvSpPr/>
          <p:nvPr/>
        </p:nvSpPr>
        <p:spPr>
          <a:xfrm>
            <a:off x="1183525" y="3071750"/>
            <a:ext cx="30423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35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TEAM AMBASSADOR</a:t>
            </a:r>
            <a:endParaRPr/>
          </a:p>
        </p:txBody>
      </p:sp>
      <p:sp>
        <p:nvSpPr>
          <p:cNvPr id="2148" name="Google Shape;2148;p35"/>
          <p:cNvSpPr txBox="1"/>
          <p:nvPr>
            <p:ph idx="1" type="subTitle"/>
          </p:nvPr>
        </p:nvSpPr>
        <p:spPr>
          <a:xfrm>
            <a:off x="1408175" y="1619932"/>
            <a:ext cx="2817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Mohammad Nazmul Hossain</a:t>
            </a:r>
            <a:endParaRPr/>
          </a:p>
        </p:txBody>
      </p:sp>
      <p:sp>
        <p:nvSpPr>
          <p:cNvPr id="2149" name="Google Shape;2149;p35"/>
          <p:cNvSpPr txBox="1"/>
          <p:nvPr>
            <p:ph idx="2" type="subTitle"/>
          </p:nvPr>
        </p:nvSpPr>
        <p:spPr>
          <a:xfrm>
            <a:off x="1408175" y="1921613"/>
            <a:ext cx="21840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- 193902031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50" name="Google Shape;2150;p35"/>
          <p:cNvSpPr txBox="1"/>
          <p:nvPr>
            <p:ph idx="3" type="subTitle"/>
          </p:nvPr>
        </p:nvSpPr>
        <p:spPr>
          <a:xfrm>
            <a:off x="1380230" y="3071751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Jonaed Hasan</a:t>
            </a:r>
            <a:endParaRPr/>
          </a:p>
        </p:txBody>
      </p:sp>
      <p:grpSp>
        <p:nvGrpSpPr>
          <p:cNvPr id="2151" name="Google Shape;2151;p35"/>
          <p:cNvGrpSpPr/>
          <p:nvPr/>
        </p:nvGrpSpPr>
        <p:grpSpPr>
          <a:xfrm>
            <a:off x="4924778" y="911029"/>
            <a:ext cx="3186554" cy="3322051"/>
            <a:chOff x="1260950" y="-166737"/>
            <a:chExt cx="5129675" cy="5643987"/>
          </a:xfrm>
        </p:grpSpPr>
        <p:sp>
          <p:nvSpPr>
            <p:cNvPr id="2152" name="Google Shape;2152;p35"/>
            <p:cNvSpPr/>
            <p:nvPr/>
          </p:nvSpPr>
          <p:spPr>
            <a:xfrm>
              <a:off x="1260950" y="395850"/>
              <a:ext cx="5129675" cy="4941275"/>
            </a:xfrm>
            <a:custGeom>
              <a:rect b="b" l="l" r="r" t="t"/>
              <a:pathLst>
                <a:path extrusionOk="0" h="197651" w="205187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5"/>
            <p:cNvSpPr/>
            <p:nvPr/>
          </p:nvSpPr>
          <p:spPr>
            <a:xfrm>
              <a:off x="1297025" y="395900"/>
              <a:ext cx="5022350" cy="4941225"/>
            </a:xfrm>
            <a:custGeom>
              <a:rect b="b" l="l" r="r" t="t"/>
              <a:pathLst>
                <a:path extrusionOk="0" h="197649" w="200894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5"/>
            <p:cNvSpPr/>
            <p:nvPr/>
          </p:nvSpPr>
          <p:spPr>
            <a:xfrm>
              <a:off x="5625075" y="5303525"/>
              <a:ext cx="225425" cy="80725"/>
            </a:xfrm>
            <a:custGeom>
              <a:rect b="b" l="l" r="r" t="t"/>
              <a:pathLst>
                <a:path extrusionOk="0" h="3229" w="9017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5"/>
            <p:cNvSpPr/>
            <p:nvPr/>
          </p:nvSpPr>
          <p:spPr>
            <a:xfrm>
              <a:off x="1607200" y="4042075"/>
              <a:ext cx="3884450" cy="1229450"/>
            </a:xfrm>
            <a:custGeom>
              <a:rect b="b" l="l" r="r" t="t"/>
              <a:pathLst>
                <a:path extrusionOk="0" h="49178" w="155378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5"/>
            <p:cNvSpPr/>
            <p:nvPr/>
          </p:nvSpPr>
          <p:spPr>
            <a:xfrm>
              <a:off x="2109425" y="4449850"/>
              <a:ext cx="1904375" cy="1019825"/>
            </a:xfrm>
            <a:custGeom>
              <a:rect b="b" l="l" r="r" t="t"/>
              <a:pathLst>
                <a:path extrusionOk="0" h="40793" w="76175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5"/>
            <p:cNvSpPr/>
            <p:nvPr/>
          </p:nvSpPr>
          <p:spPr>
            <a:xfrm>
              <a:off x="2101300" y="4442275"/>
              <a:ext cx="1920600" cy="1034975"/>
            </a:xfrm>
            <a:custGeom>
              <a:rect b="b" l="l" r="r" t="t"/>
              <a:pathLst>
                <a:path extrusionOk="0" h="41399" w="76824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5"/>
            <p:cNvSpPr/>
            <p:nvPr/>
          </p:nvSpPr>
          <p:spPr>
            <a:xfrm>
              <a:off x="2372725" y="4594125"/>
              <a:ext cx="1442700" cy="737600"/>
            </a:xfrm>
            <a:custGeom>
              <a:rect b="b" l="l" r="r" t="t"/>
              <a:pathLst>
                <a:path extrusionOk="0" h="29504" w="57708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5"/>
            <p:cNvSpPr/>
            <p:nvPr/>
          </p:nvSpPr>
          <p:spPr>
            <a:xfrm>
              <a:off x="2364600" y="4586550"/>
              <a:ext cx="1458025" cy="752725"/>
            </a:xfrm>
            <a:custGeom>
              <a:rect b="b" l="l" r="r" t="t"/>
              <a:pathLst>
                <a:path extrusionOk="0" h="30109" w="58321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5"/>
            <p:cNvSpPr/>
            <p:nvPr/>
          </p:nvSpPr>
          <p:spPr>
            <a:xfrm>
              <a:off x="2342050" y="1025400"/>
              <a:ext cx="3594125" cy="3621050"/>
            </a:xfrm>
            <a:custGeom>
              <a:rect b="b" l="l" r="r" t="t"/>
              <a:pathLst>
                <a:path extrusionOk="0" h="144842" w="143765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5"/>
            <p:cNvSpPr/>
            <p:nvPr/>
          </p:nvSpPr>
          <p:spPr>
            <a:xfrm>
              <a:off x="3621525" y="3838525"/>
              <a:ext cx="734900" cy="798900"/>
            </a:xfrm>
            <a:custGeom>
              <a:rect b="b" l="l" r="r" t="t"/>
              <a:pathLst>
                <a:path extrusionOk="0" h="31956" w="29396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5"/>
            <p:cNvSpPr/>
            <p:nvPr/>
          </p:nvSpPr>
          <p:spPr>
            <a:xfrm>
              <a:off x="2437625" y="3653675"/>
              <a:ext cx="495950" cy="734875"/>
            </a:xfrm>
            <a:custGeom>
              <a:rect b="b" l="l" r="r" t="t"/>
              <a:pathLst>
                <a:path extrusionOk="0" h="29395" w="19838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5"/>
            <p:cNvSpPr/>
            <p:nvPr/>
          </p:nvSpPr>
          <p:spPr>
            <a:xfrm>
              <a:off x="2333950" y="1018075"/>
              <a:ext cx="3604025" cy="3636025"/>
            </a:xfrm>
            <a:custGeom>
              <a:rect b="b" l="l" r="r" t="t"/>
              <a:pathLst>
                <a:path extrusionOk="0" h="145441" w="144161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5"/>
            <p:cNvSpPr/>
            <p:nvPr/>
          </p:nvSpPr>
          <p:spPr>
            <a:xfrm>
              <a:off x="2728875" y="2701500"/>
              <a:ext cx="2002650" cy="1227200"/>
            </a:xfrm>
            <a:custGeom>
              <a:rect b="b" l="l" r="r" t="t"/>
              <a:pathLst>
                <a:path extrusionOk="0" h="49088" w="80106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5"/>
            <p:cNvSpPr/>
            <p:nvPr/>
          </p:nvSpPr>
          <p:spPr>
            <a:xfrm>
              <a:off x="2941675" y="3491375"/>
              <a:ext cx="1069400" cy="313800"/>
            </a:xfrm>
            <a:custGeom>
              <a:rect b="b" l="l" r="r" t="t"/>
              <a:pathLst>
                <a:path extrusionOk="0" h="12552" w="42776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5"/>
            <p:cNvSpPr/>
            <p:nvPr/>
          </p:nvSpPr>
          <p:spPr>
            <a:xfrm>
              <a:off x="4294200" y="3286675"/>
              <a:ext cx="393150" cy="620400"/>
            </a:xfrm>
            <a:custGeom>
              <a:rect b="b" l="l" r="r" t="t"/>
              <a:pathLst>
                <a:path extrusionOk="0" h="24816" w="15726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5"/>
            <p:cNvSpPr/>
            <p:nvPr/>
          </p:nvSpPr>
          <p:spPr>
            <a:xfrm>
              <a:off x="2720750" y="2693375"/>
              <a:ext cx="2014375" cy="1243450"/>
            </a:xfrm>
            <a:custGeom>
              <a:rect b="b" l="l" r="r" t="t"/>
              <a:pathLst>
                <a:path extrusionOk="0" h="49738" w="80575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5"/>
            <p:cNvSpPr/>
            <p:nvPr/>
          </p:nvSpPr>
          <p:spPr>
            <a:xfrm>
              <a:off x="3962375" y="3422450"/>
              <a:ext cx="140675" cy="348425"/>
            </a:xfrm>
            <a:custGeom>
              <a:rect b="b" l="l" r="r" t="t"/>
              <a:pathLst>
                <a:path extrusionOk="0" h="13937" w="5627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5"/>
            <p:cNvSpPr/>
            <p:nvPr/>
          </p:nvSpPr>
          <p:spPr>
            <a:xfrm>
              <a:off x="3011100" y="2579750"/>
              <a:ext cx="993675" cy="569675"/>
            </a:xfrm>
            <a:custGeom>
              <a:rect b="b" l="l" r="r" t="t"/>
              <a:pathLst>
                <a:path extrusionOk="0" h="22787" w="39747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5"/>
            <p:cNvSpPr/>
            <p:nvPr/>
          </p:nvSpPr>
          <p:spPr>
            <a:xfrm>
              <a:off x="3018325" y="2572550"/>
              <a:ext cx="988250" cy="584325"/>
            </a:xfrm>
            <a:custGeom>
              <a:rect b="b" l="l" r="r" t="t"/>
              <a:pathLst>
                <a:path extrusionOk="0" h="23373" w="3953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5"/>
            <p:cNvSpPr/>
            <p:nvPr/>
          </p:nvSpPr>
          <p:spPr>
            <a:xfrm>
              <a:off x="3553000" y="3237875"/>
              <a:ext cx="350775" cy="489200"/>
            </a:xfrm>
            <a:custGeom>
              <a:rect b="b" l="l" r="r" t="t"/>
              <a:pathLst>
                <a:path extrusionOk="0" h="19568" w="14031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5"/>
            <p:cNvSpPr/>
            <p:nvPr/>
          </p:nvSpPr>
          <p:spPr>
            <a:xfrm>
              <a:off x="3580050" y="3238000"/>
              <a:ext cx="303900" cy="488725"/>
            </a:xfrm>
            <a:custGeom>
              <a:rect b="b" l="l" r="r" t="t"/>
              <a:pathLst>
                <a:path extrusionOk="0" h="19549" w="12156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5"/>
            <p:cNvSpPr/>
            <p:nvPr/>
          </p:nvSpPr>
          <p:spPr>
            <a:xfrm>
              <a:off x="3572850" y="3229875"/>
              <a:ext cx="319225" cy="504975"/>
            </a:xfrm>
            <a:custGeom>
              <a:rect b="b" l="l" r="r" t="t"/>
              <a:pathLst>
                <a:path extrusionOk="0" h="20199" w="12769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5"/>
            <p:cNvSpPr/>
            <p:nvPr/>
          </p:nvSpPr>
          <p:spPr>
            <a:xfrm>
              <a:off x="3224800" y="2836750"/>
              <a:ext cx="786275" cy="880150"/>
            </a:xfrm>
            <a:custGeom>
              <a:rect b="b" l="l" r="r" t="t"/>
              <a:pathLst>
                <a:path extrusionOk="0" h="35206" w="31451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5"/>
            <p:cNvSpPr/>
            <p:nvPr/>
          </p:nvSpPr>
          <p:spPr>
            <a:xfrm>
              <a:off x="3217575" y="2829200"/>
              <a:ext cx="793500" cy="895725"/>
            </a:xfrm>
            <a:custGeom>
              <a:rect b="b" l="l" r="r" t="t"/>
              <a:pathLst>
                <a:path extrusionOk="0" h="35829" w="3174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5"/>
            <p:cNvSpPr/>
            <p:nvPr/>
          </p:nvSpPr>
          <p:spPr>
            <a:xfrm>
              <a:off x="3751375" y="3083575"/>
              <a:ext cx="155125" cy="68600"/>
            </a:xfrm>
            <a:custGeom>
              <a:rect b="b" l="l" r="r" t="t"/>
              <a:pathLst>
                <a:path extrusionOk="0" h="2744" w="6205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5"/>
            <p:cNvSpPr/>
            <p:nvPr/>
          </p:nvSpPr>
          <p:spPr>
            <a:xfrm>
              <a:off x="3156275" y="3109950"/>
              <a:ext cx="628500" cy="217975"/>
            </a:xfrm>
            <a:custGeom>
              <a:rect b="b" l="l" r="r" t="t"/>
              <a:pathLst>
                <a:path extrusionOk="0" h="8719" w="2514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5"/>
            <p:cNvSpPr/>
            <p:nvPr/>
          </p:nvSpPr>
          <p:spPr>
            <a:xfrm>
              <a:off x="3501625" y="3169475"/>
              <a:ext cx="275025" cy="158450"/>
            </a:xfrm>
            <a:custGeom>
              <a:rect b="b" l="l" r="r" t="t"/>
              <a:pathLst>
                <a:path extrusionOk="0" h="6338" w="11001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5"/>
            <p:cNvSpPr/>
            <p:nvPr/>
          </p:nvSpPr>
          <p:spPr>
            <a:xfrm>
              <a:off x="3217575" y="3153250"/>
              <a:ext cx="351700" cy="144800"/>
            </a:xfrm>
            <a:custGeom>
              <a:rect b="b" l="l" r="r" t="t"/>
              <a:pathLst>
                <a:path extrusionOk="0" h="5792" w="14068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5"/>
            <p:cNvSpPr/>
            <p:nvPr/>
          </p:nvSpPr>
          <p:spPr>
            <a:xfrm>
              <a:off x="3148150" y="3102400"/>
              <a:ext cx="633000" cy="233000"/>
            </a:xfrm>
            <a:custGeom>
              <a:rect b="b" l="l" r="r" t="t"/>
              <a:pathLst>
                <a:path extrusionOk="0" h="9320" w="2532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5"/>
            <p:cNvSpPr/>
            <p:nvPr/>
          </p:nvSpPr>
          <p:spPr>
            <a:xfrm>
              <a:off x="3403325" y="3253325"/>
              <a:ext cx="122650" cy="195700"/>
            </a:xfrm>
            <a:custGeom>
              <a:rect b="b" l="l" r="r" t="t"/>
              <a:pathLst>
                <a:path extrusionOk="0" h="7828" w="4906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5"/>
            <p:cNvSpPr/>
            <p:nvPr/>
          </p:nvSpPr>
          <p:spPr>
            <a:xfrm>
              <a:off x="3510625" y="3441775"/>
              <a:ext cx="207425" cy="137075"/>
            </a:xfrm>
            <a:custGeom>
              <a:rect b="b" l="l" r="r" t="t"/>
              <a:pathLst>
                <a:path extrusionOk="0" h="5483" w="8297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5"/>
            <p:cNvSpPr/>
            <p:nvPr/>
          </p:nvSpPr>
          <p:spPr>
            <a:xfrm>
              <a:off x="3519650" y="3464200"/>
              <a:ext cx="179450" cy="87600"/>
            </a:xfrm>
            <a:custGeom>
              <a:rect b="b" l="l" r="r" t="t"/>
              <a:pathLst>
                <a:path extrusionOk="0" h="3504" w="7178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5"/>
            <p:cNvSpPr/>
            <p:nvPr/>
          </p:nvSpPr>
          <p:spPr>
            <a:xfrm>
              <a:off x="3448425" y="3008125"/>
              <a:ext cx="265700" cy="114050"/>
            </a:xfrm>
            <a:custGeom>
              <a:rect b="b" l="l" r="r" t="t"/>
              <a:pathLst>
                <a:path extrusionOk="0" h="4562" w="10628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5"/>
            <p:cNvSpPr/>
            <p:nvPr/>
          </p:nvSpPr>
          <p:spPr>
            <a:xfrm>
              <a:off x="3440300" y="3000850"/>
              <a:ext cx="279550" cy="128075"/>
            </a:xfrm>
            <a:custGeom>
              <a:rect b="b" l="l" r="r" t="t"/>
              <a:pathLst>
                <a:path extrusionOk="0" h="5123" w="11182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5"/>
            <p:cNvSpPr/>
            <p:nvPr/>
          </p:nvSpPr>
          <p:spPr>
            <a:xfrm>
              <a:off x="3222100" y="3043825"/>
              <a:ext cx="154200" cy="61775"/>
            </a:xfrm>
            <a:custGeom>
              <a:rect b="b" l="l" r="r" t="t"/>
              <a:pathLst>
                <a:path extrusionOk="0" h="2471" w="6168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5"/>
            <p:cNvSpPr/>
            <p:nvPr/>
          </p:nvSpPr>
          <p:spPr>
            <a:xfrm>
              <a:off x="3217575" y="3036025"/>
              <a:ext cx="166850" cy="76650"/>
            </a:xfrm>
            <a:custGeom>
              <a:rect b="b" l="l" r="r" t="t"/>
              <a:pathLst>
                <a:path extrusionOk="0" h="3066" w="6674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5"/>
            <p:cNvSpPr/>
            <p:nvPr/>
          </p:nvSpPr>
          <p:spPr>
            <a:xfrm>
              <a:off x="3744175" y="2649575"/>
              <a:ext cx="185750" cy="297200"/>
            </a:xfrm>
            <a:custGeom>
              <a:rect b="b" l="l" r="r" t="t"/>
              <a:pathLst>
                <a:path extrusionOk="0" h="11888" w="743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5"/>
            <p:cNvSpPr/>
            <p:nvPr/>
          </p:nvSpPr>
          <p:spPr>
            <a:xfrm>
              <a:off x="3736050" y="2641975"/>
              <a:ext cx="198400" cy="312025"/>
            </a:xfrm>
            <a:custGeom>
              <a:rect b="b" l="l" r="r" t="t"/>
              <a:pathLst>
                <a:path extrusionOk="0" h="12481" w="7936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5"/>
            <p:cNvSpPr/>
            <p:nvPr/>
          </p:nvSpPr>
          <p:spPr>
            <a:xfrm>
              <a:off x="3817200" y="2908125"/>
              <a:ext cx="233550" cy="136925"/>
            </a:xfrm>
            <a:custGeom>
              <a:rect b="b" l="l" r="r" t="t"/>
              <a:pathLst>
                <a:path extrusionOk="0" h="5477" w="9342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5"/>
            <p:cNvSpPr/>
            <p:nvPr/>
          </p:nvSpPr>
          <p:spPr>
            <a:xfrm>
              <a:off x="3815400" y="2900775"/>
              <a:ext cx="237175" cy="152400"/>
            </a:xfrm>
            <a:custGeom>
              <a:rect b="b" l="l" r="r" t="t"/>
              <a:pathLst>
                <a:path extrusionOk="0" h="6096" w="9487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5"/>
            <p:cNvSpPr/>
            <p:nvPr/>
          </p:nvSpPr>
          <p:spPr>
            <a:xfrm>
              <a:off x="3821700" y="2967975"/>
              <a:ext cx="66750" cy="73075"/>
            </a:xfrm>
            <a:custGeom>
              <a:rect b="b" l="l" r="r" t="t"/>
              <a:pathLst>
                <a:path extrusionOk="0" h="2923" w="267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5"/>
            <p:cNvSpPr/>
            <p:nvPr/>
          </p:nvSpPr>
          <p:spPr>
            <a:xfrm>
              <a:off x="3818100" y="2960275"/>
              <a:ext cx="73975" cy="88400"/>
            </a:xfrm>
            <a:custGeom>
              <a:rect b="b" l="l" r="r" t="t"/>
              <a:pathLst>
                <a:path extrusionOk="0" h="3536" w="2959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5"/>
            <p:cNvSpPr/>
            <p:nvPr/>
          </p:nvSpPr>
          <p:spPr>
            <a:xfrm>
              <a:off x="3797375" y="3155050"/>
              <a:ext cx="75750" cy="128050"/>
            </a:xfrm>
            <a:custGeom>
              <a:rect b="b" l="l" r="r" t="t"/>
              <a:pathLst>
                <a:path extrusionOk="0" h="5122" w="303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5"/>
            <p:cNvSpPr/>
            <p:nvPr/>
          </p:nvSpPr>
          <p:spPr>
            <a:xfrm>
              <a:off x="4011050" y="1025400"/>
              <a:ext cx="1925125" cy="2285650"/>
            </a:xfrm>
            <a:custGeom>
              <a:rect b="b" l="l" r="r" t="t"/>
              <a:pathLst>
                <a:path extrusionOk="0" h="91426" w="77005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5"/>
            <p:cNvSpPr/>
            <p:nvPr/>
          </p:nvSpPr>
          <p:spPr>
            <a:xfrm>
              <a:off x="4002950" y="1018075"/>
              <a:ext cx="1935025" cy="2300275"/>
            </a:xfrm>
            <a:custGeom>
              <a:rect b="b" l="l" r="r" t="t"/>
              <a:pathLst>
                <a:path extrusionOk="0" h="92011" w="77401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5"/>
            <p:cNvSpPr/>
            <p:nvPr/>
          </p:nvSpPr>
          <p:spPr>
            <a:xfrm>
              <a:off x="4489850" y="2578700"/>
              <a:ext cx="470700" cy="295075"/>
            </a:xfrm>
            <a:custGeom>
              <a:rect b="b" l="l" r="r" t="t"/>
              <a:pathLst>
                <a:path extrusionOk="0" h="11803" w="18828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5"/>
            <p:cNvSpPr/>
            <p:nvPr/>
          </p:nvSpPr>
          <p:spPr>
            <a:xfrm>
              <a:off x="5419475" y="1062375"/>
              <a:ext cx="516700" cy="513275"/>
            </a:xfrm>
            <a:custGeom>
              <a:rect b="b" l="l" r="r" t="t"/>
              <a:pathLst>
                <a:path extrusionOk="0" h="20531" w="20668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5411375" y="1055025"/>
              <a:ext cx="526600" cy="528425"/>
            </a:xfrm>
            <a:custGeom>
              <a:rect b="b" l="l" r="r" t="t"/>
              <a:pathLst>
                <a:path extrusionOk="0" h="21137" w="21064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5"/>
            <p:cNvSpPr/>
            <p:nvPr/>
          </p:nvSpPr>
          <p:spPr>
            <a:xfrm>
              <a:off x="4158925" y="1025400"/>
              <a:ext cx="508275" cy="645500"/>
            </a:xfrm>
            <a:custGeom>
              <a:rect b="b" l="l" r="r" t="t"/>
              <a:pathLst>
                <a:path extrusionOk="0" h="25820" w="20331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5"/>
            <p:cNvSpPr/>
            <p:nvPr/>
          </p:nvSpPr>
          <p:spPr>
            <a:xfrm>
              <a:off x="4176975" y="1018075"/>
              <a:ext cx="496850" cy="660050"/>
            </a:xfrm>
            <a:custGeom>
              <a:rect b="b" l="l" r="r" t="t"/>
              <a:pathLst>
                <a:path extrusionOk="0" h="26402" w="19874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5"/>
            <p:cNvSpPr/>
            <p:nvPr/>
          </p:nvSpPr>
          <p:spPr>
            <a:xfrm>
              <a:off x="4167950" y="1025400"/>
              <a:ext cx="499250" cy="549925"/>
            </a:xfrm>
            <a:custGeom>
              <a:rect b="b" l="l" r="r" t="t"/>
              <a:pathLst>
                <a:path extrusionOk="0" h="21997" w="1997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5"/>
            <p:cNvSpPr/>
            <p:nvPr/>
          </p:nvSpPr>
          <p:spPr>
            <a:xfrm>
              <a:off x="4176975" y="1018075"/>
              <a:ext cx="496850" cy="564825"/>
            </a:xfrm>
            <a:custGeom>
              <a:rect b="b" l="l" r="r" t="t"/>
              <a:pathLst>
                <a:path extrusionOk="0" h="22593" w="19874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5"/>
            <p:cNvSpPr/>
            <p:nvPr/>
          </p:nvSpPr>
          <p:spPr>
            <a:xfrm>
              <a:off x="4178775" y="1025400"/>
              <a:ext cx="488425" cy="508700"/>
            </a:xfrm>
            <a:custGeom>
              <a:rect b="b" l="l" r="r" t="t"/>
              <a:pathLst>
                <a:path extrusionOk="0" h="20348" w="19537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5"/>
            <p:cNvSpPr/>
            <p:nvPr/>
          </p:nvSpPr>
          <p:spPr>
            <a:xfrm>
              <a:off x="4176975" y="1018075"/>
              <a:ext cx="496850" cy="523900"/>
            </a:xfrm>
            <a:custGeom>
              <a:rect b="b" l="l" r="r" t="t"/>
              <a:pathLst>
                <a:path extrusionOk="0" h="20956" w="19874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5"/>
            <p:cNvSpPr/>
            <p:nvPr/>
          </p:nvSpPr>
          <p:spPr>
            <a:xfrm>
              <a:off x="5450150" y="1062375"/>
              <a:ext cx="486025" cy="512950"/>
            </a:xfrm>
            <a:custGeom>
              <a:rect b="b" l="l" r="r" t="t"/>
              <a:pathLst>
                <a:path extrusionOk="0" h="20518" w="19441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5"/>
            <p:cNvSpPr/>
            <p:nvPr/>
          </p:nvSpPr>
          <p:spPr>
            <a:xfrm>
              <a:off x="5442025" y="1055025"/>
              <a:ext cx="495950" cy="528425"/>
            </a:xfrm>
            <a:custGeom>
              <a:rect b="b" l="l" r="r" t="t"/>
              <a:pathLst>
                <a:path extrusionOk="0" h="21137" w="19838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5"/>
            <p:cNvSpPr/>
            <p:nvPr/>
          </p:nvSpPr>
          <p:spPr>
            <a:xfrm>
              <a:off x="4674700" y="3104025"/>
              <a:ext cx="162325" cy="244525"/>
            </a:xfrm>
            <a:custGeom>
              <a:rect b="b" l="l" r="r" t="t"/>
              <a:pathLst>
                <a:path extrusionOk="0" h="9781" w="6493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5"/>
            <p:cNvSpPr/>
            <p:nvPr/>
          </p:nvSpPr>
          <p:spPr>
            <a:xfrm>
              <a:off x="4667475" y="3096425"/>
              <a:ext cx="176750" cy="259725"/>
            </a:xfrm>
            <a:custGeom>
              <a:rect b="b" l="l" r="r" t="t"/>
              <a:pathLst>
                <a:path extrusionOk="0" h="10389" w="707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5"/>
            <p:cNvSpPr/>
            <p:nvPr/>
          </p:nvSpPr>
          <p:spPr>
            <a:xfrm>
              <a:off x="4739591" y="-166683"/>
              <a:ext cx="18104" cy="2089879"/>
            </a:xfrm>
            <a:custGeom>
              <a:rect b="b" l="l" r="r" t="t"/>
              <a:pathLst>
                <a:path extrusionOk="0" h="67410" w="722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5"/>
            <p:cNvSpPr/>
            <p:nvPr/>
          </p:nvSpPr>
          <p:spPr>
            <a:xfrm>
              <a:off x="4742325" y="1908025"/>
              <a:ext cx="15350" cy="1251550"/>
            </a:xfrm>
            <a:custGeom>
              <a:rect b="b" l="l" r="r" t="t"/>
              <a:pathLst>
                <a:path extrusionOk="0" h="50062" w="614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5"/>
            <p:cNvSpPr/>
            <p:nvPr/>
          </p:nvSpPr>
          <p:spPr>
            <a:xfrm>
              <a:off x="3923552" y="-166737"/>
              <a:ext cx="18104" cy="2984732"/>
            </a:xfrm>
            <a:custGeom>
              <a:rect b="b" l="l" r="r" t="t"/>
              <a:pathLst>
                <a:path extrusionOk="0" h="103153" w="722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5"/>
            <p:cNvSpPr/>
            <p:nvPr/>
          </p:nvSpPr>
          <p:spPr>
            <a:xfrm>
              <a:off x="3599900" y="4261400"/>
              <a:ext cx="339050" cy="267825"/>
            </a:xfrm>
            <a:custGeom>
              <a:rect b="b" l="l" r="r" t="t"/>
              <a:pathLst>
                <a:path extrusionOk="0" h="10713" w="13562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5"/>
            <p:cNvSpPr/>
            <p:nvPr/>
          </p:nvSpPr>
          <p:spPr>
            <a:xfrm>
              <a:off x="3591775" y="4254175"/>
              <a:ext cx="355300" cy="282700"/>
            </a:xfrm>
            <a:custGeom>
              <a:rect b="b" l="l" r="r" t="t"/>
              <a:pathLst>
                <a:path extrusionOk="0" h="11308" w="14212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5"/>
            <p:cNvSpPr/>
            <p:nvPr/>
          </p:nvSpPr>
          <p:spPr>
            <a:xfrm>
              <a:off x="3592675" y="4213600"/>
              <a:ext cx="394975" cy="349875"/>
            </a:xfrm>
            <a:custGeom>
              <a:rect b="b" l="l" r="r" t="t"/>
              <a:pathLst>
                <a:path extrusionOk="0" h="13995" w="15799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5"/>
            <p:cNvSpPr/>
            <p:nvPr/>
          </p:nvSpPr>
          <p:spPr>
            <a:xfrm>
              <a:off x="3584575" y="4205450"/>
              <a:ext cx="411175" cy="365600"/>
            </a:xfrm>
            <a:custGeom>
              <a:rect b="b" l="l" r="r" t="t"/>
              <a:pathLst>
                <a:path extrusionOk="0" h="14624" w="16447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5"/>
            <p:cNvSpPr/>
            <p:nvPr/>
          </p:nvSpPr>
          <p:spPr>
            <a:xfrm>
              <a:off x="3659400" y="4259600"/>
              <a:ext cx="255200" cy="233550"/>
            </a:xfrm>
            <a:custGeom>
              <a:rect b="b" l="l" r="r" t="t"/>
              <a:pathLst>
                <a:path extrusionOk="0" h="9342" w="10208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5"/>
            <p:cNvSpPr/>
            <p:nvPr/>
          </p:nvSpPr>
          <p:spPr>
            <a:xfrm>
              <a:off x="3651300" y="4252025"/>
              <a:ext cx="271425" cy="248425"/>
            </a:xfrm>
            <a:custGeom>
              <a:rect b="b" l="l" r="r" t="t"/>
              <a:pathLst>
                <a:path extrusionOk="0" h="9937" w="10857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5"/>
            <p:cNvSpPr/>
            <p:nvPr/>
          </p:nvSpPr>
          <p:spPr>
            <a:xfrm>
              <a:off x="2214925" y="4282725"/>
              <a:ext cx="151500" cy="319300"/>
            </a:xfrm>
            <a:custGeom>
              <a:rect b="b" l="l" r="r" t="t"/>
              <a:pathLst>
                <a:path extrusionOk="0" h="12772" w="606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5"/>
            <p:cNvSpPr/>
            <p:nvPr/>
          </p:nvSpPr>
          <p:spPr>
            <a:xfrm>
              <a:off x="2218525" y="4275825"/>
              <a:ext cx="153300" cy="333650"/>
            </a:xfrm>
            <a:custGeom>
              <a:rect b="b" l="l" r="r" t="t"/>
              <a:pathLst>
                <a:path extrusionOk="0" h="13346" w="6132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5"/>
            <p:cNvSpPr/>
            <p:nvPr/>
          </p:nvSpPr>
          <p:spPr>
            <a:xfrm>
              <a:off x="2166225" y="4403450"/>
              <a:ext cx="113650" cy="239800"/>
            </a:xfrm>
            <a:custGeom>
              <a:rect b="b" l="l" r="r" t="t"/>
              <a:pathLst>
                <a:path extrusionOk="0" h="9592" w="4546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5"/>
            <p:cNvSpPr/>
            <p:nvPr/>
          </p:nvSpPr>
          <p:spPr>
            <a:xfrm>
              <a:off x="2166225" y="4395750"/>
              <a:ext cx="119950" cy="255200"/>
            </a:xfrm>
            <a:custGeom>
              <a:rect b="b" l="l" r="r" t="t"/>
              <a:pathLst>
                <a:path extrusionOk="0" h="10208" w="4798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5"/>
            <p:cNvSpPr/>
            <p:nvPr/>
          </p:nvSpPr>
          <p:spPr>
            <a:xfrm>
              <a:off x="2527800" y="4365100"/>
              <a:ext cx="239875" cy="326075"/>
            </a:xfrm>
            <a:custGeom>
              <a:rect b="b" l="l" r="r" t="t"/>
              <a:pathLst>
                <a:path extrusionOk="0" h="13043" w="9595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5"/>
            <p:cNvSpPr/>
            <p:nvPr/>
          </p:nvSpPr>
          <p:spPr>
            <a:xfrm>
              <a:off x="2526000" y="4357550"/>
              <a:ext cx="235350" cy="341200"/>
            </a:xfrm>
            <a:custGeom>
              <a:rect b="b" l="l" r="r" t="t"/>
              <a:pathLst>
                <a:path extrusionOk="0" h="13648" w="9414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5"/>
            <p:cNvSpPr/>
            <p:nvPr/>
          </p:nvSpPr>
          <p:spPr>
            <a:xfrm>
              <a:off x="2313200" y="4261075"/>
              <a:ext cx="151500" cy="319325"/>
            </a:xfrm>
            <a:custGeom>
              <a:rect b="b" l="l" r="r" t="t"/>
              <a:pathLst>
                <a:path extrusionOk="0" h="12773" w="606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5"/>
            <p:cNvSpPr/>
            <p:nvPr/>
          </p:nvSpPr>
          <p:spPr>
            <a:xfrm>
              <a:off x="2316800" y="4254175"/>
              <a:ext cx="154225" cy="333650"/>
            </a:xfrm>
            <a:custGeom>
              <a:rect b="b" l="l" r="r" t="t"/>
              <a:pathLst>
                <a:path extrusionOk="0" h="13346" w="6169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5"/>
            <p:cNvSpPr/>
            <p:nvPr/>
          </p:nvSpPr>
          <p:spPr>
            <a:xfrm>
              <a:off x="2431325" y="4289025"/>
              <a:ext cx="151500" cy="319325"/>
            </a:xfrm>
            <a:custGeom>
              <a:rect b="b" l="l" r="r" t="t"/>
              <a:pathLst>
                <a:path extrusionOk="0" h="12773" w="606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5"/>
            <p:cNvSpPr/>
            <p:nvPr/>
          </p:nvSpPr>
          <p:spPr>
            <a:xfrm>
              <a:off x="2434025" y="4281225"/>
              <a:ext cx="154225" cy="334550"/>
            </a:xfrm>
            <a:custGeom>
              <a:rect b="b" l="l" r="r" t="t"/>
              <a:pathLst>
                <a:path extrusionOk="0" h="13382" w="6169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5"/>
            <p:cNvSpPr/>
            <p:nvPr/>
          </p:nvSpPr>
          <p:spPr>
            <a:xfrm>
              <a:off x="3493500" y="4624625"/>
              <a:ext cx="241675" cy="332750"/>
            </a:xfrm>
            <a:custGeom>
              <a:rect b="b" l="l" r="r" t="t"/>
              <a:pathLst>
                <a:path extrusionOk="0" h="13310" w="9667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5"/>
            <p:cNvSpPr/>
            <p:nvPr/>
          </p:nvSpPr>
          <p:spPr>
            <a:xfrm>
              <a:off x="3492600" y="4617575"/>
              <a:ext cx="237175" cy="347150"/>
            </a:xfrm>
            <a:custGeom>
              <a:rect b="b" l="l" r="r" t="t"/>
              <a:pathLst>
                <a:path extrusionOk="0" h="13886" w="9487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5"/>
            <p:cNvSpPr/>
            <p:nvPr/>
          </p:nvSpPr>
          <p:spPr>
            <a:xfrm>
              <a:off x="3610725" y="4730250"/>
              <a:ext cx="182150" cy="250325"/>
            </a:xfrm>
            <a:custGeom>
              <a:rect b="b" l="l" r="r" t="t"/>
              <a:pathLst>
                <a:path extrusionOk="0" h="10013" w="7286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5"/>
            <p:cNvSpPr/>
            <p:nvPr/>
          </p:nvSpPr>
          <p:spPr>
            <a:xfrm>
              <a:off x="3608925" y="4723050"/>
              <a:ext cx="181250" cy="265125"/>
            </a:xfrm>
            <a:custGeom>
              <a:rect b="b" l="l" r="r" t="t"/>
              <a:pathLst>
                <a:path extrusionOk="0" h="10605" w="725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5"/>
            <p:cNvSpPr/>
            <p:nvPr/>
          </p:nvSpPr>
          <p:spPr>
            <a:xfrm>
              <a:off x="3129225" y="4525600"/>
              <a:ext cx="300275" cy="286350"/>
            </a:xfrm>
            <a:custGeom>
              <a:rect b="b" l="l" r="r" t="t"/>
              <a:pathLst>
                <a:path extrusionOk="0" h="11454" w="12011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5"/>
            <p:cNvSpPr/>
            <p:nvPr/>
          </p:nvSpPr>
          <p:spPr>
            <a:xfrm>
              <a:off x="3136425" y="4518300"/>
              <a:ext cx="300300" cy="301275"/>
            </a:xfrm>
            <a:custGeom>
              <a:rect b="b" l="l" r="r" t="t"/>
              <a:pathLst>
                <a:path extrusionOk="0" h="12051" w="12012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5"/>
            <p:cNvSpPr/>
            <p:nvPr/>
          </p:nvSpPr>
          <p:spPr>
            <a:xfrm>
              <a:off x="3441200" y="4492850"/>
              <a:ext cx="241675" cy="331975"/>
            </a:xfrm>
            <a:custGeom>
              <a:rect b="b" l="l" r="r" t="t"/>
              <a:pathLst>
                <a:path extrusionOk="0" h="13279" w="9667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5"/>
            <p:cNvSpPr/>
            <p:nvPr/>
          </p:nvSpPr>
          <p:spPr>
            <a:xfrm>
              <a:off x="3440300" y="4485025"/>
              <a:ext cx="237175" cy="348075"/>
            </a:xfrm>
            <a:custGeom>
              <a:rect b="b" l="l" r="r" t="t"/>
              <a:pathLst>
                <a:path extrusionOk="0" h="13923" w="9487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5"/>
            <p:cNvSpPr/>
            <p:nvPr/>
          </p:nvSpPr>
          <p:spPr>
            <a:xfrm>
              <a:off x="3309550" y="4463625"/>
              <a:ext cx="241675" cy="332350"/>
            </a:xfrm>
            <a:custGeom>
              <a:rect b="b" l="l" r="r" t="t"/>
              <a:pathLst>
                <a:path extrusionOk="0" h="13294" w="9667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5"/>
            <p:cNvSpPr/>
            <p:nvPr/>
          </p:nvSpPr>
          <p:spPr>
            <a:xfrm>
              <a:off x="3308650" y="4456175"/>
              <a:ext cx="237175" cy="347150"/>
            </a:xfrm>
            <a:custGeom>
              <a:rect b="b" l="l" r="r" t="t"/>
              <a:pathLst>
                <a:path extrusionOk="0" h="13886" w="9487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5"/>
            <p:cNvSpPr/>
            <p:nvPr/>
          </p:nvSpPr>
          <p:spPr>
            <a:xfrm>
              <a:off x="1841625" y="4237050"/>
              <a:ext cx="1703300" cy="1232625"/>
            </a:xfrm>
            <a:custGeom>
              <a:rect b="b" l="l" r="r" t="t"/>
              <a:pathLst>
                <a:path extrusionOk="0" h="49305" w="68132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5"/>
            <p:cNvSpPr/>
            <p:nvPr/>
          </p:nvSpPr>
          <p:spPr>
            <a:xfrm>
              <a:off x="1833500" y="4229500"/>
              <a:ext cx="1718625" cy="1247750"/>
            </a:xfrm>
            <a:custGeom>
              <a:rect b="b" l="l" r="r" t="t"/>
              <a:pathLst>
                <a:path extrusionOk="0" h="49910" w="68745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5"/>
            <p:cNvSpPr/>
            <p:nvPr/>
          </p:nvSpPr>
          <p:spPr>
            <a:xfrm>
              <a:off x="5068725" y="3813275"/>
              <a:ext cx="471600" cy="14450"/>
            </a:xfrm>
            <a:custGeom>
              <a:rect b="b" l="l" r="r" t="t"/>
              <a:pathLst>
                <a:path extrusionOk="0" h="578" w="18864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5"/>
            <p:cNvSpPr/>
            <p:nvPr/>
          </p:nvSpPr>
          <p:spPr>
            <a:xfrm>
              <a:off x="4743225" y="3813275"/>
              <a:ext cx="174050" cy="14450"/>
            </a:xfrm>
            <a:custGeom>
              <a:rect b="b" l="l" r="r" t="t"/>
              <a:pathLst>
                <a:path extrusionOk="0" h="578" w="6962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5"/>
            <p:cNvSpPr/>
            <p:nvPr/>
          </p:nvSpPr>
          <p:spPr>
            <a:xfrm>
              <a:off x="5445625" y="3896225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5"/>
            <p:cNvSpPr/>
            <p:nvPr/>
          </p:nvSpPr>
          <p:spPr>
            <a:xfrm>
              <a:off x="5221125" y="3896225"/>
              <a:ext cx="174025" cy="15350"/>
            </a:xfrm>
            <a:custGeom>
              <a:rect b="b" l="l" r="r" t="t"/>
              <a:pathLst>
                <a:path extrusionOk="0" h="614" w="6961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5"/>
            <p:cNvSpPr/>
            <p:nvPr/>
          </p:nvSpPr>
          <p:spPr>
            <a:xfrm>
              <a:off x="4743225" y="3896225"/>
              <a:ext cx="384150" cy="15350"/>
            </a:xfrm>
            <a:custGeom>
              <a:rect b="b" l="l" r="r" t="t"/>
              <a:pathLst>
                <a:path extrusionOk="0" h="614" w="15366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5"/>
            <p:cNvSpPr/>
            <p:nvPr/>
          </p:nvSpPr>
          <p:spPr>
            <a:xfrm>
              <a:off x="5120125" y="3979175"/>
              <a:ext cx="420200" cy="15350"/>
            </a:xfrm>
            <a:custGeom>
              <a:rect b="b" l="l" r="r" t="t"/>
              <a:pathLst>
                <a:path extrusionOk="0" h="614" w="16808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5"/>
            <p:cNvSpPr/>
            <p:nvPr/>
          </p:nvSpPr>
          <p:spPr>
            <a:xfrm>
              <a:off x="4743225" y="3979175"/>
              <a:ext cx="304800" cy="15350"/>
            </a:xfrm>
            <a:custGeom>
              <a:rect b="b" l="l" r="r" t="t"/>
              <a:pathLst>
                <a:path extrusionOk="0" h="614" w="12192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5"/>
            <p:cNvSpPr/>
            <p:nvPr/>
          </p:nvSpPr>
          <p:spPr>
            <a:xfrm>
              <a:off x="5350950" y="4062125"/>
              <a:ext cx="189375" cy="15350"/>
            </a:xfrm>
            <a:custGeom>
              <a:rect b="b" l="l" r="r" t="t"/>
              <a:pathLst>
                <a:path extrusionOk="0" h="614" w="7575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4917250" y="4062125"/>
              <a:ext cx="376925" cy="15350"/>
            </a:xfrm>
            <a:custGeom>
              <a:rect b="b" l="l" r="r" t="t"/>
              <a:pathLst>
                <a:path extrusionOk="0" h="614" w="15077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4743225" y="4062125"/>
              <a:ext cx="109125" cy="15350"/>
            </a:xfrm>
            <a:custGeom>
              <a:rect b="b" l="l" r="r" t="t"/>
              <a:pathLst>
                <a:path extrusionOk="0" h="614" w="4365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5068725" y="4135175"/>
              <a:ext cx="471600" cy="15350"/>
            </a:xfrm>
            <a:custGeom>
              <a:rect b="b" l="l" r="r" t="t"/>
              <a:pathLst>
                <a:path extrusionOk="0" h="614" w="18864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4743225" y="4135175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5"/>
            <p:cNvSpPr/>
            <p:nvPr/>
          </p:nvSpPr>
          <p:spPr>
            <a:xfrm>
              <a:off x="5445625" y="4218125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5"/>
            <p:cNvSpPr/>
            <p:nvPr/>
          </p:nvSpPr>
          <p:spPr>
            <a:xfrm>
              <a:off x="5221125" y="4218125"/>
              <a:ext cx="174025" cy="15350"/>
            </a:xfrm>
            <a:custGeom>
              <a:rect b="b" l="l" r="r" t="t"/>
              <a:pathLst>
                <a:path extrusionOk="0" h="614" w="6961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5"/>
            <p:cNvSpPr/>
            <p:nvPr/>
          </p:nvSpPr>
          <p:spPr>
            <a:xfrm>
              <a:off x="4743225" y="4218125"/>
              <a:ext cx="384150" cy="15350"/>
            </a:xfrm>
            <a:custGeom>
              <a:rect b="b" l="l" r="r" t="t"/>
              <a:pathLst>
                <a:path extrusionOk="0" h="614" w="15366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5120125" y="4301975"/>
              <a:ext cx="420200" cy="14450"/>
            </a:xfrm>
            <a:custGeom>
              <a:rect b="b" l="l" r="r" t="t"/>
              <a:pathLst>
                <a:path extrusionOk="0" h="578" w="16808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4743225" y="4301975"/>
              <a:ext cx="304800" cy="14450"/>
            </a:xfrm>
            <a:custGeom>
              <a:rect b="b" l="l" r="r" t="t"/>
              <a:pathLst>
                <a:path extrusionOk="0" h="578" w="12192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5445625" y="4457975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5221125" y="4457975"/>
              <a:ext cx="174025" cy="15350"/>
            </a:xfrm>
            <a:custGeom>
              <a:rect b="b" l="l" r="r" t="t"/>
              <a:pathLst>
                <a:path extrusionOk="0" h="614" w="6961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4743225" y="4457975"/>
              <a:ext cx="384150" cy="15350"/>
            </a:xfrm>
            <a:custGeom>
              <a:rect b="b" l="l" r="r" t="t"/>
              <a:pathLst>
                <a:path extrusionOk="0" h="614" w="15366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5120125" y="4540925"/>
              <a:ext cx="420200" cy="15350"/>
            </a:xfrm>
            <a:custGeom>
              <a:rect b="b" l="l" r="r" t="t"/>
              <a:pathLst>
                <a:path extrusionOk="0" h="614" w="16808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4743225" y="4540925"/>
              <a:ext cx="304800" cy="15350"/>
            </a:xfrm>
            <a:custGeom>
              <a:rect b="b" l="l" r="r" t="t"/>
              <a:pathLst>
                <a:path extrusionOk="0" h="614" w="12192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5350950" y="4623875"/>
              <a:ext cx="189375" cy="15350"/>
            </a:xfrm>
            <a:custGeom>
              <a:rect b="b" l="l" r="r" t="t"/>
              <a:pathLst>
                <a:path extrusionOk="0" h="614" w="7575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4917250" y="4623875"/>
              <a:ext cx="376925" cy="15350"/>
            </a:xfrm>
            <a:custGeom>
              <a:rect b="b" l="l" r="r" t="t"/>
              <a:pathLst>
                <a:path extrusionOk="0" h="614" w="15077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4743225" y="4623875"/>
              <a:ext cx="109125" cy="15350"/>
            </a:xfrm>
            <a:custGeom>
              <a:rect b="b" l="l" r="r" t="t"/>
              <a:pathLst>
                <a:path extrusionOk="0" h="614" w="4365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5"/>
            <p:cNvSpPr/>
            <p:nvPr/>
          </p:nvSpPr>
          <p:spPr>
            <a:xfrm>
              <a:off x="5068725" y="4696900"/>
              <a:ext cx="471600" cy="15375"/>
            </a:xfrm>
            <a:custGeom>
              <a:rect b="b" l="l" r="r" t="t"/>
              <a:pathLst>
                <a:path extrusionOk="0" h="615" w="18864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5"/>
            <p:cNvSpPr/>
            <p:nvPr/>
          </p:nvSpPr>
          <p:spPr>
            <a:xfrm>
              <a:off x="4743225" y="4696900"/>
              <a:ext cx="174050" cy="15375"/>
            </a:xfrm>
            <a:custGeom>
              <a:rect b="b" l="l" r="r" t="t"/>
              <a:pathLst>
                <a:path extrusionOk="0" h="615" w="6962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5"/>
            <p:cNvSpPr/>
            <p:nvPr/>
          </p:nvSpPr>
          <p:spPr>
            <a:xfrm>
              <a:off x="5445625" y="4779875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5"/>
            <p:cNvSpPr/>
            <p:nvPr/>
          </p:nvSpPr>
          <p:spPr>
            <a:xfrm>
              <a:off x="5221125" y="4779875"/>
              <a:ext cx="174025" cy="15350"/>
            </a:xfrm>
            <a:custGeom>
              <a:rect b="b" l="l" r="r" t="t"/>
              <a:pathLst>
                <a:path extrusionOk="0" h="614" w="6961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5"/>
            <p:cNvSpPr/>
            <p:nvPr/>
          </p:nvSpPr>
          <p:spPr>
            <a:xfrm>
              <a:off x="4743225" y="4779875"/>
              <a:ext cx="384150" cy="15350"/>
            </a:xfrm>
            <a:custGeom>
              <a:rect b="b" l="l" r="r" t="t"/>
              <a:pathLst>
                <a:path extrusionOk="0" h="614" w="15366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5"/>
            <p:cNvSpPr/>
            <p:nvPr/>
          </p:nvSpPr>
          <p:spPr>
            <a:xfrm>
              <a:off x="5619650" y="3718600"/>
              <a:ext cx="671775" cy="1228275"/>
            </a:xfrm>
            <a:custGeom>
              <a:rect b="b" l="l" r="r" t="t"/>
              <a:pathLst>
                <a:path extrusionOk="0" h="49131" w="26871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5"/>
            <p:cNvSpPr/>
            <p:nvPr/>
          </p:nvSpPr>
          <p:spPr>
            <a:xfrm>
              <a:off x="4803625" y="3226950"/>
              <a:ext cx="1458050" cy="440500"/>
            </a:xfrm>
            <a:custGeom>
              <a:rect b="b" l="l" r="r" t="t"/>
              <a:pathLst>
                <a:path extrusionOk="0" h="17620" w="58322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5"/>
            <p:cNvSpPr/>
            <p:nvPr/>
          </p:nvSpPr>
          <p:spPr>
            <a:xfrm>
              <a:off x="5103900" y="3278575"/>
              <a:ext cx="89275" cy="89275"/>
            </a:xfrm>
            <a:custGeom>
              <a:rect b="b" l="l" r="r" t="t"/>
              <a:pathLst>
                <a:path extrusionOk="0" h="3571" w="3571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5"/>
            <p:cNvSpPr/>
            <p:nvPr/>
          </p:nvSpPr>
          <p:spPr>
            <a:xfrm>
              <a:off x="5096675" y="3271350"/>
              <a:ext cx="103725" cy="103725"/>
            </a:xfrm>
            <a:custGeom>
              <a:rect b="b" l="l" r="r" t="t"/>
              <a:pathLst>
                <a:path extrusionOk="0" h="4149" w="4149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5"/>
            <p:cNvSpPr/>
            <p:nvPr/>
          </p:nvSpPr>
          <p:spPr>
            <a:xfrm>
              <a:off x="5561050" y="3311025"/>
              <a:ext cx="89275" cy="88400"/>
            </a:xfrm>
            <a:custGeom>
              <a:rect b="b" l="l" r="r" t="t"/>
              <a:pathLst>
                <a:path extrusionOk="0" h="3536" w="3571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5"/>
            <p:cNvSpPr/>
            <p:nvPr/>
          </p:nvSpPr>
          <p:spPr>
            <a:xfrm>
              <a:off x="5553825" y="3302925"/>
              <a:ext cx="103725" cy="104600"/>
            </a:xfrm>
            <a:custGeom>
              <a:rect b="b" l="l" r="r" t="t"/>
              <a:pathLst>
                <a:path extrusionOk="0" h="4184" w="4149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5"/>
            <p:cNvSpPr/>
            <p:nvPr/>
          </p:nvSpPr>
          <p:spPr>
            <a:xfrm>
              <a:off x="5872125" y="3545475"/>
              <a:ext cx="89300" cy="89275"/>
            </a:xfrm>
            <a:custGeom>
              <a:rect b="b" l="l" r="r" t="t"/>
              <a:pathLst>
                <a:path extrusionOk="0" h="3571" w="3572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5"/>
            <p:cNvSpPr/>
            <p:nvPr/>
          </p:nvSpPr>
          <p:spPr>
            <a:xfrm>
              <a:off x="5864900" y="3538250"/>
              <a:ext cx="103725" cy="103725"/>
            </a:xfrm>
            <a:custGeom>
              <a:rect b="b" l="l" r="r" t="t"/>
              <a:pathLst>
                <a:path extrusionOk="0" h="4149" w="4149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5"/>
            <p:cNvSpPr/>
            <p:nvPr/>
          </p:nvSpPr>
          <p:spPr>
            <a:xfrm>
              <a:off x="6202150" y="3190200"/>
              <a:ext cx="89275" cy="88400"/>
            </a:xfrm>
            <a:custGeom>
              <a:rect b="b" l="l" r="r" t="t"/>
              <a:pathLst>
                <a:path extrusionOk="0" h="3536" w="3571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5"/>
            <p:cNvSpPr/>
            <p:nvPr/>
          </p:nvSpPr>
          <p:spPr>
            <a:xfrm>
              <a:off x="6194925" y="3183000"/>
              <a:ext cx="103725" cy="103700"/>
            </a:xfrm>
            <a:custGeom>
              <a:rect b="b" l="l" r="r" t="t"/>
              <a:pathLst>
                <a:path extrusionOk="0" h="4148" w="4149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5"/>
            <p:cNvSpPr/>
            <p:nvPr/>
          </p:nvSpPr>
          <p:spPr>
            <a:xfrm>
              <a:off x="4767575" y="3615800"/>
              <a:ext cx="89275" cy="88400"/>
            </a:xfrm>
            <a:custGeom>
              <a:rect b="b" l="l" r="r" t="t"/>
              <a:pathLst>
                <a:path extrusionOk="0" h="3536" w="3571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5"/>
            <p:cNvSpPr/>
            <p:nvPr/>
          </p:nvSpPr>
          <p:spPr>
            <a:xfrm>
              <a:off x="4760350" y="3607675"/>
              <a:ext cx="103725" cy="103725"/>
            </a:xfrm>
            <a:custGeom>
              <a:rect b="b" l="l" r="r" t="t"/>
              <a:pathLst>
                <a:path extrusionOk="0" h="4149" w="4149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5"/>
            <p:cNvSpPr/>
            <p:nvPr/>
          </p:nvSpPr>
          <p:spPr>
            <a:xfrm>
              <a:off x="5351850" y="3488650"/>
              <a:ext cx="89300" cy="88400"/>
            </a:xfrm>
            <a:custGeom>
              <a:rect b="b" l="l" r="r" t="t"/>
              <a:pathLst>
                <a:path extrusionOk="0" h="3536" w="3572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5"/>
            <p:cNvSpPr/>
            <p:nvPr/>
          </p:nvSpPr>
          <p:spPr>
            <a:xfrm>
              <a:off x="5344650" y="3480550"/>
              <a:ext cx="103700" cy="104625"/>
            </a:xfrm>
            <a:custGeom>
              <a:rect b="b" l="l" r="r" t="t"/>
              <a:pathLst>
                <a:path extrusionOk="0" h="4185" w="4148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5"/>
            <p:cNvSpPr/>
            <p:nvPr/>
          </p:nvSpPr>
          <p:spPr>
            <a:xfrm>
              <a:off x="2393450" y="2124425"/>
              <a:ext cx="147900" cy="90200"/>
            </a:xfrm>
            <a:custGeom>
              <a:rect b="b" l="l" r="r" t="t"/>
              <a:pathLst>
                <a:path extrusionOk="0" h="3608" w="5916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5"/>
            <p:cNvSpPr/>
            <p:nvPr/>
          </p:nvSpPr>
          <p:spPr>
            <a:xfrm>
              <a:off x="1756875" y="1902825"/>
              <a:ext cx="783575" cy="901950"/>
            </a:xfrm>
            <a:custGeom>
              <a:rect b="b" l="l" r="r" t="t"/>
              <a:pathLst>
                <a:path extrusionOk="0" h="36078" w="31343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5"/>
            <p:cNvSpPr/>
            <p:nvPr/>
          </p:nvSpPr>
          <p:spPr>
            <a:xfrm>
              <a:off x="1887600" y="2053425"/>
              <a:ext cx="522100" cy="600750"/>
            </a:xfrm>
            <a:custGeom>
              <a:rect b="b" l="l" r="r" t="t"/>
              <a:pathLst>
                <a:path extrusionOk="0" h="24030" w="20884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5"/>
            <p:cNvSpPr/>
            <p:nvPr/>
          </p:nvSpPr>
          <p:spPr>
            <a:xfrm>
              <a:off x="2140975" y="1573500"/>
              <a:ext cx="15350" cy="344475"/>
            </a:xfrm>
            <a:custGeom>
              <a:rect b="b" l="l" r="r" t="t"/>
              <a:pathLst>
                <a:path extrusionOk="0" h="13779" w="614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5"/>
            <p:cNvSpPr/>
            <p:nvPr/>
          </p:nvSpPr>
          <p:spPr>
            <a:xfrm>
              <a:off x="2083275" y="1499550"/>
              <a:ext cx="129875" cy="129875"/>
            </a:xfrm>
            <a:custGeom>
              <a:rect b="b" l="l" r="r" t="t"/>
              <a:pathLst>
                <a:path extrusionOk="0" h="5195" w="5195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5"/>
            <p:cNvSpPr/>
            <p:nvPr/>
          </p:nvSpPr>
          <p:spPr>
            <a:xfrm>
              <a:off x="2076050" y="1492350"/>
              <a:ext cx="145200" cy="144300"/>
            </a:xfrm>
            <a:custGeom>
              <a:rect b="b" l="l" r="r" t="t"/>
              <a:pathLst>
                <a:path extrusionOk="0" h="5772" w="5808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5"/>
            <p:cNvSpPr/>
            <p:nvPr/>
          </p:nvSpPr>
          <p:spPr>
            <a:xfrm>
              <a:off x="2140975" y="2779950"/>
              <a:ext cx="15350" cy="345350"/>
            </a:xfrm>
            <a:custGeom>
              <a:rect b="b" l="l" r="r" t="t"/>
              <a:pathLst>
                <a:path extrusionOk="0" h="13814" w="614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5"/>
            <p:cNvSpPr/>
            <p:nvPr/>
          </p:nvSpPr>
          <p:spPr>
            <a:xfrm>
              <a:off x="2083275" y="3068475"/>
              <a:ext cx="129875" cy="129875"/>
            </a:xfrm>
            <a:custGeom>
              <a:rect b="b" l="l" r="r" t="t"/>
              <a:pathLst>
                <a:path extrusionOk="0" h="5195" w="5195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5"/>
            <p:cNvSpPr/>
            <p:nvPr/>
          </p:nvSpPr>
          <p:spPr>
            <a:xfrm>
              <a:off x="2076050" y="3061275"/>
              <a:ext cx="145200" cy="145175"/>
            </a:xfrm>
            <a:custGeom>
              <a:rect b="b" l="l" r="r" t="t"/>
              <a:pathLst>
                <a:path extrusionOk="0" h="5807" w="5808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5"/>
            <p:cNvSpPr/>
            <p:nvPr/>
          </p:nvSpPr>
          <p:spPr>
            <a:xfrm>
              <a:off x="1755975" y="2124425"/>
              <a:ext cx="147900" cy="90200"/>
            </a:xfrm>
            <a:custGeom>
              <a:rect b="b" l="l" r="r" t="t"/>
              <a:pathLst>
                <a:path extrusionOk="0" h="3608" w="5916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5"/>
            <p:cNvSpPr/>
            <p:nvPr/>
          </p:nvSpPr>
          <p:spPr>
            <a:xfrm>
              <a:off x="1897525" y="2348350"/>
              <a:ext cx="513075" cy="161125"/>
            </a:xfrm>
            <a:custGeom>
              <a:rect b="b" l="l" r="r" t="t"/>
              <a:pathLst>
                <a:path extrusionOk="0" h="6445" w="20523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2151800" y="2053200"/>
              <a:ext cx="15350" cy="310200"/>
            </a:xfrm>
            <a:custGeom>
              <a:rect b="b" l="l" r="r" t="t"/>
              <a:pathLst>
                <a:path extrusionOk="0" h="12408" w="614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2929950" y="911675"/>
              <a:ext cx="189375" cy="15350"/>
            </a:xfrm>
            <a:custGeom>
              <a:rect b="b" l="l" r="r" t="t"/>
              <a:pathLst>
                <a:path extrusionOk="0" h="614" w="7575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5"/>
            <p:cNvSpPr/>
            <p:nvPr/>
          </p:nvSpPr>
          <p:spPr>
            <a:xfrm>
              <a:off x="2496250" y="911675"/>
              <a:ext cx="376925" cy="15350"/>
            </a:xfrm>
            <a:custGeom>
              <a:rect b="b" l="l" r="r" t="t"/>
              <a:pathLst>
                <a:path extrusionOk="0" h="614" w="15077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5"/>
            <p:cNvSpPr/>
            <p:nvPr/>
          </p:nvSpPr>
          <p:spPr>
            <a:xfrm>
              <a:off x="2322225" y="911675"/>
              <a:ext cx="109125" cy="15350"/>
            </a:xfrm>
            <a:custGeom>
              <a:rect b="b" l="l" r="r" t="t"/>
              <a:pathLst>
                <a:path extrusionOk="0" h="614" w="4365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5"/>
            <p:cNvSpPr/>
            <p:nvPr/>
          </p:nvSpPr>
          <p:spPr>
            <a:xfrm>
              <a:off x="2647725" y="984700"/>
              <a:ext cx="471600" cy="15350"/>
            </a:xfrm>
            <a:custGeom>
              <a:rect b="b" l="l" r="r" t="t"/>
              <a:pathLst>
                <a:path extrusionOk="0" h="614" w="18864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5"/>
            <p:cNvSpPr/>
            <p:nvPr/>
          </p:nvSpPr>
          <p:spPr>
            <a:xfrm>
              <a:off x="2322225" y="98470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5"/>
            <p:cNvSpPr/>
            <p:nvPr/>
          </p:nvSpPr>
          <p:spPr>
            <a:xfrm>
              <a:off x="3024625" y="1067650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5"/>
            <p:cNvSpPr/>
            <p:nvPr/>
          </p:nvSpPr>
          <p:spPr>
            <a:xfrm>
              <a:off x="2800100" y="106765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5"/>
            <p:cNvSpPr/>
            <p:nvPr/>
          </p:nvSpPr>
          <p:spPr>
            <a:xfrm>
              <a:off x="2322225" y="1067650"/>
              <a:ext cx="384125" cy="15350"/>
            </a:xfrm>
            <a:custGeom>
              <a:rect b="b" l="l" r="r" t="t"/>
              <a:pathLst>
                <a:path extrusionOk="0" h="614" w="15365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5"/>
            <p:cNvSpPr/>
            <p:nvPr/>
          </p:nvSpPr>
          <p:spPr>
            <a:xfrm>
              <a:off x="2699125" y="1151525"/>
              <a:ext cx="420200" cy="14450"/>
            </a:xfrm>
            <a:custGeom>
              <a:rect b="b" l="l" r="r" t="t"/>
              <a:pathLst>
                <a:path extrusionOk="0" h="578" w="16808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5"/>
            <p:cNvSpPr/>
            <p:nvPr/>
          </p:nvSpPr>
          <p:spPr>
            <a:xfrm>
              <a:off x="2322225" y="1151525"/>
              <a:ext cx="304775" cy="14450"/>
            </a:xfrm>
            <a:custGeom>
              <a:rect b="b" l="l" r="r" t="t"/>
              <a:pathLst>
                <a:path extrusionOk="0" h="578" w="12191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5"/>
            <p:cNvSpPr/>
            <p:nvPr/>
          </p:nvSpPr>
          <p:spPr>
            <a:xfrm>
              <a:off x="2929950" y="1234475"/>
              <a:ext cx="189375" cy="14450"/>
            </a:xfrm>
            <a:custGeom>
              <a:rect b="b" l="l" r="r" t="t"/>
              <a:pathLst>
                <a:path extrusionOk="0" h="578" w="7575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5"/>
            <p:cNvSpPr/>
            <p:nvPr/>
          </p:nvSpPr>
          <p:spPr>
            <a:xfrm>
              <a:off x="2496250" y="1234475"/>
              <a:ext cx="376925" cy="14450"/>
            </a:xfrm>
            <a:custGeom>
              <a:rect b="b" l="l" r="r" t="t"/>
              <a:pathLst>
                <a:path extrusionOk="0" h="578" w="15077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5"/>
            <p:cNvSpPr/>
            <p:nvPr/>
          </p:nvSpPr>
          <p:spPr>
            <a:xfrm>
              <a:off x="2322225" y="1234475"/>
              <a:ext cx="109125" cy="14450"/>
            </a:xfrm>
            <a:custGeom>
              <a:rect b="b" l="l" r="r" t="t"/>
              <a:pathLst>
                <a:path extrusionOk="0" h="578" w="4365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5"/>
            <p:cNvSpPr/>
            <p:nvPr/>
          </p:nvSpPr>
          <p:spPr>
            <a:xfrm>
              <a:off x="2647725" y="1306600"/>
              <a:ext cx="471600" cy="15350"/>
            </a:xfrm>
            <a:custGeom>
              <a:rect b="b" l="l" r="r" t="t"/>
              <a:pathLst>
                <a:path extrusionOk="0" h="614" w="18864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5"/>
            <p:cNvSpPr/>
            <p:nvPr/>
          </p:nvSpPr>
          <p:spPr>
            <a:xfrm>
              <a:off x="2322225" y="130660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5"/>
            <p:cNvSpPr/>
            <p:nvPr/>
          </p:nvSpPr>
          <p:spPr>
            <a:xfrm>
              <a:off x="3024625" y="1390450"/>
              <a:ext cx="94700" cy="14450"/>
            </a:xfrm>
            <a:custGeom>
              <a:rect b="b" l="l" r="r" t="t"/>
              <a:pathLst>
                <a:path extrusionOk="0" h="578" w="3788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5"/>
            <p:cNvSpPr/>
            <p:nvPr/>
          </p:nvSpPr>
          <p:spPr>
            <a:xfrm>
              <a:off x="2800100" y="1390450"/>
              <a:ext cx="174050" cy="14450"/>
            </a:xfrm>
            <a:custGeom>
              <a:rect b="b" l="l" r="r" t="t"/>
              <a:pathLst>
                <a:path extrusionOk="0" h="578" w="6962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5"/>
            <p:cNvSpPr/>
            <p:nvPr/>
          </p:nvSpPr>
          <p:spPr>
            <a:xfrm>
              <a:off x="2322225" y="1390450"/>
              <a:ext cx="384125" cy="14450"/>
            </a:xfrm>
            <a:custGeom>
              <a:rect b="b" l="l" r="r" t="t"/>
              <a:pathLst>
                <a:path extrusionOk="0" h="578" w="15365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5"/>
            <p:cNvSpPr/>
            <p:nvPr/>
          </p:nvSpPr>
          <p:spPr>
            <a:xfrm>
              <a:off x="2699125" y="1473400"/>
              <a:ext cx="420200" cy="15375"/>
            </a:xfrm>
            <a:custGeom>
              <a:rect b="b" l="l" r="r" t="t"/>
              <a:pathLst>
                <a:path extrusionOk="0" h="615" w="16808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5"/>
            <p:cNvSpPr/>
            <p:nvPr/>
          </p:nvSpPr>
          <p:spPr>
            <a:xfrm>
              <a:off x="2322225" y="1473400"/>
              <a:ext cx="304775" cy="15375"/>
            </a:xfrm>
            <a:custGeom>
              <a:rect b="b" l="l" r="r" t="t"/>
              <a:pathLst>
                <a:path extrusionOk="0" h="615" w="12191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5"/>
            <p:cNvSpPr/>
            <p:nvPr/>
          </p:nvSpPr>
          <p:spPr>
            <a:xfrm>
              <a:off x="2929950" y="1556375"/>
              <a:ext cx="189375" cy="15350"/>
            </a:xfrm>
            <a:custGeom>
              <a:rect b="b" l="l" r="r" t="t"/>
              <a:pathLst>
                <a:path extrusionOk="0" h="614" w="7575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5"/>
            <p:cNvSpPr/>
            <p:nvPr/>
          </p:nvSpPr>
          <p:spPr>
            <a:xfrm>
              <a:off x="2496250" y="1556375"/>
              <a:ext cx="376925" cy="15350"/>
            </a:xfrm>
            <a:custGeom>
              <a:rect b="b" l="l" r="r" t="t"/>
              <a:pathLst>
                <a:path extrusionOk="0" h="614" w="15077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5"/>
            <p:cNvSpPr/>
            <p:nvPr/>
          </p:nvSpPr>
          <p:spPr>
            <a:xfrm>
              <a:off x="2322225" y="1556375"/>
              <a:ext cx="109125" cy="15350"/>
            </a:xfrm>
            <a:custGeom>
              <a:rect b="b" l="l" r="r" t="t"/>
              <a:pathLst>
                <a:path extrusionOk="0" h="614" w="4365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5"/>
            <p:cNvSpPr/>
            <p:nvPr/>
          </p:nvSpPr>
          <p:spPr>
            <a:xfrm>
              <a:off x="2647725" y="1629400"/>
              <a:ext cx="471600" cy="15350"/>
            </a:xfrm>
            <a:custGeom>
              <a:rect b="b" l="l" r="r" t="t"/>
              <a:pathLst>
                <a:path extrusionOk="0" h="614" w="18864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5"/>
            <p:cNvSpPr/>
            <p:nvPr/>
          </p:nvSpPr>
          <p:spPr>
            <a:xfrm>
              <a:off x="2322225" y="162940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5"/>
            <p:cNvSpPr/>
            <p:nvPr/>
          </p:nvSpPr>
          <p:spPr>
            <a:xfrm>
              <a:off x="3024625" y="1712350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5"/>
            <p:cNvSpPr/>
            <p:nvPr/>
          </p:nvSpPr>
          <p:spPr>
            <a:xfrm>
              <a:off x="2800100" y="171235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5"/>
            <p:cNvSpPr/>
            <p:nvPr/>
          </p:nvSpPr>
          <p:spPr>
            <a:xfrm>
              <a:off x="2322225" y="1712350"/>
              <a:ext cx="384125" cy="15350"/>
            </a:xfrm>
            <a:custGeom>
              <a:rect b="b" l="l" r="r" t="t"/>
              <a:pathLst>
                <a:path extrusionOk="0" h="614" w="15365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5"/>
            <p:cNvSpPr/>
            <p:nvPr/>
          </p:nvSpPr>
          <p:spPr>
            <a:xfrm>
              <a:off x="2699125" y="1795300"/>
              <a:ext cx="420200" cy="15375"/>
            </a:xfrm>
            <a:custGeom>
              <a:rect b="b" l="l" r="r" t="t"/>
              <a:pathLst>
                <a:path extrusionOk="0" h="615" w="16808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5"/>
            <p:cNvSpPr/>
            <p:nvPr/>
          </p:nvSpPr>
          <p:spPr>
            <a:xfrm>
              <a:off x="2322225" y="1795300"/>
              <a:ext cx="304775" cy="15375"/>
            </a:xfrm>
            <a:custGeom>
              <a:rect b="b" l="l" r="r" t="t"/>
              <a:pathLst>
                <a:path extrusionOk="0" h="615" w="12191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5"/>
            <p:cNvSpPr/>
            <p:nvPr/>
          </p:nvSpPr>
          <p:spPr>
            <a:xfrm>
              <a:off x="2929950" y="1879175"/>
              <a:ext cx="189375" cy="14450"/>
            </a:xfrm>
            <a:custGeom>
              <a:rect b="b" l="l" r="r" t="t"/>
              <a:pathLst>
                <a:path extrusionOk="0" h="578" w="7575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5"/>
            <p:cNvSpPr/>
            <p:nvPr/>
          </p:nvSpPr>
          <p:spPr>
            <a:xfrm>
              <a:off x="2496250" y="1879175"/>
              <a:ext cx="376925" cy="14450"/>
            </a:xfrm>
            <a:custGeom>
              <a:rect b="b" l="l" r="r" t="t"/>
              <a:pathLst>
                <a:path extrusionOk="0" h="578" w="15077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5"/>
            <p:cNvSpPr/>
            <p:nvPr/>
          </p:nvSpPr>
          <p:spPr>
            <a:xfrm>
              <a:off x="2322225" y="1879175"/>
              <a:ext cx="109125" cy="14450"/>
            </a:xfrm>
            <a:custGeom>
              <a:rect b="b" l="l" r="r" t="t"/>
              <a:pathLst>
                <a:path extrusionOk="0" h="578" w="4365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0" name="Google Shape;2330;p35"/>
          <p:cNvSpPr txBox="1"/>
          <p:nvPr>
            <p:ph idx="2" type="subTitle"/>
          </p:nvPr>
        </p:nvSpPr>
        <p:spPr>
          <a:xfrm>
            <a:off x="1375557" y="3359545"/>
            <a:ext cx="21840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- 193902029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4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36"/>
          <p:cNvSpPr txBox="1"/>
          <p:nvPr>
            <p:ph type="title"/>
          </p:nvPr>
        </p:nvSpPr>
        <p:spPr>
          <a:xfrm>
            <a:off x="2971800" y="2401353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What is IP?</a:t>
            </a:r>
            <a:endParaRPr sz="4700"/>
          </a:p>
        </p:txBody>
      </p:sp>
      <p:sp>
        <p:nvSpPr>
          <p:cNvPr id="2336" name="Google Shape;2336;p36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1" name="Google Shape;2341;p37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342" name="Google Shape;2342;p37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4" name="Google Shape;2344;p37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Protocol version 4</a:t>
            </a:r>
            <a:endParaRPr/>
          </a:p>
        </p:txBody>
      </p:sp>
      <p:sp>
        <p:nvSpPr>
          <p:cNvPr id="2345" name="Google Shape;2345;p37"/>
          <p:cNvSpPr txBox="1"/>
          <p:nvPr>
            <p:ph idx="1" type="subTitle"/>
          </p:nvPr>
        </p:nvSpPr>
        <p:spPr>
          <a:xfrm>
            <a:off x="2167125" y="3054102"/>
            <a:ext cx="4895100" cy="17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IP stands for Internet Protocol and v4 stands for Version Four (IPv4). IPv4 was the primary version brought into action for production within the ARPANET in 1983.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IP version four addresses are 32-bit integers which will be expressed in decimal notation.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Example- 192.0.2.126 could be an IPv4 address.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46" name="Google Shape;23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128" y="1061688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1" name="Google Shape;2351;p38"/>
          <p:cNvGrpSpPr/>
          <p:nvPr/>
        </p:nvGrpSpPr>
        <p:grpSpPr>
          <a:xfrm>
            <a:off x="2931866" y="3893816"/>
            <a:ext cx="175013" cy="27000"/>
            <a:chOff x="5662375" y="212375"/>
            <a:chExt cx="175013" cy="27000"/>
          </a:xfrm>
        </p:grpSpPr>
        <p:sp>
          <p:nvSpPr>
            <p:cNvPr id="2352" name="Google Shape;2352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53" name="Google Shape;2353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54" name="Google Shape;2354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355" name="Google Shape;2355;p38"/>
          <p:cNvGrpSpPr/>
          <p:nvPr/>
        </p:nvGrpSpPr>
        <p:grpSpPr>
          <a:xfrm>
            <a:off x="6539804" y="3893828"/>
            <a:ext cx="175013" cy="27000"/>
            <a:chOff x="5662375" y="212375"/>
            <a:chExt cx="175013" cy="27000"/>
          </a:xfrm>
        </p:grpSpPr>
        <p:sp>
          <p:nvSpPr>
            <p:cNvPr id="2356" name="Google Shape;2356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57" name="Google Shape;2357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58" name="Google Shape;2358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359" name="Google Shape;2359;p38"/>
          <p:cNvSpPr txBox="1"/>
          <p:nvPr>
            <p:ph type="title"/>
          </p:nvPr>
        </p:nvSpPr>
        <p:spPr>
          <a:xfrm>
            <a:off x="1963296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Difference?</a:t>
            </a:r>
            <a:endParaRPr/>
          </a:p>
        </p:txBody>
      </p:sp>
      <p:sp>
        <p:nvSpPr>
          <p:cNvPr id="2360" name="Google Shape;2360;p38"/>
          <p:cNvSpPr txBox="1"/>
          <p:nvPr>
            <p:ph idx="1" type="subTitle"/>
          </p:nvPr>
        </p:nvSpPr>
        <p:spPr>
          <a:xfrm>
            <a:off x="5749486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38"/>
          <p:cNvSpPr txBox="1"/>
          <p:nvPr>
            <p:ph idx="2" type="subTitle"/>
          </p:nvPr>
        </p:nvSpPr>
        <p:spPr>
          <a:xfrm>
            <a:off x="2136970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IPv4</a:t>
            </a:r>
            <a:endParaRPr/>
          </a:p>
        </p:txBody>
      </p:sp>
      <p:pic>
        <p:nvPicPr>
          <p:cNvPr id="2362" name="Google Shape;23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738" y="1976301"/>
            <a:ext cx="1204550" cy="12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3" name="Google Shape;236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9188" y="1908341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4" name="Google Shape;236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4568" y="1908341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p39"/>
          <p:cNvSpPr txBox="1"/>
          <p:nvPr>
            <p:ph type="title"/>
          </p:nvPr>
        </p:nvSpPr>
        <p:spPr>
          <a:xfrm>
            <a:off x="2575953" y="1620750"/>
            <a:ext cx="4300800" cy="20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4" name="Google Shape;2374;p40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75" name="Google Shape;2375;p40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40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7" name="Google Shape;2377;p40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—</a:t>
            </a:r>
            <a:r>
              <a:rPr lang="en"/>
              <a:t>Reason behind it.</a:t>
            </a:r>
            <a:endParaRPr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78" name="Google Shape;2378;p40"/>
          <p:cNvSpPr txBox="1"/>
          <p:nvPr>
            <p:ph idx="1" type="subTitle"/>
          </p:nvPr>
        </p:nvSpPr>
        <p:spPr>
          <a:xfrm>
            <a:off x="804675" y="1984250"/>
            <a:ext cx="35556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</a:t>
            </a:r>
            <a:r>
              <a:rPr lang="en"/>
              <a:t>Although many devices do not support IPv6 despite IPv6's arrival, we will do this shortly so they can be used on IPv6-enabled devices.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.”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79" name="Google Shape;2379;p40"/>
          <p:cNvPicPr preferRelativeResize="0"/>
          <p:nvPr/>
        </p:nvPicPr>
        <p:blipFill rotWithShape="1">
          <a:blip r:embed="rId3">
            <a:alphaModFix/>
          </a:blip>
          <a:srcRect b="0" l="36333" r="1333" t="0"/>
          <a:stretch/>
        </p:blipFill>
        <p:spPr>
          <a:xfrm>
            <a:off x="4718304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p41"/>
          <p:cNvGrpSpPr/>
          <p:nvPr/>
        </p:nvGrpSpPr>
        <p:grpSpPr>
          <a:xfrm>
            <a:off x="2831850" y="1052371"/>
            <a:ext cx="3480300" cy="1145236"/>
            <a:chOff x="2771600" y="526920"/>
            <a:chExt cx="3480300" cy="1145236"/>
          </a:xfrm>
        </p:grpSpPr>
        <p:sp>
          <p:nvSpPr>
            <p:cNvPr id="2385" name="Google Shape;2385;p41"/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41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7" name="Google Shape;2387;p41"/>
          <p:cNvGrpSpPr/>
          <p:nvPr/>
        </p:nvGrpSpPr>
        <p:grpSpPr>
          <a:xfrm>
            <a:off x="2831850" y="2679475"/>
            <a:ext cx="3480300" cy="1250220"/>
            <a:chOff x="2771600" y="526920"/>
            <a:chExt cx="3480300" cy="1145100"/>
          </a:xfrm>
        </p:grpSpPr>
        <p:sp>
          <p:nvSpPr>
            <p:cNvPr id="2388" name="Google Shape;2388;p41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1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0" name="Google Shape;2390;p41"/>
          <p:cNvSpPr txBox="1"/>
          <p:nvPr>
            <p:ph type="title"/>
          </p:nvPr>
        </p:nvSpPr>
        <p:spPr>
          <a:xfrm>
            <a:off x="2825496" y="1229539"/>
            <a:ext cx="34839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4,300,000,000</a:t>
            </a:r>
            <a:endParaRPr/>
          </a:p>
        </p:txBody>
      </p:sp>
      <p:sp>
        <p:nvSpPr>
          <p:cNvPr id="2391" name="Google Shape;2391;p41"/>
          <p:cNvSpPr txBox="1"/>
          <p:nvPr>
            <p:ph idx="1" type="subTitle"/>
          </p:nvPr>
        </p:nvSpPr>
        <p:spPr>
          <a:xfrm>
            <a:off x="2825496" y="1750747"/>
            <a:ext cx="34839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IPv4</a:t>
            </a:r>
            <a:endParaRPr/>
          </a:p>
        </p:txBody>
      </p:sp>
      <p:sp>
        <p:nvSpPr>
          <p:cNvPr id="2392" name="Google Shape;2392;p41"/>
          <p:cNvSpPr txBox="1"/>
          <p:nvPr>
            <p:ph idx="4" type="title"/>
          </p:nvPr>
        </p:nvSpPr>
        <p:spPr>
          <a:xfrm>
            <a:off x="2825496" y="2856579"/>
            <a:ext cx="34839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340 trillion</a:t>
            </a:r>
            <a:endParaRPr/>
          </a:p>
        </p:txBody>
      </p:sp>
      <p:sp>
        <p:nvSpPr>
          <p:cNvPr id="2393" name="Google Shape;2393;p41"/>
          <p:cNvSpPr txBox="1"/>
          <p:nvPr>
            <p:ph idx="5" type="subTitle"/>
          </p:nvPr>
        </p:nvSpPr>
        <p:spPr>
          <a:xfrm>
            <a:off x="2834640" y="3429592"/>
            <a:ext cx="34839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There are 2^128 or 340 trillion, trillion, trillion IPv6 addresses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