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JM1E9Dul0UlHtZtYtQ59i2Bt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bold.fntdata"/><Relationship Id="rId6" Type="http://schemas.openxmlformats.org/officeDocument/2006/relationships/slide" Target="slides/slide2.xml"/><Relationship Id="rId18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61f8ecae1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61f8ecae1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61f8ec8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061f8ec8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61f8ec8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1061f8ec8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61dcd8f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061dcd8f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61dcd8f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061dcd8f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61f8ec8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1061f8ec8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061f8ecae1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061f8ecae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4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4" name="Google Shape;214;p5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5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5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5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5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5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5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5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5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5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5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5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5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5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5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5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5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5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5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5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5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5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5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5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5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5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5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5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5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5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5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5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5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5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5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5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5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5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5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5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5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5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5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5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5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5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5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5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5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9" name="Google Shape;289;p5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1" name="Google Shape;291;p5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5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5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5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5" name="Google Shape;295;p5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5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5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5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5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5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5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5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5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5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5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5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5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0" name="Google Shape;310;p5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5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5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5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5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5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5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5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5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5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5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5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5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5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5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0" name="Google Shape;330;p5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1" name="Google Shape;331;p5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2" name="Google Shape;332;p5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5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8" name="Google Shape;338;p6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9" name="Google Shape;339;p6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6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6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6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6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6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6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6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6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6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6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6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6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6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6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-GB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GB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-GB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GB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-GB" sz="1200" u="none" cap="none" strike="noStrike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9" name="Google Shape;359;p6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0" name="Google Shape;360;p6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6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6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6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6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6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6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6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6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6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3" name="Google Shape;373;p6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6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6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0" name="Google Shape;380;p6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6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6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6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6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6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6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6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6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6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6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6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6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5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" name="Google Shape;32;p45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45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45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45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" name="Google Shape;51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" name="Google Shape;52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5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8" name="Google Shape;398;p6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9" name="Google Shape;399;p6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6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6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6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6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6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6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6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6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6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6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6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6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6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6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6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6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6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6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6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6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6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6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6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6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6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6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6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6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6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6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6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6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6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6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46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4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4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6" name="Google Shape;116;p4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7" name="Google Shape;117;p4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4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4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4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4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4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4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4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4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4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4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4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4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4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4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4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0" name="Google Shape;140;p5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5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" name="Google Shape;144;p5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5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5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5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5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5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5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5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5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5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5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5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5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5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5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5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5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5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66" name="Google Shape;166;p5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5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5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5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5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5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5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5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5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5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5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5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5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5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5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5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5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183" name="Google Shape;183;p5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5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9" name="Google Shape;189;p5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5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5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5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5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5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5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5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5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5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5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5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5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5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5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5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5" name="Google Shape;205;p5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5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7" name="Google Shape;207;p5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"/>
          <p:cNvSpPr txBox="1"/>
          <p:nvPr>
            <p:ph type="ctrTitle"/>
          </p:nvPr>
        </p:nvSpPr>
        <p:spPr>
          <a:xfrm>
            <a:off x="1413535" y="1086960"/>
            <a:ext cx="7153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Everything</a:t>
            </a:r>
            <a:r>
              <a:rPr lang="en-GB"/>
              <a:t> </a:t>
            </a:r>
            <a:r>
              <a:rPr lang="en-GB">
                <a:solidFill>
                  <a:schemeClr val="accent2"/>
                </a:solidFill>
              </a:rPr>
              <a:t>‘you need to know’ </a:t>
            </a:r>
            <a:br>
              <a:rPr lang="en-GB">
                <a:solidFill>
                  <a:schemeClr val="accent2"/>
                </a:solidFill>
              </a:rPr>
            </a:br>
            <a:r>
              <a:rPr lang="en-GB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1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&lt; </a:t>
            </a:r>
            <a:r>
              <a:rPr lang="en-GB">
                <a:solidFill>
                  <a:srgbClr val="00FF00"/>
                </a:solidFill>
              </a:rPr>
              <a:t>Mohammad Nazmul Hossain</a:t>
            </a:r>
            <a:r>
              <a:rPr lang="en-GB"/>
              <a:t> - </a:t>
            </a:r>
            <a:r>
              <a:rPr lang="en-GB">
                <a:solidFill>
                  <a:schemeClr val="dk2"/>
                </a:solidFill>
              </a:rPr>
              <a:t>193902031 </a:t>
            </a:r>
            <a:r>
              <a:rPr lang="en-GB"/>
              <a:t>&gt;</a:t>
            </a:r>
            <a:endParaRPr/>
          </a:p>
        </p:txBody>
      </p:sp>
      <p:sp>
        <p:nvSpPr>
          <p:cNvPr id="456" name="Google Shape;456;p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>
                <a:solidFill>
                  <a:schemeClr val="accent3"/>
                </a:solidFill>
              </a:rPr>
              <a:t>Bash 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1"/>
          <p:cNvSpPr txBox="1"/>
          <p:nvPr>
            <p:ph idx="2" type="subTitle"/>
          </p:nvPr>
        </p:nvSpPr>
        <p:spPr>
          <a:xfrm>
            <a:off x="1788795" y="1694815"/>
            <a:ext cx="7045325" cy="461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accent6"/>
                </a:solidFill>
              </a:rPr>
              <a:t>[</a:t>
            </a:r>
            <a:r>
              <a:rPr lang="en-GB">
                <a:solidFill>
                  <a:srgbClr val="FFD966"/>
                </a:solidFill>
              </a:rPr>
              <a:t>about the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accent2"/>
                </a:solidFill>
              </a:rPr>
              <a:t>Shell scripting</a:t>
            </a:r>
            <a:r>
              <a:rPr lang="en-GB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1"/>
          <p:cNvGrpSpPr/>
          <p:nvPr/>
        </p:nvGrpSpPr>
        <p:grpSpPr>
          <a:xfrm>
            <a:off x="1413525" y="1870368"/>
            <a:ext cx="506100" cy="2363082"/>
            <a:chOff x="1413525" y="1759900"/>
            <a:chExt cx="506100" cy="2474950"/>
          </a:xfrm>
        </p:grpSpPr>
        <p:cxnSp>
          <p:nvCxnSpPr>
            <p:cNvPr id="459" name="Google Shape;459;p1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1"/>
            <p:cNvSpPr txBox="1"/>
            <p:nvPr/>
          </p:nvSpPr>
          <p:spPr>
            <a:xfrm>
              <a:off x="1413525" y="3557750"/>
              <a:ext cx="506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GB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>
                <a:solidFill>
                  <a:schemeClr val="accent3"/>
                </a:solidFill>
              </a:rPr>
              <a:t>Introduction.sh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>
                <a:solidFill>
                  <a:schemeClr val="accent3"/>
                </a:solidFill>
              </a:rPr>
              <a:t>linuxShell.sh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061f8ecae1_7_7"/>
          <p:cNvSpPr txBox="1"/>
          <p:nvPr>
            <p:ph idx="1" type="subTitle"/>
          </p:nvPr>
        </p:nvSpPr>
        <p:spPr>
          <a:xfrm>
            <a:off x="1667250" y="702325"/>
            <a:ext cx="6501000" cy="3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[</a:t>
            </a:r>
            <a:r>
              <a:rPr lang="en-GB">
                <a:solidFill>
                  <a:srgbClr val="00FFFF"/>
                </a:solidFill>
              </a:rPr>
              <a:t>Write down this code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accent2"/>
                </a:solidFill>
              </a:rPr>
              <a:t>{</a:t>
            </a:r>
            <a:endParaRPr sz="29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FF00"/>
                </a:solidFill>
              </a:rPr>
              <a:t>#! /bin/bash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accent2"/>
                </a:solidFill>
              </a:rPr>
              <a:t>}</a:t>
            </a:r>
            <a:endParaRPr sz="2900">
              <a:solidFill>
                <a:schemeClr val="accent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966"/>
                </a:solidFill>
              </a:rPr>
              <a:t> </a:t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on top of your .sh in your IDE</a:t>
            </a:r>
            <a:r>
              <a:rPr lang="en-GB">
                <a:solidFill>
                  <a:srgbClr val="FF0000"/>
                </a:solidFill>
              </a:rPr>
              <a:t>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61f8ec8b2_0_1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Bash 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4" name="Google Shape;634;g1061f8ec8b2_0_1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variable.sh</a:t>
            </a:r>
            <a:endParaRPr b="0" i="0" sz="300" u="none" cap="none" strike="noStrike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5" name="Google Shape;635;g1061f8ec8b2_0_1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Type in Terminal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g1061f8ec8b2_0_19"/>
          <p:cNvSpPr txBox="1"/>
          <p:nvPr/>
        </p:nvSpPr>
        <p:spPr>
          <a:xfrm>
            <a:off x="2033000" y="1237875"/>
            <a:ext cx="5457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3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Chmod a+x variable.sh</a:t>
            </a:r>
            <a:endParaRPr sz="2800"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g1061f8ec8b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g1061f8ec8b2_0_10"/>
          <p:cNvCxnSpPr/>
          <p:nvPr/>
        </p:nvCxnSpPr>
        <p:spPr>
          <a:xfrm rot="10800000">
            <a:off x="1581150" y="4291825"/>
            <a:ext cx="587400" cy="135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3" name="Google Shape;643;g1061f8ec8b2_0_10"/>
          <p:cNvCxnSpPr/>
          <p:nvPr/>
        </p:nvCxnSpPr>
        <p:spPr>
          <a:xfrm flipH="1">
            <a:off x="2213600" y="885475"/>
            <a:ext cx="885600" cy="14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g1061f8ec8b2_0_10"/>
          <p:cNvCxnSpPr/>
          <p:nvPr/>
        </p:nvCxnSpPr>
        <p:spPr>
          <a:xfrm flipH="1">
            <a:off x="1238000" y="2087225"/>
            <a:ext cx="487800" cy="2619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Thanks; </a:t>
            </a:r>
            <a:r>
              <a:rPr lang="en-GB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0" name="Google Shape;650;p21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2F2F2"/>
                </a:solidFill>
              </a:rPr>
              <a:t>Mohammad Nazmul Hossain</a:t>
            </a:r>
            <a:br>
              <a:rPr lang="en-GB">
                <a:solidFill>
                  <a:schemeClr val="accent3"/>
                </a:solidFill>
              </a:rPr>
            </a:br>
            <a:r>
              <a:rPr lang="en-GB">
                <a:solidFill>
                  <a:schemeClr val="accent3"/>
                </a:solidFill>
              </a:rPr>
              <a:t>nazmul.gub.cse@gmail.com</a:t>
            </a:r>
            <a:r>
              <a:rPr lang="en-GB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chemeClr val="accent3"/>
                </a:solidFill>
              </a:rPr>
              <a:t>+880 155 33 41 33 8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1" name="Google Shape;651;p21"/>
          <p:cNvSpPr txBox="1"/>
          <p:nvPr>
            <p:ph idx="2" type="subTitle"/>
          </p:nvPr>
        </p:nvSpPr>
        <p:spPr>
          <a:xfrm>
            <a:off x="1400525" y="1152525"/>
            <a:ext cx="7814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>
                <a:solidFill>
                  <a:srgbClr val="00FFFF"/>
                </a:solidFill>
              </a:rPr>
              <a:t>“</a:t>
            </a:r>
            <a:r>
              <a:rPr lang="en-GB" sz="3200">
                <a:solidFill>
                  <a:srgbClr val="00FFFF"/>
                </a:solidFill>
              </a:rPr>
              <a:t>Do you have any questions?”</a:t>
            </a:r>
            <a:endParaRPr/>
          </a:p>
        </p:txBody>
      </p:sp>
      <p:grpSp>
        <p:nvGrpSpPr>
          <p:cNvPr id="652" name="Google Shape;652;p21"/>
          <p:cNvGrpSpPr/>
          <p:nvPr/>
        </p:nvGrpSpPr>
        <p:grpSpPr>
          <a:xfrm>
            <a:off x="2584287" y="2579158"/>
            <a:ext cx="375421" cy="353610"/>
            <a:chOff x="4248762" y="2749595"/>
            <a:chExt cx="375421" cy="353610"/>
          </a:xfrm>
        </p:grpSpPr>
        <p:sp>
          <p:nvSpPr>
            <p:cNvPr id="653" name="Google Shape;653;p21"/>
            <p:cNvSpPr/>
            <p:nvPr/>
          </p:nvSpPr>
          <p:spPr>
            <a:xfrm>
              <a:off x="4262244" y="2755191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321847" y="2829656"/>
              <a:ext cx="186123" cy="267953"/>
            </a:xfrm>
            <a:custGeom>
              <a:rect b="b" l="l" r="r" t="t"/>
              <a:pathLst>
                <a:path extrusionOk="0" h="10295" w="7151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248762" y="2749595"/>
              <a:ext cx="375421" cy="353610"/>
            </a:xfrm>
            <a:custGeom>
              <a:rect b="b" l="l" r="r" t="t"/>
              <a:pathLst>
                <a:path extrusionOk="0" h="13586" w="14424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21"/>
          <p:cNvGrpSpPr/>
          <p:nvPr/>
        </p:nvGrpSpPr>
        <p:grpSpPr>
          <a:xfrm>
            <a:off x="3654268" y="2579159"/>
            <a:ext cx="372558" cy="353610"/>
            <a:chOff x="5318743" y="2749597"/>
            <a:chExt cx="372558" cy="353610"/>
          </a:xfrm>
        </p:grpSpPr>
        <p:sp>
          <p:nvSpPr>
            <p:cNvPr id="657" name="Google Shape;657;p21"/>
            <p:cNvSpPr/>
            <p:nvPr/>
          </p:nvSpPr>
          <p:spPr>
            <a:xfrm>
              <a:off x="5343105" y="2755166"/>
              <a:ext cx="342418" cy="342418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5404556" y="2816617"/>
              <a:ext cx="219620" cy="219620"/>
            </a:xfrm>
            <a:custGeom>
              <a:rect b="b" l="l" r="r" t="t"/>
              <a:pathLst>
                <a:path extrusionOk="0" h="8438" w="8438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5558951" y="2844441"/>
              <a:ext cx="29775" cy="29880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5318743" y="2749597"/>
              <a:ext cx="372558" cy="353610"/>
            </a:xfrm>
            <a:custGeom>
              <a:rect b="b" l="l" r="r" t="t"/>
              <a:pathLst>
                <a:path extrusionOk="0" h="13586" w="14314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5411825" y="2823750"/>
              <a:ext cx="205800" cy="205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5404556" y="2816617"/>
              <a:ext cx="219620" cy="219620"/>
            </a:xfrm>
            <a:custGeom>
              <a:rect b="b" l="l" r="r" t="t"/>
              <a:pathLst>
                <a:path extrusionOk="0" h="8438" w="8438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5451171" y="2868568"/>
              <a:ext cx="127665" cy="115562"/>
            </a:xfrm>
            <a:custGeom>
              <a:rect b="b" l="l" r="r" t="t"/>
              <a:pathLst>
                <a:path extrusionOk="0" h="4440" w="4905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5558951" y="2844441"/>
              <a:ext cx="29775" cy="29880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3120755" y="2565609"/>
            <a:ext cx="372480" cy="353610"/>
            <a:chOff x="4785230" y="2736047"/>
            <a:chExt cx="372480" cy="353610"/>
          </a:xfrm>
        </p:grpSpPr>
        <p:sp>
          <p:nvSpPr>
            <p:cNvPr id="666" name="Google Shape;666;p21"/>
            <p:cNvSpPr/>
            <p:nvPr/>
          </p:nvSpPr>
          <p:spPr>
            <a:xfrm>
              <a:off x="4809513" y="2741616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891006" y="2882738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875988" y="2815639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965470" y="2882633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785230" y="2736047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885774" y="2877506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868934" y="2810485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960239" y="2877506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2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Bash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5" name="Google Shape;675;p2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THank you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6" name="Google Shape;676;p2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Stay</a:t>
            </a:r>
            <a:r>
              <a:rPr lang="en-GB">
                <a:solidFill>
                  <a:schemeClr val="accent3"/>
                </a:solidFill>
              </a:rPr>
              <a:t> with us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77" name="Google Shape;677;p2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78" name="Google Shape;678;p2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9" name="Google Shape;679;p2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468" name="Google Shape;468;p2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</a:t>
            </a:r>
            <a:r>
              <a:rPr lang="en-GB"/>
              <a:t>Describe</a:t>
            </a:r>
            <a:r>
              <a:rPr lang="en-GB"/>
              <a:t> about what is shell &gt;</a:t>
            </a:r>
            <a:endParaRPr/>
          </a:p>
        </p:txBody>
      </p:sp>
      <p:sp>
        <p:nvSpPr>
          <p:cNvPr id="469" name="Google Shape;469;p2"/>
          <p:cNvSpPr txBox="1"/>
          <p:nvPr>
            <p:ph idx="2" type="subTitle"/>
          </p:nvPr>
        </p:nvSpPr>
        <p:spPr>
          <a:xfrm>
            <a:off x="2332355" y="1437005"/>
            <a:ext cx="3731895" cy="33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What is Shell scripting</a:t>
            </a:r>
            <a:endParaRPr/>
          </a:p>
        </p:txBody>
      </p:sp>
      <p:sp>
        <p:nvSpPr>
          <p:cNvPr id="470" name="Google Shape;470;p2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471" name="Google Shape;471;p2"/>
          <p:cNvSpPr txBox="1"/>
          <p:nvPr>
            <p:ph idx="4" type="subTitle"/>
          </p:nvPr>
        </p:nvSpPr>
        <p:spPr>
          <a:xfrm>
            <a:off x="3899390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</a:t>
            </a:r>
            <a:r>
              <a:rPr lang="en-GB"/>
              <a:t>Why the Shell scripting is </a:t>
            </a:r>
            <a:r>
              <a:rPr lang="en-GB"/>
              <a:t>needed</a:t>
            </a:r>
            <a:r>
              <a:rPr lang="en-GB"/>
              <a:t> &gt;</a:t>
            </a:r>
            <a:endParaRPr/>
          </a:p>
        </p:txBody>
      </p:sp>
      <p:sp>
        <p:nvSpPr>
          <p:cNvPr id="472" name="Google Shape;472;p2"/>
          <p:cNvSpPr txBox="1"/>
          <p:nvPr>
            <p:ph idx="5" type="subTitle"/>
          </p:nvPr>
        </p:nvSpPr>
        <p:spPr>
          <a:xfrm>
            <a:off x="3722370" y="2419985"/>
            <a:ext cx="3657600" cy="33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 Why the Shell scripting</a:t>
            </a:r>
            <a:endParaRPr/>
          </a:p>
        </p:txBody>
      </p:sp>
      <p:sp>
        <p:nvSpPr>
          <p:cNvPr id="473" name="Google Shape;473;p2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474" name="Google Shape;474;p2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How to run shell scripting in our computer &gt;</a:t>
            </a:r>
            <a:endParaRPr/>
          </a:p>
        </p:txBody>
      </p:sp>
      <p:sp>
        <p:nvSpPr>
          <p:cNvPr id="475" name="Google Shape;475;p2"/>
          <p:cNvSpPr txBox="1"/>
          <p:nvPr>
            <p:ph idx="8" type="subTitle"/>
          </p:nvPr>
        </p:nvSpPr>
        <p:spPr>
          <a:xfrm>
            <a:off x="5114925" y="3400425"/>
            <a:ext cx="3330575" cy="33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How to Shell scripting</a:t>
            </a:r>
            <a:endParaRPr/>
          </a:p>
        </p:txBody>
      </p:sp>
      <p:sp>
        <p:nvSpPr>
          <p:cNvPr id="476" name="Google Shape;476;p2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Table Of </a:t>
            </a:r>
            <a:r>
              <a:rPr lang="en-GB">
                <a:solidFill>
                  <a:schemeClr val="accent2"/>
                </a:solidFill>
              </a:rPr>
              <a:t>‘Contents’</a:t>
            </a:r>
            <a:r>
              <a:rPr lang="en-GB"/>
              <a:t> </a:t>
            </a:r>
            <a:r>
              <a:rPr lang="en-GB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0" name="Google Shape;480;p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Bash </a:t>
            </a: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Table Of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Contents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5000"/>
              <a:t>01 </a:t>
            </a:r>
            <a:r>
              <a:rPr lang="en-GB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488" name="Google Shape;488;p3"/>
          <p:cNvSpPr txBox="1"/>
          <p:nvPr>
            <p:ph idx="2" type="title"/>
          </p:nvPr>
        </p:nvSpPr>
        <p:spPr>
          <a:xfrm>
            <a:off x="2606040" y="2108612"/>
            <a:ext cx="670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>
                <a:solidFill>
                  <a:schemeClr val="accent6"/>
                </a:solidFill>
              </a:rPr>
              <a:t>[</a:t>
            </a:r>
            <a:r>
              <a:rPr lang="en-GB" sz="3200">
                <a:solidFill>
                  <a:srgbClr val="F6B26B"/>
                </a:solidFill>
              </a:rPr>
              <a:t>What is Shell Scripting</a:t>
            </a:r>
            <a:r>
              <a:rPr lang="en-GB" sz="3200">
                <a:solidFill>
                  <a:schemeClr val="accent6"/>
                </a:solidFill>
              </a:rPr>
              <a:t>]</a:t>
            </a: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3"/>
          <p:cNvSpPr txBox="1"/>
          <p:nvPr/>
        </p:nvSpPr>
        <p:spPr>
          <a:xfrm>
            <a:off x="2127375" y="3586575"/>
            <a:ext cx="2607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GB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0" name="Google Shape;490;p3"/>
          <p:cNvCxnSpPr/>
          <p:nvPr/>
        </p:nvCxnSpPr>
        <p:spPr>
          <a:xfrm>
            <a:off x="2391950" y="157192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Bash 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What is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Shell_Scripting.sh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What is Shell; </a:t>
            </a:r>
            <a:r>
              <a:rPr lang="en-GB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9" name="Google Shape;499;p4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chemeClr val="accent2"/>
                </a:solidFill>
              </a:rPr>
              <a:t>‘A shell is special user program which provide an interface to user to use operating system services.’</a:t>
            </a:r>
            <a:endParaRPr>
              <a:solidFill>
                <a:schemeClr val="accent2"/>
              </a:solidFill>
            </a:endParaRPr>
          </a:p>
          <a:p>
            <a:pPr indent="0" lvl="0" marL="44894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chemeClr val="accent6"/>
                </a:solidFill>
              </a:rPr>
              <a:t>&lt;</a:t>
            </a:r>
            <a:r>
              <a:rPr lang="en-GB">
                <a:solidFill>
                  <a:schemeClr val="accent3"/>
                </a:solidFill>
              </a:rPr>
              <a:t> Shell accept human readable commands from user and convert them into something which kernel can understand. It is a command language interpreter that execute commands read from input devices such as keyboards or from files.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00" name="Google Shape;500;p4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01" name="Google Shape;501;p4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GB" sz="30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2" name="Google Shape;502;p4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p4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chemeClr val="accent3"/>
                </a:solidFill>
              </a:rPr>
              <a:t>Bash </a:t>
            </a: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4" name="Google Shape;504;p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chemeClr val="accent3"/>
                </a:solidFill>
              </a:rPr>
              <a:t>What is shell</a:t>
            </a:r>
            <a:r>
              <a:rPr lang="en-GB" sz="1400">
                <a:solidFill>
                  <a:schemeClr val="accent3"/>
                </a:solidFill>
              </a:rPr>
              <a:t>.</a:t>
            </a:r>
            <a:r>
              <a:rPr lang="en-GB">
                <a:solidFill>
                  <a:schemeClr val="accent3"/>
                </a:solidFill>
              </a:rPr>
              <a:t>sh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5" name="Google Shape;505;p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5"/>
          <p:cNvCxnSpPr/>
          <p:nvPr/>
        </p:nvCxnSpPr>
        <p:spPr>
          <a:xfrm>
            <a:off x="2321875" y="1942477"/>
            <a:ext cx="1631950" cy="635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5"/>
          <p:cNvSpPr txBox="1"/>
          <p:nvPr>
            <p:ph type="title"/>
          </p:nvPr>
        </p:nvSpPr>
        <p:spPr>
          <a:xfrm>
            <a:off x="1201420" y="822960"/>
            <a:ext cx="8531860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Shell is broadly </a:t>
            </a:r>
            <a:r>
              <a:rPr lang="en-GB">
                <a:solidFill>
                  <a:schemeClr val="accent2"/>
                </a:solidFill>
              </a:rPr>
              <a:t>‘classified into 2 categories’ </a:t>
            </a:r>
            <a:r>
              <a:rPr lang="en-GB">
                <a:solidFill>
                  <a:schemeClr val="accent6"/>
                </a:solidFill>
              </a:rPr>
              <a:t>{</a:t>
            </a:r>
            <a:br>
              <a:rPr lang="en-GB">
                <a:solidFill>
                  <a:schemeClr val="accent6"/>
                </a:solidFill>
              </a:rPr>
            </a:br>
            <a:br>
              <a:rPr lang="en-GB">
                <a:solidFill>
                  <a:schemeClr val="accent6"/>
                </a:solidFill>
              </a:rPr>
            </a:br>
            <a:endParaRPr>
              <a:solidFill>
                <a:schemeClr val="accent6"/>
              </a:solidFill>
            </a:endParaRPr>
          </a:p>
        </p:txBody>
      </p:sp>
      <p:grpSp>
        <p:nvGrpSpPr>
          <p:cNvPr id="512" name="Google Shape;512;p5"/>
          <p:cNvGrpSpPr/>
          <p:nvPr/>
        </p:nvGrpSpPr>
        <p:grpSpPr>
          <a:xfrm>
            <a:off x="932180" y="1912620"/>
            <a:ext cx="506095" cy="2710583"/>
            <a:chOff x="1084825" y="1153725"/>
            <a:chExt cx="506100" cy="3617697"/>
          </a:xfrm>
        </p:grpSpPr>
        <p:sp>
          <p:nvSpPr>
            <p:cNvPr id="513" name="Google Shape;513;p5"/>
            <p:cNvSpPr txBox="1"/>
            <p:nvPr/>
          </p:nvSpPr>
          <p:spPr>
            <a:xfrm>
              <a:off x="1084825" y="3954425"/>
              <a:ext cx="506100" cy="816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4" name="Google Shape;514;p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5" name="Google Shape;515;p5"/>
          <p:cNvSpPr txBox="1"/>
          <p:nvPr/>
        </p:nvSpPr>
        <p:spPr>
          <a:xfrm>
            <a:off x="2091055" y="2116455"/>
            <a:ext cx="3505835" cy="33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Command Line Shell</a:t>
            </a:r>
            <a:endParaRPr b="0" i="0" sz="1600" u="none" cap="none" strike="noStrike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6" name="Google Shape;516;p5"/>
          <p:cNvSpPr txBox="1"/>
          <p:nvPr/>
        </p:nvSpPr>
        <p:spPr>
          <a:xfrm>
            <a:off x="2092750" y="266374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Shell can be accessed by user using a command line interface. &gt;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5"/>
          <p:cNvSpPr txBox="1"/>
          <p:nvPr/>
        </p:nvSpPr>
        <p:spPr>
          <a:xfrm>
            <a:off x="5076190" y="2092325"/>
            <a:ext cx="2908935" cy="33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Graphical shell</a:t>
            </a:r>
            <a:endParaRPr b="0" i="0" sz="16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8" name="Google Shape;518;p5"/>
          <p:cNvSpPr txBox="1"/>
          <p:nvPr/>
        </p:nvSpPr>
        <p:spPr>
          <a:xfrm>
            <a:off x="5040275" y="2846628"/>
            <a:ext cx="2735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Graphical shells provide means for manipulating programs based on graphical user interface (GUI) &gt;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Bash 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Types of Shell</a:t>
            </a: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lang="en-GB">
                <a:solidFill>
                  <a:schemeClr val="accent3"/>
                </a:solidFill>
              </a:rPr>
              <a:t>sh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  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61dcd8f0f_2_0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5000"/>
              <a:t>02 </a:t>
            </a:r>
            <a:r>
              <a:rPr lang="en-GB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7" name="Google Shape;527;g1061dcd8f0f_2_0"/>
          <p:cNvSpPr txBox="1"/>
          <p:nvPr>
            <p:ph idx="2" type="title"/>
          </p:nvPr>
        </p:nvSpPr>
        <p:spPr>
          <a:xfrm>
            <a:off x="2606040" y="1846580"/>
            <a:ext cx="670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>
                <a:solidFill>
                  <a:schemeClr val="accent6"/>
                </a:solidFill>
              </a:rPr>
              <a:t>[</a:t>
            </a:r>
            <a:r>
              <a:rPr lang="en-GB" sz="3200"/>
              <a:t>Why the Shell scripting</a:t>
            </a:r>
            <a:r>
              <a:rPr lang="en-GB" sz="3200">
                <a:solidFill>
                  <a:schemeClr val="accent6"/>
                </a:solidFill>
              </a:rPr>
              <a:t>]</a:t>
            </a:r>
            <a:r>
              <a:rPr lang="en-GB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g1061dcd8f0f_2_0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</a:t>
            </a:r>
            <a:r>
              <a:rPr lang="en-GB"/>
              <a:t>Practical examples where shell scripting actively used</a:t>
            </a:r>
            <a:r>
              <a:rPr lang="en-GB"/>
              <a:t> &gt;</a:t>
            </a:r>
            <a:endParaRPr/>
          </a:p>
        </p:txBody>
      </p:sp>
      <p:sp>
        <p:nvSpPr>
          <p:cNvPr id="529" name="Google Shape;529;g1061dcd8f0f_2_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GB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0" name="Google Shape;530;g1061dcd8f0f_2_0"/>
          <p:cNvCxnSpPr>
            <a:endCxn id="52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g1061dcd8f0f_2_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Bash Programming Language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g1061dcd8f0f_2_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Why the Shell script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g1061dcd8f0f_2_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lang="en-GB">
                <a:solidFill>
                  <a:schemeClr val="accent3"/>
                </a:solidFill>
              </a:rPr>
              <a:t>   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61dcd8f0f_1_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Used monitoring Linux system</a:t>
            </a:r>
            <a:r>
              <a:rPr lang="en-GB"/>
              <a:t> </a:t>
            </a:r>
            <a:r>
              <a:rPr lang="en-GB"/>
              <a:t> &gt;</a:t>
            </a:r>
            <a:endParaRPr/>
          </a:p>
        </p:txBody>
      </p:sp>
      <p:sp>
        <p:nvSpPr>
          <p:cNvPr id="539" name="Google Shape;539;g1061dcd8f0f_1_0"/>
          <p:cNvSpPr txBox="1"/>
          <p:nvPr>
            <p:ph idx="1" type="subTitle"/>
          </p:nvPr>
        </p:nvSpPr>
        <p:spPr>
          <a:xfrm>
            <a:off x="5596231" y="191212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Dumping Oracle or MySql database for backup and take </a:t>
            </a:r>
            <a:r>
              <a:rPr lang="en-GB"/>
              <a:t>snapshots</a:t>
            </a:r>
            <a:r>
              <a:rPr lang="en-GB"/>
              <a:t> &gt;</a:t>
            </a:r>
            <a:endParaRPr/>
          </a:p>
        </p:txBody>
      </p:sp>
      <p:sp>
        <p:nvSpPr>
          <p:cNvPr id="540" name="Google Shape;540;g1061dcd8f0f_1_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Monitoring</a:t>
            </a:r>
            <a:endParaRPr/>
          </a:p>
        </p:txBody>
      </p:sp>
      <p:sp>
        <p:nvSpPr>
          <p:cNvPr id="541" name="Google Shape;541;g1061dcd8f0f_1_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Data backup</a:t>
            </a:r>
            <a:endParaRPr/>
          </a:p>
        </p:txBody>
      </p:sp>
      <p:sp>
        <p:nvSpPr>
          <p:cNvPr id="542" name="Google Shape;542;g1061dcd8f0f_1_0"/>
          <p:cNvSpPr txBox="1"/>
          <p:nvPr>
            <p:ph idx="5" type="subTitle"/>
          </p:nvPr>
        </p:nvSpPr>
        <p:spPr>
          <a:xfrm>
            <a:off x="6030031" y="3416507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Configure server such as DNS server to add zone entries &gt;</a:t>
            </a:r>
            <a:endParaRPr/>
          </a:p>
        </p:txBody>
      </p:sp>
      <p:sp>
        <p:nvSpPr>
          <p:cNvPr id="543" name="Google Shape;543;g1061dcd8f0f_1_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&lt; Creating </a:t>
            </a:r>
            <a:r>
              <a:rPr lang="en-GB"/>
              <a:t>email</a:t>
            </a:r>
            <a:r>
              <a:rPr lang="en-GB"/>
              <a:t> based </a:t>
            </a:r>
            <a:r>
              <a:rPr lang="en-GB"/>
              <a:t>alert</a:t>
            </a:r>
            <a:r>
              <a:rPr lang="en-GB"/>
              <a:t> system  &gt;</a:t>
            </a:r>
            <a:endParaRPr/>
          </a:p>
        </p:txBody>
      </p:sp>
      <p:sp>
        <p:nvSpPr>
          <p:cNvPr id="544" name="Google Shape;544;g1061dcd8f0f_1_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Alert</a:t>
            </a:r>
            <a:endParaRPr/>
          </a:p>
        </p:txBody>
      </p:sp>
      <p:sp>
        <p:nvSpPr>
          <p:cNvPr id="545" name="Google Shape;545;g1061dcd8f0f_1_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Configure</a:t>
            </a:r>
            <a:endParaRPr/>
          </a:p>
        </p:txBody>
      </p:sp>
      <p:sp>
        <p:nvSpPr>
          <p:cNvPr id="546" name="Google Shape;546;g1061dcd8f0f_1_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Where</a:t>
            </a:r>
            <a:r>
              <a:rPr lang="en-GB"/>
              <a:t> </a:t>
            </a:r>
            <a:r>
              <a:rPr lang="en-GB">
                <a:solidFill>
                  <a:schemeClr val="accent2"/>
                </a:solidFill>
              </a:rPr>
              <a:t>‘The Shell’</a:t>
            </a:r>
            <a:r>
              <a:rPr lang="en-GB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47" name="Google Shape;547;g1061dcd8f0f_1_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48" name="Google Shape;548;g1061dcd8f0f_1_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GB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9" name="Google Shape;549;g1061dcd8f0f_1_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0" name="Google Shape;550;g1061dcd8f0f_1_0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551" name="Google Shape;551;g1061dcd8f0f_1_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1061dcd8f0f_1_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g1061dcd8f0f_1_0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554" name="Google Shape;554;g1061dcd8f0f_1_0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1061dcd8f0f_1_0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g1061dcd8f0f_1_0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557" name="Google Shape;557;g1061dcd8f0f_1_0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1061dcd8f0f_1_0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g1061dcd8f0f_1_0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560" name="Google Shape;560;g1061dcd8f0f_1_0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061dcd8f0f_1_0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g1061dcd8f0f_1_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Bash </a:t>
            </a:r>
            <a:r>
              <a:rPr lang="en-GB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3" name="Google Shape;563;g1061dcd8f0f_1_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Where shell are used</a:t>
            </a:r>
            <a:r>
              <a:rPr lang="en-GB" sz="1400">
                <a:solidFill>
                  <a:schemeClr val="accent3"/>
                </a:solidFill>
              </a:rPr>
              <a:t>.</a:t>
            </a:r>
            <a:r>
              <a:rPr lang="en-GB"/>
              <a:t>sh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4" name="Google Shape;564;g1061dcd8f0f_1_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 real life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65" name="Google Shape;565;g1061dcd8f0f_1_0"/>
          <p:cNvGrpSpPr/>
          <p:nvPr/>
        </p:nvGrpSpPr>
        <p:grpSpPr>
          <a:xfrm rot="-263">
            <a:off x="4950378" y="1717464"/>
            <a:ext cx="377566" cy="365765"/>
            <a:chOff x="2473563" y="2292925"/>
            <a:chExt cx="288725" cy="285175"/>
          </a:xfrm>
        </p:grpSpPr>
        <p:sp>
          <p:nvSpPr>
            <p:cNvPr id="566" name="Google Shape;566;g1061dcd8f0f_1_0"/>
            <p:cNvSpPr/>
            <p:nvPr/>
          </p:nvSpPr>
          <p:spPr>
            <a:xfrm>
              <a:off x="2502963" y="2320550"/>
              <a:ext cx="229450" cy="229450"/>
            </a:xfrm>
            <a:custGeom>
              <a:rect b="b" l="l" r="r" t="t"/>
              <a:pathLst>
                <a:path extrusionOk="0" h="9178" w="9178">
                  <a:moveTo>
                    <a:pt x="0" y="0"/>
                  </a:moveTo>
                  <a:lnTo>
                    <a:pt x="0" y="9178"/>
                  </a:lnTo>
                  <a:lnTo>
                    <a:pt x="9178" y="9178"/>
                  </a:lnTo>
                  <a:lnTo>
                    <a:pt x="9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1061dcd8f0f_1_0"/>
            <p:cNvSpPr/>
            <p:nvPr/>
          </p:nvSpPr>
          <p:spPr>
            <a:xfrm>
              <a:off x="2539938" y="2357525"/>
              <a:ext cx="155975" cy="116625"/>
            </a:xfrm>
            <a:custGeom>
              <a:rect b="b" l="l" r="r" t="t"/>
              <a:pathLst>
                <a:path extrusionOk="0" h="4665" w="6239">
                  <a:moveTo>
                    <a:pt x="0" y="0"/>
                  </a:moveTo>
                  <a:lnTo>
                    <a:pt x="0" y="3546"/>
                  </a:lnTo>
                  <a:lnTo>
                    <a:pt x="3167" y="4665"/>
                  </a:lnTo>
                  <a:lnTo>
                    <a:pt x="6239" y="3546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1061dcd8f0f_1_0"/>
            <p:cNvSpPr/>
            <p:nvPr/>
          </p:nvSpPr>
          <p:spPr>
            <a:xfrm>
              <a:off x="2538988" y="2407775"/>
              <a:ext cx="155975" cy="106200"/>
            </a:xfrm>
            <a:custGeom>
              <a:rect b="b" l="l" r="r" t="t"/>
              <a:pathLst>
                <a:path extrusionOk="0" h="4248" w="6239">
                  <a:moveTo>
                    <a:pt x="1574" y="0"/>
                  </a:moveTo>
                  <a:lnTo>
                    <a:pt x="0" y="1574"/>
                  </a:lnTo>
                  <a:lnTo>
                    <a:pt x="0" y="4248"/>
                  </a:lnTo>
                  <a:lnTo>
                    <a:pt x="6239" y="4248"/>
                  </a:lnTo>
                  <a:lnTo>
                    <a:pt x="6239" y="1574"/>
                  </a:lnTo>
                  <a:lnTo>
                    <a:pt x="5120" y="436"/>
                  </a:lnTo>
                  <a:lnTo>
                    <a:pt x="3584" y="2010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1061dcd8f0f_1_0"/>
            <p:cNvSpPr/>
            <p:nvPr/>
          </p:nvSpPr>
          <p:spPr>
            <a:xfrm>
              <a:off x="2618138" y="2390700"/>
              <a:ext cx="26100" cy="22400"/>
            </a:xfrm>
            <a:custGeom>
              <a:rect b="b" l="l" r="r" t="t"/>
              <a:pathLst>
                <a:path extrusionOk="0" h="896" w="1044">
                  <a:moveTo>
                    <a:pt x="456" y="1"/>
                  </a:moveTo>
                  <a:cubicBezTo>
                    <a:pt x="209" y="1"/>
                    <a:pt x="1" y="209"/>
                    <a:pt x="1" y="456"/>
                  </a:cubicBezTo>
                  <a:cubicBezTo>
                    <a:pt x="1" y="722"/>
                    <a:pt x="213" y="895"/>
                    <a:pt x="439" y="895"/>
                  </a:cubicBezTo>
                  <a:cubicBezTo>
                    <a:pt x="551" y="895"/>
                    <a:pt x="665" y="853"/>
                    <a:pt x="759" y="759"/>
                  </a:cubicBezTo>
                  <a:cubicBezTo>
                    <a:pt x="1044" y="494"/>
                    <a:pt x="835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1061dcd8f0f_1_0"/>
            <p:cNvSpPr/>
            <p:nvPr/>
          </p:nvSpPr>
          <p:spPr>
            <a:xfrm>
              <a:off x="2566013" y="2474600"/>
              <a:ext cx="12825" cy="11050"/>
            </a:xfrm>
            <a:custGeom>
              <a:rect b="b" l="l" r="r" t="t"/>
              <a:pathLst>
                <a:path extrusionOk="0" h="442" w="513">
                  <a:moveTo>
                    <a:pt x="285" y="1"/>
                  </a:moveTo>
                  <a:cubicBezTo>
                    <a:pt x="95" y="1"/>
                    <a:pt x="0" y="228"/>
                    <a:pt x="133" y="380"/>
                  </a:cubicBezTo>
                  <a:cubicBezTo>
                    <a:pt x="176" y="423"/>
                    <a:pt x="230" y="442"/>
                    <a:pt x="284" y="442"/>
                  </a:cubicBezTo>
                  <a:cubicBezTo>
                    <a:pt x="399" y="442"/>
                    <a:pt x="512" y="357"/>
                    <a:pt x="512" y="228"/>
                  </a:cubicBezTo>
                  <a:cubicBezTo>
                    <a:pt x="512" y="96"/>
                    <a:pt x="417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1061dcd8f0f_1_0"/>
            <p:cNvSpPr/>
            <p:nvPr/>
          </p:nvSpPr>
          <p:spPr>
            <a:xfrm>
              <a:off x="2473563" y="2292925"/>
              <a:ext cx="288725" cy="285175"/>
            </a:xfrm>
            <a:custGeom>
              <a:rect b="b" l="l" r="r" t="t"/>
              <a:pathLst>
                <a:path extrusionOk="0" h="11407" w="11549">
                  <a:moveTo>
                    <a:pt x="10145" y="1333"/>
                  </a:moveTo>
                  <a:lnTo>
                    <a:pt x="10145" y="10074"/>
                  </a:lnTo>
                  <a:lnTo>
                    <a:pt x="1404" y="10074"/>
                  </a:lnTo>
                  <a:lnTo>
                    <a:pt x="1404" y="1333"/>
                  </a:lnTo>
                  <a:close/>
                  <a:moveTo>
                    <a:pt x="1179" y="1"/>
                  </a:moveTo>
                  <a:cubicBezTo>
                    <a:pt x="1067" y="1"/>
                    <a:pt x="958" y="72"/>
                    <a:pt x="968" y="214"/>
                  </a:cubicBezTo>
                  <a:lnTo>
                    <a:pt x="968" y="897"/>
                  </a:lnTo>
                  <a:lnTo>
                    <a:pt x="285" y="897"/>
                  </a:lnTo>
                  <a:cubicBezTo>
                    <a:pt x="1" y="897"/>
                    <a:pt x="1" y="1333"/>
                    <a:pt x="285" y="1333"/>
                  </a:cubicBezTo>
                  <a:lnTo>
                    <a:pt x="968" y="1333"/>
                  </a:lnTo>
                  <a:lnTo>
                    <a:pt x="968" y="10074"/>
                  </a:lnTo>
                  <a:lnTo>
                    <a:pt x="285" y="10074"/>
                  </a:lnTo>
                  <a:cubicBezTo>
                    <a:pt x="1" y="10074"/>
                    <a:pt x="1" y="10510"/>
                    <a:pt x="285" y="10510"/>
                  </a:cubicBezTo>
                  <a:lnTo>
                    <a:pt x="968" y="10510"/>
                  </a:lnTo>
                  <a:lnTo>
                    <a:pt x="968" y="11193"/>
                  </a:lnTo>
                  <a:cubicBezTo>
                    <a:pt x="968" y="11335"/>
                    <a:pt x="1077" y="11406"/>
                    <a:pt x="1186" y="11406"/>
                  </a:cubicBezTo>
                  <a:cubicBezTo>
                    <a:pt x="1295" y="11406"/>
                    <a:pt x="1404" y="11335"/>
                    <a:pt x="1404" y="11193"/>
                  </a:cubicBezTo>
                  <a:lnTo>
                    <a:pt x="1404" y="10510"/>
                  </a:lnTo>
                  <a:lnTo>
                    <a:pt x="10145" y="10510"/>
                  </a:lnTo>
                  <a:lnTo>
                    <a:pt x="10145" y="11193"/>
                  </a:lnTo>
                  <a:cubicBezTo>
                    <a:pt x="10145" y="11335"/>
                    <a:pt x="10254" y="11406"/>
                    <a:pt x="10363" y="11406"/>
                  </a:cubicBezTo>
                  <a:cubicBezTo>
                    <a:pt x="10472" y="11406"/>
                    <a:pt x="10581" y="11335"/>
                    <a:pt x="10581" y="11193"/>
                  </a:cubicBezTo>
                  <a:lnTo>
                    <a:pt x="10581" y="10510"/>
                  </a:lnTo>
                  <a:lnTo>
                    <a:pt x="11264" y="10510"/>
                  </a:lnTo>
                  <a:cubicBezTo>
                    <a:pt x="11548" y="10510"/>
                    <a:pt x="11548" y="10074"/>
                    <a:pt x="11264" y="10074"/>
                  </a:cubicBezTo>
                  <a:lnTo>
                    <a:pt x="10581" y="10074"/>
                  </a:lnTo>
                  <a:lnTo>
                    <a:pt x="10581" y="1333"/>
                  </a:lnTo>
                  <a:lnTo>
                    <a:pt x="11264" y="1333"/>
                  </a:lnTo>
                  <a:cubicBezTo>
                    <a:pt x="11542" y="1333"/>
                    <a:pt x="11548" y="896"/>
                    <a:pt x="11281" y="896"/>
                  </a:cubicBezTo>
                  <a:cubicBezTo>
                    <a:pt x="11275" y="896"/>
                    <a:pt x="11270" y="896"/>
                    <a:pt x="11264" y="897"/>
                  </a:cubicBezTo>
                  <a:lnTo>
                    <a:pt x="10581" y="897"/>
                  </a:lnTo>
                  <a:lnTo>
                    <a:pt x="10581" y="214"/>
                  </a:lnTo>
                  <a:cubicBezTo>
                    <a:pt x="10581" y="72"/>
                    <a:pt x="10472" y="1"/>
                    <a:pt x="10363" y="1"/>
                  </a:cubicBezTo>
                  <a:cubicBezTo>
                    <a:pt x="10254" y="1"/>
                    <a:pt x="10145" y="72"/>
                    <a:pt x="10145" y="214"/>
                  </a:cubicBezTo>
                  <a:lnTo>
                    <a:pt x="10145" y="897"/>
                  </a:lnTo>
                  <a:lnTo>
                    <a:pt x="1404" y="897"/>
                  </a:lnTo>
                  <a:lnTo>
                    <a:pt x="1404" y="214"/>
                  </a:lnTo>
                  <a:cubicBezTo>
                    <a:pt x="1404" y="72"/>
                    <a:pt x="1290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1061dcd8f0f_1_0"/>
            <p:cNvSpPr/>
            <p:nvPr/>
          </p:nvSpPr>
          <p:spPr>
            <a:xfrm>
              <a:off x="2534238" y="2351825"/>
              <a:ext cx="167375" cy="167375"/>
            </a:xfrm>
            <a:custGeom>
              <a:rect b="b" l="l" r="r" t="t"/>
              <a:pathLst>
                <a:path extrusionOk="0" h="6695" w="6695">
                  <a:moveTo>
                    <a:pt x="6239" y="456"/>
                  </a:moveTo>
                  <a:lnTo>
                    <a:pt x="6239" y="3262"/>
                  </a:lnTo>
                  <a:lnTo>
                    <a:pt x="5519" y="2523"/>
                  </a:lnTo>
                  <a:cubicBezTo>
                    <a:pt x="5471" y="2475"/>
                    <a:pt x="5409" y="2452"/>
                    <a:pt x="5350" y="2452"/>
                  </a:cubicBezTo>
                  <a:cubicBezTo>
                    <a:pt x="5291" y="2452"/>
                    <a:pt x="5234" y="2475"/>
                    <a:pt x="5196" y="2523"/>
                  </a:cubicBezTo>
                  <a:lnTo>
                    <a:pt x="3812" y="3926"/>
                  </a:lnTo>
                  <a:lnTo>
                    <a:pt x="1954" y="2068"/>
                  </a:lnTo>
                  <a:cubicBezTo>
                    <a:pt x="1916" y="2030"/>
                    <a:pt x="1859" y="2011"/>
                    <a:pt x="1802" y="2011"/>
                  </a:cubicBezTo>
                  <a:cubicBezTo>
                    <a:pt x="1745" y="2011"/>
                    <a:pt x="1688" y="2030"/>
                    <a:pt x="1650" y="2068"/>
                  </a:cubicBezTo>
                  <a:lnTo>
                    <a:pt x="456" y="3262"/>
                  </a:lnTo>
                  <a:lnTo>
                    <a:pt x="456" y="456"/>
                  </a:lnTo>
                  <a:close/>
                  <a:moveTo>
                    <a:pt x="5348" y="2997"/>
                  </a:moveTo>
                  <a:lnTo>
                    <a:pt x="6239" y="3888"/>
                  </a:lnTo>
                  <a:lnTo>
                    <a:pt x="6239" y="4912"/>
                  </a:lnTo>
                  <a:lnTo>
                    <a:pt x="4779" y="4912"/>
                  </a:lnTo>
                  <a:lnTo>
                    <a:pt x="4115" y="4248"/>
                  </a:lnTo>
                  <a:lnTo>
                    <a:pt x="5348" y="2997"/>
                  </a:lnTo>
                  <a:close/>
                  <a:moveTo>
                    <a:pt x="1783" y="2542"/>
                  </a:moveTo>
                  <a:lnTo>
                    <a:pt x="4153" y="4912"/>
                  </a:lnTo>
                  <a:lnTo>
                    <a:pt x="2466" y="4912"/>
                  </a:lnTo>
                  <a:cubicBezTo>
                    <a:pt x="2162" y="4912"/>
                    <a:pt x="2162" y="5367"/>
                    <a:pt x="2466" y="5367"/>
                  </a:cubicBezTo>
                  <a:lnTo>
                    <a:pt x="6258" y="5367"/>
                  </a:lnTo>
                  <a:lnTo>
                    <a:pt x="6258" y="6258"/>
                  </a:lnTo>
                  <a:lnTo>
                    <a:pt x="456" y="6258"/>
                  </a:lnTo>
                  <a:lnTo>
                    <a:pt x="456" y="5348"/>
                  </a:lnTo>
                  <a:lnTo>
                    <a:pt x="664" y="5348"/>
                  </a:lnTo>
                  <a:cubicBezTo>
                    <a:pt x="968" y="5348"/>
                    <a:pt x="968" y="4912"/>
                    <a:pt x="664" y="4912"/>
                  </a:cubicBezTo>
                  <a:lnTo>
                    <a:pt x="456" y="4912"/>
                  </a:lnTo>
                  <a:lnTo>
                    <a:pt x="456" y="3888"/>
                  </a:lnTo>
                  <a:lnTo>
                    <a:pt x="1783" y="2542"/>
                  </a:lnTo>
                  <a:close/>
                  <a:moveTo>
                    <a:pt x="228" y="1"/>
                  </a:moveTo>
                  <a:cubicBezTo>
                    <a:pt x="96" y="1"/>
                    <a:pt x="1" y="96"/>
                    <a:pt x="1" y="228"/>
                  </a:cubicBezTo>
                  <a:lnTo>
                    <a:pt x="1" y="6467"/>
                  </a:lnTo>
                  <a:cubicBezTo>
                    <a:pt x="1" y="6580"/>
                    <a:pt x="96" y="6694"/>
                    <a:pt x="228" y="6694"/>
                  </a:cubicBezTo>
                  <a:lnTo>
                    <a:pt x="6467" y="6694"/>
                  </a:lnTo>
                  <a:cubicBezTo>
                    <a:pt x="6580" y="6694"/>
                    <a:pt x="6694" y="6580"/>
                    <a:pt x="6694" y="6467"/>
                  </a:cubicBezTo>
                  <a:lnTo>
                    <a:pt x="6694" y="228"/>
                  </a:lnTo>
                  <a:cubicBezTo>
                    <a:pt x="6694" y="96"/>
                    <a:pt x="6580" y="1"/>
                    <a:pt x="6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1061dcd8f0f_1_0"/>
            <p:cNvSpPr/>
            <p:nvPr/>
          </p:nvSpPr>
          <p:spPr>
            <a:xfrm>
              <a:off x="2612463" y="2385300"/>
              <a:ext cx="39375" cy="33400"/>
            </a:xfrm>
            <a:custGeom>
              <a:rect b="b" l="l" r="r" t="t"/>
              <a:pathLst>
                <a:path extrusionOk="0" h="1336" w="1575">
                  <a:moveTo>
                    <a:pt x="683" y="444"/>
                  </a:moveTo>
                  <a:cubicBezTo>
                    <a:pt x="873" y="444"/>
                    <a:pt x="967" y="691"/>
                    <a:pt x="835" y="823"/>
                  </a:cubicBezTo>
                  <a:cubicBezTo>
                    <a:pt x="786" y="872"/>
                    <a:pt x="729" y="894"/>
                    <a:pt x="674" y="894"/>
                  </a:cubicBezTo>
                  <a:cubicBezTo>
                    <a:pt x="560" y="894"/>
                    <a:pt x="455" y="800"/>
                    <a:pt x="455" y="672"/>
                  </a:cubicBezTo>
                  <a:cubicBezTo>
                    <a:pt x="455" y="539"/>
                    <a:pt x="550" y="444"/>
                    <a:pt x="683" y="444"/>
                  </a:cubicBezTo>
                  <a:close/>
                  <a:moveTo>
                    <a:pt x="669" y="0"/>
                  </a:moveTo>
                  <a:cubicBezTo>
                    <a:pt x="328" y="0"/>
                    <a:pt x="0" y="263"/>
                    <a:pt x="0" y="672"/>
                  </a:cubicBezTo>
                  <a:cubicBezTo>
                    <a:pt x="0" y="1032"/>
                    <a:pt x="304" y="1335"/>
                    <a:pt x="683" y="1335"/>
                  </a:cubicBezTo>
                  <a:cubicBezTo>
                    <a:pt x="1271" y="1335"/>
                    <a:pt x="1574" y="615"/>
                    <a:pt x="1138" y="198"/>
                  </a:cubicBezTo>
                  <a:cubicBezTo>
                    <a:pt x="1002" y="62"/>
                    <a:pt x="83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g1061dcd8f0f_1_0"/>
          <p:cNvGrpSpPr/>
          <p:nvPr/>
        </p:nvGrpSpPr>
        <p:grpSpPr>
          <a:xfrm>
            <a:off x="1874836" y="1710915"/>
            <a:ext cx="365768" cy="365768"/>
            <a:chOff x="1562938" y="4248450"/>
            <a:chExt cx="475950" cy="475950"/>
          </a:xfrm>
        </p:grpSpPr>
        <p:sp>
          <p:nvSpPr>
            <p:cNvPr id="575" name="Google Shape;575;g1061dcd8f0f_1_0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1061dcd8f0f_1_0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1061dcd8f0f_1_0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1061dcd8f0f_1_0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1061dcd8f0f_1_0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1061dcd8f0f_1_0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1061dcd8f0f_1_0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1061dcd8f0f_1_0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1061dcd8f0f_1_0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1061dcd8f0f_1_0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1061dcd8f0f_1_0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1061dcd8f0f_1_0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1061dcd8f0f_1_0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1061dcd8f0f_1_0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1061dcd8f0f_1_0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g1061dcd8f0f_1_0"/>
          <p:cNvGrpSpPr/>
          <p:nvPr/>
        </p:nvGrpSpPr>
        <p:grpSpPr>
          <a:xfrm>
            <a:off x="2308555" y="3346044"/>
            <a:ext cx="365747" cy="310906"/>
            <a:chOff x="1527388" y="5229650"/>
            <a:chExt cx="547525" cy="470500"/>
          </a:xfrm>
        </p:grpSpPr>
        <p:sp>
          <p:nvSpPr>
            <p:cNvPr id="591" name="Google Shape;591;g1061dcd8f0f_1_0"/>
            <p:cNvSpPr/>
            <p:nvPr/>
          </p:nvSpPr>
          <p:spPr>
            <a:xfrm>
              <a:off x="1537813" y="5236825"/>
              <a:ext cx="348925" cy="320950"/>
            </a:xfrm>
            <a:custGeom>
              <a:rect b="b" l="l" r="r" t="t"/>
              <a:pathLst>
                <a:path extrusionOk="0" h="12838" w="13957">
                  <a:moveTo>
                    <a:pt x="854" y="0"/>
                  </a:moveTo>
                  <a:cubicBezTo>
                    <a:pt x="380" y="0"/>
                    <a:pt x="1" y="379"/>
                    <a:pt x="1" y="853"/>
                  </a:cubicBezTo>
                  <a:lnTo>
                    <a:pt x="1" y="9405"/>
                  </a:lnTo>
                  <a:cubicBezTo>
                    <a:pt x="1" y="9879"/>
                    <a:pt x="380" y="10258"/>
                    <a:pt x="854" y="10258"/>
                  </a:cubicBezTo>
                  <a:lnTo>
                    <a:pt x="2579" y="10258"/>
                  </a:lnTo>
                  <a:lnTo>
                    <a:pt x="2579" y="12837"/>
                  </a:lnTo>
                  <a:lnTo>
                    <a:pt x="5139" y="10277"/>
                  </a:lnTo>
                  <a:lnTo>
                    <a:pt x="13103" y="10277"/>
                  </a:lnTo>
                  <a:cubicBezTo>
                    <a:pt x="13577" y="10277"/>
                    <a:pt x="13956" y="9879"/>
                    <a:pt x="13956" y="9424"/>
                  </a:cubicBezTo>
                  <a:lnTo>
                    <a:pt x="13956" y="853"/>
                  </a:lnTo>
                  <a:cubicBezTo>
                    <a:pt x="13956" y="379"/>
                    <a:pt x="13577" y="0"/>
                    <a:pt x="13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1061dcd8f0f_1_0"/>
            <p:cNvSpPr/>
            <p:nvPr/>
          </p:nvSpPr>
          <p:spPr>
            <a:xfrm>
              <a:off x="1715588" y="5364800"/>
              <a:ext cx="348900" cy="321425"/>
            </a:xfrm>
            <a:custGeom>
              <a:rect b="b" l="l" r="r" t="t"/>
              <a:pathLst>
                <a:path extrusionOk="0" h="12857" w="13956">
                  <a:moveTo>
                    <a:pt x="853" y="1"/>
                  </a:moveTo>
                  <a:cubicBezTo>
                    <a:pt x="379" y="1"/>
                    <a:pt x="0" y="399"/>
                    <a:pt x="0" y="873"/>
                  </a:cubicBezTo>
                  <a:lnTo>
                    <a:pt x="0" y="9425"/>
                  </a:lnTo>
                  <a:cubicBezTo>
                    <a:pt x="0" y="9899"/>
                    <a:pt x="379" y="10278"/>
                    <a:pt x="853" y="10278"/>
                  </a:cubicBezTo>
                  <a:lnTo>
                    <a:pt x="8817" y="10278"/>
                  </a:lnTo>
                  <a:lnTo>
                    <a:pt x="11377" y="12857"/>
                  </a:lnTo>
                  <a:lnTo>
                    <a:pt x="11377" y="10278"/>
                  </a:lnTo>
                  <a:lnTo>
                    <a:pt x="13084" y="10278"/>
                  </a:lnTo>
                  <a:cubicBezTo>
                    <a:pt x="13558" y="10278"/>
                    <a:pt x="13956" y="9899"/>
                    <a:pt x="13937" y="9425"/>
                  </a:cubicBezTo>
                  <a:lnTo>
                    <a:pt x="13937" y="873"/>
                  </a:lnTo>
                  <a:cubicBezTo>
                    <a:pt x="13937" y="399"/>
                    <a:pt x="13558" y="1"/>
                    <a:pt x="13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1061dcd8f0f_1_0"/>
            <p:cNvSpPr/>
            <p:nvPr/>
          </p:nvSpPr>
          <p:spPr>
            <a:xfrm>
              <a:off x="1985788" y="5422100"/>
              <a:ext cx="25150" cy="21600"/>
            </a:xfrm>
            <a:custGeom>
              <a:rect b="b" l="l" r="r" t="t"/>
              <a:pathLst>
                <a:path extrusionOk="0" h="864" w="1006">
                  <a:moveTo>
                    <a:pt x="569" y="0"/>
                  </a:moveTo>
                  <a:cubicBezTo>
                    <a:pt x="190" y="0"/>
                    <a:pt x="0" y="474"/>
                    <a:pt x="266" y="740"/>
                  </a:cubicBezTo>
                  <a:cubicBezTo>
                    <a:pt x="351" y="825"/>
                    <a:pt x="458" y="864"/>
                    <a:pt x="564" y="864"/>
                  </a:cubicBezTo>
                  <a:cubicBezTo>
                    <a:pt x="787" y="864"/>
                    <a:pt x="1005" y="694"/>
                    <a:pt x="1005" y="437"/>
                  </a:cubicBezTo>
                  <a:cubicBezTo>
                    <a:pt x="1005" y="190"/>
                    <a:pt x="816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1061dcd8f0f_1_0"/>
            <p:cNvSpPr/>
            <p:nvPr/>
          </p:nvSpPr>
          <p:spPr>
            <a:xfrm>
              <a:off x="1811813" y="5293850"/>
              <a:ext cx="25150" cy="21625"/>
            </a:xfrm>
            <a:custGeom>
              <a:rect b="b" l="l" r="r" t="t"/>
              <a:pathLst>
                <a:path extrusionOk="0" h="865" w="1006">
                  <a:moveTo>
                    <a:pt x="427" y="1"/>
                  </a:moveTo>
                  <a:cubicBezTo>
                    <a:pt x="210" y="1"/>
                    <a:pt x="0" y="171"/>
                    <a:pt x="0" y="428"/>
                  </a:cubicBezTo>
                  <a:cubicBezTo>
                    <a:pt x="0" y="656"/>
                    <a:pt x="190" y="864"/>
                    <a:pt x="418" y="864"/>
                  </a:cubicBezTo>
                  <a:cubicBezTo>
                    <a:pt x="816" y="864"/>
                    <a:pt x="1005" y="390"/>
                    <a:pt x="721" y="125"/>
                  </a:cubicBezTo>
                  <a:cubicBezTo>
                    <a:pt x="635" y="39"/>
                    <a:pt x="530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1061dcd8f0f_1_0"/>
            <p:cNvSpPr/>
            <p:nvPr/>
          </p:nvSpPr>
          <p:spPr>
            <a:xfrm>
              <a:off x="1527388" y="5229650"/>
              <a:ext cx="547525" cy="470500"/>
            </a:xfrm>
            <a:custGeom>
              <a:rect b="b" l="l" r="r" t="t"/>
              <a:pathLst>
                <a:path extrusionOk="0" h="18820" w="21901">
                  <a:moveTo>
                    <a:pt x="13520" y="853"/>
                  </a:moveTo>
                  <a:cubicBezTo>
                    <a:pt x="13748" y="853"/>
                    <a:pt x="13937" y="1043"/>
                    <a:pt x="13937" y="1289"/>
                  </a:cubicBezTo>
                  <a:lnTo>
                    <a:pt x="13937" y="5139"/>
                  </a:lnTo>
                  <a:lnTo>
                    <a:pt x="2996" y="5139"/>
                  </a:lnTo>
                  <a:cubicBezTo>
                    <a:pt x="2978" y="5137"/>
                    <a:pt x="2960" y="5136"/>
                    <a:pt x="2943" y="5136"/>
                  </a:cubicBezTo>
                  <a:cubicBezTo>
                    <a:pt x="2383" y="5136"/>
                    <a:pt x="2388" y="5993"/>
                    <a:pt x="2960" y="5993"/>
                  </a:cubicBezTo>
                  <a:cubicBezTo>
                    <a:pt x="2972" y="5993"/>
                    <a:pt x="2984" y="5993"/>
                    <a:pt x="2996" y="5992"/>
                  </a:cubicBezTo>
                  <a:lnTo>
                    <a:pt x="7168" y="5992"/>
                  </a:lnTo>
                  <a:cubicBezTo>
                    <a:pt x="7111" y="6125"/>
                    <a:pt x="7092" y="6276"/>
                    <a:pt x="7092" y="6428"/>
                  </a:cubicBezTo>
                  <a:lnTo>
                    <a:pt x="7092" y="7698"/>
                  </a:lnTo>
                  <a:lnTo>
                    <a:pt x="2996" y="7698"/>
                  </a:lnTo>
                  <a:cubicBezTo>
                    <a:pt x="2984" y="7698"/>
                    <a:pt x="2972" y="7697"/>
                    <a:pt x="2960" y="7697"/>
                  </a:cubicBezTo>
                  <a:cubicBezTo>
                    <a:pt x="2388" y="7697"/>
                    <a:pt x="2383" y="8554"/>
                    <a:pt x="2943" y="8554"/>
                  </a:cubicBezTo>
                  <a:cubicBezTo>
                    <a:pt x="2960" y="8554"/>
                    <a:pt x="2978" y="8553"/>
                    <a:pt x="2996" y="8552"/>
                  </a:cubicBezTo>
                  <a:lnTo>
                    <a:pt x="7111" y="8552"/>
                  </a:lnTo>
                  <a:lnTo>
                    <a:pt x="7111" y="10277"/>
                  </a:lnTo>
                  <a:lnTo>
                    <a:pt x="5556" y="10277"/>
                  </a:lnTo>
                  <a:cubicBezTo>
                    <a:pt x="5442" y="10277"/>
                    <a:pt x="5348" y="10315"/>
                    <a:pt x="5253" y="10391"/>
                  </a:cubicBezTo>
                  <a:lnTo>
                    <a:pt x="3414" y="12230"/>
                  </a:lnTo>
                  <a:lnTo>
                    <a:pt x="3414" y="10694"/>
                  </a:lnTo>
                  <a:cubicBezTo>
                    <a:pt x="3414" y="10467"/>
                    <a:pt x="3224" y="10277"/>
                    <a:pt x="2996" y="10277"/>
                  </a:cubicBezTo>
                  <a:lnTo>
                    <a:pt x="1271" y="10277"/>
                  </a:lnTo>
                  <a:cubicBezTo>
                    <a:pt x="1043" y="10277"/>
                    <a:pt x="854" y="10088"/>
                    <a:pt x="854" y="9841"/>
                  </a:cubicBezTo>
                  <a:lnTo>
                    <a:pt x="854" y="1289"/>
                  </a:lnTo>
                  <a:cubicBezTo>
                    <a:pt x="854" y="1043"/>
                    <a:pt x="1043" y="853"/>
                    <a:pt x="1271" y="853"/>
                  </a:cubicBezTo>
                  <a:close/>
                  <a:moveTo>
                    <a:pt x="20612" y="5992"/>
                  </a:moveTo>
                  <a:cubicBezTo>
                    <a:pt x="20839" y="5992"/>
                    <a:pt x="21029" y="6182"/>
                    <a:pt x="21048" y="6428"/>
                  </a:cubicBezTo>
                  <a:lnTo>
                    <a:pt x="21048" y="14980"/>
                  </a:lnTo>
                  <a:cubicBezTo>
                    <a:pt x="21048" y="15207"/>
                    <a:pt x="20839" y="15397"/>
                    <a:pt x="20612" y="15416"/>
                  </a:cubicBezTo>
                  <a:lnTo>
                    <a:pt x="18905" y="15416"/>
                  </a:lnTo>
                  <a:cubicBezTo>
                    <a:pt x="18659" y="15416"/>
                    <a:pt x="18469" y="15605"/>
                    <a:pt x="18469" y="15833"/>
                  </a:cubicBezTo>
                  <a:lnTo>
                    <a:pt x="18469" y="17369"/>
                  </a:lnTo>
                  <a:lnTo>
                    <a:pt x="16630" y="15530"/>
                  </a:lnTo>
                  <a:cubicBezTo>
                    <a:pt x="16554" y="15454"/>
                    <a:pt x="16459" y="15416"/>
                    <a:pt x="16345" y="15416"/>
                  </a:cubicBezTo>
                  <a:lnTo>
                    <a:pt x="8381" y="15416"/>
                  </a:lnTo>
                  <a:cubicBezTo>
                    <a:pt x="8135" y="15416"/>
                    <a:pt x="7945" y="15207"/>
                    <a:pt x="7945" y="14980"/>
                  </a:cubicBezTo>
                  <a:lnTo>
                    <a:pt x="7945" y="6428"/>
                  </a:lnTo>
                  <a:cubicBezTo>
                    <a:pt x="7945" y="6182"/>
                    <a:pt x="8135" y="5992"/>
                    <a:pt x="8381" y="5992"/>
                  </a:cubicBezTo>
                  <a:close/>
                  <a:moveTo>
                    <a:pt x="1271" y="0"/>
                  </a:moveTo>
                  <a:cubicBezTo>
                    <a:pt x="569" y="0"/>
                    <a:pt x="0" y="569"/>
                    <a:pt x="0" y="1289"/>
                  </a:cubicBezTo>
                  <a:lnTo>
                    <a:pt x="0" y="9841"/>
                  </a:lnTo>
                  <a:cubicBezTo>
                    <a:pt x="0" y="10543"/>
                    <a:pt x="569" y="11130"/>
                    <a:pt x="1271" y="11130"/>
                  </a:cubicBezTo>
                  <a:lnTo>
                    <a:pt x="2560" y="11130"/>
                  </a:lnTo>
                  <a:lnTo>
                    <a:pt x="2560" y="13254"/>
                  </a:lnTo>
                  <a:cubicBezTo>
                    <a:pt x="2560" y="13511"/>
                    <a:pt x="2769" y="13690"/>
                    <a:pt x="2992" y="13690"/>
                  </a:cubicBezTo>
                  <a:cubicBezTo>
                    <a:pt x="3099" y="13690"/>
                    <a:pt x="3208" y="13649"/>
                    <a:pt x="3300" y="13558"/>
                  </a:cubicBezTo>
                  <a:lnTo>
                    <a:pt x="5727" y="11112"/>
                  </a:lnTo>
                  <a:lnTo>
                    <a:pt x="7111" y="11112"/>
                  </a:lnTo>
                  <a:lnTo>
                    <a:pt x="7111" y="14980"/>
                  </a:lnTo>
                  <a:cubicBezTo>
                    <a:pt x="7111" y="15681"/>
                    <a:pt x="7680" y="16250"/>
                    <a:pt x="8381" y="16250"/>
                  </a:cubicBezTo>
                  <a:lnTo>
                    <a:pt x="16175" y="16250"/>
                  </a:lnTo>
                  <a:lnTo>
                    <a:pt x="18621" y="18696"/>
                  </a:lnTo>
                  <a:cubicBezTo>
                    <a:pt x="18706" y="18782"/>
                    <a:pt x="18811" y="18820"/>
                    <a:pt x="18914" y="18820"/>
                  </a:cubicBezTo>
                  <a:cubicBezTo>
                    <a:pt x="19132" y="18820"/>
                    <a:pt x="19341" y="18650"/>
                    <a:pt x="19341" y="18393"/>
                  </a:cubicBezTo>
                  <a:lnTo>
                    <a:pt x="19341" y="16269"/>
                  </a:lnTo>
                  <a:lnTo>
                    <a:pt x="20612" y="16269"/>
                  </a:lnTo>
                  <a:cubicBezTo>
                    <a:pt x="21313" y="16269"/>
                    <a:pt x="21901" y="15681"/>
                    <a:pt x="21901" y="14980"/>
                  </a:cubicBezTo>
                  <a:lnTo>
                    <a:pt x="21901" y="6428"/>
                  </a:lnTo>
                  <a:cubicBezTo>
                    <a:pt x="21901" y="5708"/>
                    <a:pt x="21313" y="5139"/>
                    <a:pt x="20612" y="5139"/>
                  </a:cubicBezTo>
                  <a:lnTo>
                    <a:pt x="14790" y="5139"/>
                  </a:lnTo>
                  <a:lnTo>
                    <a:pt x="14790" y="1289"/>
                  </a:lnTo>
                  <a:cubicBezTo>
                    <a:pt x="14790" y="569"/>
                    <a:pt x="14222" y="0"/>
                    <a:pt x="1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1061dcd8f0f_1_0"/>
            <p:cNvSpPr/>
            <p:nvPr/>
          </p:nvSpPr>
          <p:spPr>
            <a:xfrm>
              <a:off x="1586938" y="5293600"/>
              <a:ext cx="208025" cy="21900"/>
            </a:xfrm>
            <a:custGeom>
              <a:rect b="b" l="l" r="r" t="t"/>
              <a:pathLst>
                <a:path extrusionOk="0" h="876" w="8321">
                  <a:moveTo>
                    <a:pt x="578" y="1"/>
                  </a:moveTo>
                  <a:cubicBezTo>
                    <a:pt x="1" y="1"/>
                    <a:pt x="1" y="875"/>
                    <a:pt x="578" y="875"/>
                  </a:cubicBezTo>
                  <a:cubicBezTo>
                    <a:pt x="590" y="875"/>
                    <a:pt x="602" y="875"/>
                    <a:pt x="614" y="874"/>
                  </a:cubicBezTo>
                  <a:lnTo>
                    <a:pt x="7725" y="874"/>
                  </a:lnTo>
                  <a:cubicBezTo>
                    <a:pt x="7737" y="875"/>
                    <a:pt x="7749" y="875"/>
                    <a:pt x="7760" y="875"/>
                  </a:cubicBezTo>
                  <a:cubicBezTo>
                    <a:pt x="8320" y="875"/>
                    <a:pt x="8320" y="1"/>
                    <a:pt x="7760" y="1"/>
                  </a:cubicBezTo>
                  <a:cubicBezTo>
                    <a:pt x="7749" y="1"/>
                    <a:pt x="7737" y="1"/>
                    <a:pt x="7725" y="2"/>
                  </a:cubicBezTo>
                  <a:lnTo>
                    <a:pt x="614" y="2"/>
                  </a:lnTo>
                  <a:cubicBezTo>
                    <a:pt x="602" y="1"/>
                    <a:pt x="590" y="1"/>
                    <a:pt x="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1061dcd8f0f_1_0"/>
            <p:cNvSpPr/>
            <p:nvPr/>
          </p:nvSpPr>
          <p:spPr>
            <a:xfrm>
              <a:off x="1766313" y="5422075"/>
              <a:ext cx="206400" cy="21450"/>
            </a:xfrm>
            <a:custGeom>
              <a:rect b="b" l="l" r="r" t="t"/>
              <a:pathLst>
                <a:path extrusionOk="0" h="858" w="8256">
                  <a:moveTo>
                    <a:pt x="7678" y="0"/>
                  </a:moveTo>
                  <a:cubicBezTo>
                    <a:pt x="7666" y="0"/>
                    <a:pt x="7654" y="1"/>
                    <a:pt x="7642" y="1"/>
                  </a:cubicBezTo>
                  <a:lnTo>
                    <a:pt x="531" y="1"/>
                  </a:lnTo>
                  <a:cubicBezTo>
                    <a:pt x="0" y="39"/>
                    <a:pt x="0" y="817"/>
                    <a:pt x="531" y="855"/>
                  </a:cubicBezTo>
                  <a:lnTo>
                    <a:pt x="7642" y="855"/>
                  </a:lnTo>
                  <a:cubicBezTo>
                    <a:pt x="7660" y="856"/>
                    <a:pt x="7677" y="857"/>
                    <a:pt x="7695" y="857"/>
                  </a:cubicBezTo>
                  <a:cubicBezTo>
                    <a:pt x="8255" y="857"/>
                    <a:pt x="8250" y="0"/>
                    <a:pt x="7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061dcd8f0f_1_0"/>
            <p:cNvSpPr/>
            <p:nvPr/>
          </p:nvSpPr>
          <p:spPr>
            <a:xfrm>
              <a:off x="1766313" y="5486575"/>
              <a:ext cx="246975" cy="21350"/>
            </a:xfrm>
            <a:custGeom>
              <a:rect b="b" l="l" r="r" t="t"/>
              <a:pathLst>
                <a:path extrusionOk="0" h="854" w="9879">
                  <a:moveTo>
                    <a:pt x="531" y="0"/>
                  </a:moveTo>
                  <a:cubicBezTo>
                    <a:pt x="0" y="38"/>
                    <a:pt x="0" y="816"/>
                    <a:pt x="531" y="853"/>
                  </a:cubicBezTo>
                  <a:lnTo>
                    <a:pt x="9348" y="853"/>
                  </a:lnTo>
                  <a:cubicBezTo>
                    <a:pt x="9879" y="816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061dcd8f0f_1_0"/>
            <p:cNvSpPr/>
            <p:nvPr/>
          </p:nvSpPr>
          <p:spPr>
            <a:xfrm>
              <a:off x="1766313" y="5550575"/>
              <a:ext cx="246975" cy="21350"/>
            </a:xfrm>
            <a:custGeom>
              <a:rect b="b" l="l" r="r" t="t"/>
              <a:pathLst>
                <a:path extrusionOk="0" h="854" w="9879">
                  <a:moveTo>
                    <a:pt x="531" y="0"/>
                  </a:moveTo>
                  <a:cubicBezTo>
                    <a:pt x="0" y="38"/>
                    <a:pt x="0" y="815"/>
                    <a:pt x="531" y="853"/>
                  </a:cubicBezTo>
                  <a:lnTo>
                    <a:pt x="9348" y="853"/>
                  </a:lnTo>
                  <a:cubicBezTo>
                    <a:pt x="9879" y="815"/>
                    <a:pt x="9879" y="38"/>
                    <a:pt x="9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g1061dcd8f0f_1_0"/>
          <p:cNvGrpSpPr/>
          <p:nvPr/>
        </p:nvGrpSpPr>
        <p:grpSpPr>
          <a:xfrm>
            <a:off x="5435252" y="3321636"/>
            <a:ext cx="297696" cy="365742"/>
            <a:chOff x="4093838" y="5265200"/>
            <a:chExt cx="320000" cy="390625"/>
          </a:xfrm>
        </p:grpSpPr>
        <p:sp>
          <p:nvSpPr>
            <p:cNvPr id="601" name="Google Shape;601;g1061dcd8f0f_1_0"/>
            <p:cNvSpPr/>
            <p:nvPr/>
          </p:nvSpPr>
          <p:spPr>
            <a:xfrm>
              <a:off x="4100938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1061dcd8f0f_1_0"/>
            <p:cNvSpPr/>
            <p:nvPr/>
          </p:nvSpPr>
          <p:spPr>
            <a:xfrm>
              <a:off x="4222763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1061dcd8f0f_1_0"/>
            <p:cNvSpPr/>
            <p:nvPr/>
          </p:nvSpPr>
          <p:spPr>
            <a:xfrm>
              <a:off x="4345063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1061dcd8f0f_1_0"/>
            <p:cNvSpPr/>
            <p:nvPr/>
          </p:nvSpPr>
          <p:spPr>
            <a:xfrm>
              <a:off x="4192438" y="5502275"/>
              <a:ext cx="122325" cy="46000"/>
            </a:xfrm>
            <a:custGeom>
              <a:rect b="b" l="l" r="r" t="t"/>
              <a:pathLst>
                <a:path extrusionOk="0" h="1840" w="4893">
                  <a:moveTo>
                    <a:pt x="0" y="1"/>
                  </a:moveTo>
                  <a:lnTo>
                    <a:pt x="0" y="1840"/>
                  </a:lnTo>
                  <a:lnTo>
                    <a:pt x="4892" y="1840"/>
                  </a:lnTo>
                  <a:lnTo>
                    <a:pt x="4892" y="1233"/>
                  </a:lnTo>
                  <a:lnTo>
                    <a:pt x="4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061dcd8f0f_1_0"/>
            <p:cNvSpPr/>
            <p:nvPr/>
          </p:nvSpPr>
          <p:spPr>
            <a:xfrm>
              <a:off x="4192438" y="5408900"/>
              <a:ext cx="122325" cy="45525"/>
            </a:xfrm>
            <a:custGeom>
              <a:rect b="b" l="l" r="r" t="t"/>
              <a:pathLst>
                <a:path extrusionOk="0" h="1821" w="4893">
                  <a:moveTo>
                    <a:pt x="0" y="0"/>
                  </a:moveTo>
                  <a:lnTo>
                    <a:pt x="0" y="1821"/>
                  </a:lnTo>
                  <a:lnTo>
                    <a:pt x="4892" y="1821"/>
                  </a:lnTo>
                  <a:lnTo>
                    <a:pt x="4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061dcd8f0f_1_0"/>
            <p:cNvSpPr/>
            <p:nvPr/>
          </p:nvSpPr>
          <p:spPr>
            <a:xfrm>
              <a:off x="4131763" y="5269050"/>
              <a:ext cx="243675" cy="91525"/>
            </a:xfrm>
            <a:custGeom>
              <a:rect b="b" l="l" r="r" t="t"/>
              <a:pathLst>
                <a:path extrusionOk="0" h="3661" w="9747">
                  <a:moveTo>
                    <a:pt x="607" y="1"/>
                  </a:moveTo>
                  <a:cubicBezTo>
                    <a:pt x="265" y="1"/>
                    <a:pt x="0" y="285"/>
                    <a:pt x="0" y="607"/>
                  </a:cubicBezTo>
                  <a:lnTo>
                    <a:pt x="0" y="3053"/>
                  </a:lnTo>
                  <a:cubicBezTo>
                    <a:pt x="0" y="3395"/>
                    <a:pt x="265" y="3660"/>
                    <a:pt x="607" y="3660"/>
                  </a:cubicBezTo>
                  <a:lnTo>
                    <a:pt x="9139" y="3660"/>
                  </a:lnTo>
                  <a:cubicBezTo>
                    <a:pt x="9481" y="3660"/>
                    <a:pt x="9746" y="3395"/>
                    <a:pt x="9746" y="3053"/>
                  </a:cubicBezTo>
                  <a:lnTo>
                    <a:pt x="9746" y="607"/>
                  </a:lnTo>
                  <a:cubicBezTo>
                    <a:pt x="9746" y="285"/>
                    <a:pt x="9481" y="1"/>
                    <a:pt x="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1061dcd8f0f_1_0"/>
            <p:cNvSpPr/>
            <p:nvPr/>
          </p:nvSpPr>
          <p:spPr>
            <a:xfrm>
              <a:off x="4319463" y="5307450"/>
              <a:ext cx="18050" cy="15050"/>
            </a:xfrm>
            <a:custGeom>
              <a:rect b="b" l="l" r="r" t="t"/>
              <a:pathLst>
                <a:path extrusionOk="0" h="602" w="722">
                  <a:moveTo>
                    <a:pt x="418" y="0"/>
                  </a:moveTo>
                  <a:cubicBezTo>
                    <a:pt x="152" y="0"/>
                    <a:pt x="1" y="323"/>
                    <a:pt x="209" y="512"/>
                  </a:cubicBezTo>
                  <a:cubicBezTo>
                    <a:pt x="271" y="574"/>
                    <a:pt x="347" y="602"/>
                    <a:pt x="421" y="602"/>
                  </a:cubicBezTo>
                  <a:cubicBezTo>
                    <a:pt x="575" y="602"/>
                    <a:pt x="721" y="483"/>
                    <a:pt x="721" y="304"/>
                  </a:cubicBezTo>
                  <a:cubicBezTo>
                    <a:pt x="721" y="133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1061dcd8f0f_1_0"/>
            <p:cNvSpPr/>
            <p:nvPr/>
          </p:nvSpPr>
          <p:spPr>
            <a:xfrm>
              <a:off x="4167313" y="5311175"/>
              <a:ext cx="142225" cy="15200"/>
            </a:xfrm>
            <a:custGeom>
              <a:rect b="b" l="l" r="r" t="t"/>
              <a:pathLst>
                <a:path extrusionOk="0" h="608" w="5689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lnTo>
                    <a:pt x="5271" y="607"/>
                  </a:lnTo>
                  <a:cubicBezTo>
                    <a:pt x="5689" y="607"/>
                    <a:pt x="5689" y="0"/>
                    <a:pt x="5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1061dcd8f0f_1_0"/>
            <p:cNvSpPr/>
            <p:nvPr/>
          </p:nvSpPr>
          <p:spPr>
            <a:xfrm>
              <a:off x="4093838" y="5265200"/>
              <a:ext cx="320000" cy="390625"/>
            </a:xfrm>
            <a:custGeom>
              <a:rect b="b" l="l" r="r" t="t"/>
              <a:pathLst>
                <a:path extrusionOk="0" h="15625" w="12800">
                  <a:moveTo>
                    <a:pt x="10656" y="607"/>
                  </a:moveTo>
                  <a:cubicBezTo>
                    <a:pt x="10827" y="607"/>
                    <a:pt x="10960" y="740"/>
                    <a:pt x="10960" y="910"/>
                  </a:cubicBezTo>
                  <a:lnTo>
                    <a:pt x="10960" y="3356"/>
                  </a:lnTo>
                  <a:cubicBezTo>
                    <a:pt x="10960" y="3527"/>
                    <a:pt x="10808" y="3660"/>
                    <a:pt x="10656" y="3660"/>
                  </a:cubicBezTo>
                  <a:lnTo>
                    <a:pt x="2124" y="3660"/>
                  </a:lnTo>
                  <a:cubicBezTo>
                    <a:pt x="1953" y="3660"/>
                    <a:pt x="1820" y="3527"/>
                    <a:pt x="1820" y="3356"/>
                  </a:cubicBezTo>
                  <a:lnTo>
                    <a:pt x="1820" y="910"/>
                  </a:lnTo>
                  <a:cubicBezTo>
                    <a:pt x="1820" y="740"/>
                    <a:pt x="1953" y="607"/>
                    <a:pt x="2124" y="607"/>
                  </a:cubicBezTo>
                  <a:close/>
                  <a:moveTo>
                    <a:pt x="8514" y="6201"/>
                  </a:moveTo>
                  <a:lnTo>
                    <a:pt x="8514" y="7414"/>
                  </a:lnTo>
                  <a:lnTo>
                    <a:pt x="4247" y="7414"/>
                  </a:lnTo>
                  <a:lnTo>
                    <a:pt x="4247" y="6201"/>
                  </a:lnTo>
                  <a:close/>
                  <a:moveTo>
                    <a:pt x="8533" y="9955"/>
                  </a:moveTo>
                  <a:lnTo>
                    <a:pt x="8533" y="11169"/>
                  </a:lnTo>
                  <a:lnTo>
                    <a:pt x="4266" y="11169"/>
                  </a:lnTo>
                  <a:lnTo>
                    <a:pt x="4266" y="9955"/>
                  </a:lnTo>
                  <a:close/>
                  <a:moveTo>
                    <a:pt x="2427" y="13785"/>
                  </a:moveTo>
                  <a:lnTo>
                    <a:pt x="2427" y="15018"/>
                  </a:lnTo>
                  <a:lnTo>
                    <a:pt x="588" y="15018"/>
                  </a:lnTo>
                  <a:lnTo>
                    <a:pt x="588" y="13785"/>
                  </a:lnTo>
                  <a:close/>
                  <a:moveTo>
                    <a:pt x="7319" y="13785"/>
                  </a:moveTo>
                  <a:lnTo>
                    <a:pt x="7319" y="15018"/>
                  </a:lnTo>
                  <a:lnTo>
                    <a:pt x="5480" y="15018"/>
                  </a:lnTo>
                  <a:lnTo>
                    <a:pt x="5480" y="13785"/>
                  </a:lnTo>
                  <a:close/>
                  <a:moveTo>
                    <a:pt x="12192" y="13785"/>
                  </a:moveTo>
                  <a:lnTo>
                    <a:pt x="12192" y="15018"/>
                  </a:lnTo>
                  <a:lnTo>
                    <a:pt x="10353" y="15018"/>
                  </a:lnTo>
                  <a:lnTo>
                    <a:pt x="10353" y="13785"/>
                  </a:lnTo>
                  <a:close/>
                  <a:moveTo>
                    <a:pt x="2143" y="0"/>
                  </a:moveTo>
                  <a:cubicBezTo>
                    <a:pt x="1631" y="0"/>
                    <a:pt x="1214" y="398"/>
                    <a:pt x="1214" y="910"/>
                  </a:cubicBezTo>
                  <a:lnTo>
                    <a:pt x="1214" y="3356"/>
                  </a:lnTo>
                  <a:cubicBezTo>
                    <a:pt x="1214" y="3849"/>
                    <a:pt x="1631" y="4267"/>
                    <a:pt x="2143" y="4267"/>
                  </a:cubicBezTo>
                  <a:lnTo>
                    <a:pt x="6106" y="4267"/>
                  </a:lnTo>
                  <a:lnTo>
                    <a:pt x="6106" y="5575"/>
                  </a:lnTo>
                  <a:lnTo>
                    <a:pt x="3963" y="5575"/>
                  </a:lnTo>
                  <a:cubicBezTo>
                    <a:pt x="3792" y="5575"/>
                    <a:pt x="3660" y="5708"/>
                    <a:pt x="3660" y="5878"/>
                  </a:cubicBezTo>
                  <a:lnTo>
                    <a:pt x="3660" y="7718"/>
                  </a:lnTo>
                  <a:cubicBezTo>
                    <a:pt x="3660" y="7888"/>
                    <a:pt x="3792" y="8021"/>
                    <a:pt x="3963" y="8021"/>
                  </a:cubicBezTo>
                  <a:lnTo>
                    <a:pt x="6106" y="8021"/>
                  </a:lnTo>
                  <a:lnTo>
                    <a:pt x="6106" y="9329"/>
                  </a:lnTo>
                  <a:lnTo>
                    <a:pt x="3963" y="9329"/>
                  </a:lnTo>
                  <a:cubicBezTo>
                    <a:pt x="3792" y="9329"/>
                    <a:pt x="3660" y="9462"/>
                    <a:pt x="3660" y="9633"/>
                  </a:cubicBezTo>
                  <a:lnTo>
                    <a:pt x="3660" y="10543"/>
                  </a:lnTo>
                  <a:lnTo>
                    <a:pt x="1536" y="10543"/>
                  </a:lnTo>
                  <a:cubicBezTo>
                    <a:pt x="1365" y="10543"/>
                    <a:pt x="1214" y="10676"/>
                    <a:pt x="1214" y="10846"/>
                  </a:cubicBezTo>
                  <a:lnTo>
                    <a:pt x="1214" y="13178"/>
                  </a:lnTo>
                  <a:lnTo>
                    <a:pt x="303" y="13178"/>
                  </a:lnTo>
                  <a:cubicBezTo>
                    <a:pt x="133" y="13178"/>
                    <a:pt x="0" y="13311"/>
                    <a:pt x="0" y="13482"/>
                  </a:cubicBezTo>
                  <a:lnTo>
                    <a:pt x="0" y="15302"/>
                  </a:lnTo>
                  <a:cubicBezTo>
                    <a:pt x="0" y="15473"/>
                    <a:pt x="133" y="15605"/>
                    <a:pt x="303" y="15605"/>
                  </a:cubicBezTo>
                  <a:lnTo>
                    <a:pt x="2749" y="15605"/>
                  </a:lnTo>
                  <a:cubicBezTo>
                    <a:pt x="2920" y="15605"/>
                    <a:pt x="3034" y="15473"/>
                    <a:pt x="3053" y="15321"/>
                  </a:cubicBezTo>
                  <a:lnTo>
                    <a:pt x="3053" y="13482"/>
                  </a:lnTo>
                  <a:cubicBezTo>
                    <a:pt x="3053" y="13311"/>
                    <a:pt x="2901" y="13178"/>
                    <a:pt x="2749" y="13178"/>
                  </a:cubicBezTo>
                  <a:lnTo>
                    <a:pt x="1820" y="13178"/>
                  </a:lnTo>
                  <a:lnTo>
                    <a:pt x="1820" y="11169"/>
                  </a:lnTo>
                  <a:lnTo>
                    <a:pt x="3660" y="11169"/>
                  </a:lnTo>
                  <a:lnTo>
                    <a:pt x="3660" y="11472"/>
                  </a:lnTo>
                  <a:cubicBezTo>
                    <a:pt x="3660" y="11643"/>
                    <a:pt x="3792" y="11775"/>
                    <a:pt x="3963" y="11775"/>
                  </a:cubicBezTo>
                  <a:lnTo>
                    <a:pt x="6087" y="11775"/>
                  </a:lnTo>
                  <a:lnTo>
                    <a:pt x="6087" y="13178"/>
                  </a:lnTo>
                  <a:lnTo>
                    <a:pt x="5177" y="13178"/>
                  </a:lnTo>
                  <a:cubicBezTo>
                    <a:pt x="5006" y="13178"/>
                    <a:pt x="4873" y="13311"/>
                    <a:pt x="4873" y="13482"/>
                  </a:cubicBezTo>
                  <a:lnTo>
                    <a:pt x="4873" y="15302"/>
                  </a:lnTo>
                  <a:cubicBezTo>
                    <a:pt x="4873" y="15473"/>
                    <a:pt x="5006" y="15624"/>
                    <a:pt x="5177" y="15624"/>
                  </a:cubicBezTo>
                  <a:lnTo>
                    <a:pt x="7623" y="15624"/>
                  </a:lnTo>
                  <a:cubicBezTo>
                    <a:pt x="7793" y="15624"/>
                    <a:pt x="7926" y="15473"/>
                    <a:pt x="7926" y="15302"/>
                  </a:cubicBezTo>
                  <a:lnTo>
                    <a:pt x="7926" y="13482"/>
                  </a:lnTo>
                  <a:cubicBezTo>
                    <a:pt x="7926" y="13311"/>
                    <a:pt x="7793" y="13178"/>
                    <a:pt x="7623" y="13178"/>
                  </a:cubicBezTo>
                  <a:lnTo>
                    <a:pt x="6693" y="13178"/>
                  </a:lnTo>
                  <a:lnTo>
                    <a:pt x="6693" y="11775"/>
                  </a:lnTo>
                  <a:lnTo>
                    <a:pt x="8836" y="11775"/>
                  </a:lnTo>
                  <a:cubicBezTo>
                    <a:pt x="8988" y="11775"/>
                    <a:pt x="9121" y="11643"/>
                    <a:pt x="9121" y="11472"/>
                  </a:cubicBezTo>
                  <a:lnTo>
                    <a:pt x="9121" y="11169"/>
                  </a:lnTo>
                  <a:lnTo>
                    <a:pt x="10960" y="11169"/>
                  </a:lnTo>
                  <a:lnTo>
                    <a:pt x="10960" y="13178"/>
                  </a:lnTo>
                  <a:lnTo>
                    <a:pt x="10050" y="13178"/>
                  </a:lnTo>
                  <a:cubicBezTo>
                    <a:pt x="9879" y="13178"/>
                    <a:pt x="9746" y="13311"/>
                    <a:pt x="9746" y="13482"/>
                  </a:cubicBezTo>
                  <a:lnTo>
                    <a:pt x="9746" y="15321"/>
                  </a:lnTo>
                  <a:cubicBezTo>
                    <a:pt x="9746" y="15473"/>
                    <a:pt x="9879" y="15624"/>
                    <a:pt x="10050" y="15624"/>
                  </a:cubicBezTo>
                  <a:lnTo>
                    <a:pt x="12477" y="15624"/>
                  </a:lnTo>
                  <a:cubicBezTo>
                    <a:pt x="12647" y="15624"/>
                    <a:pt x="12799" y="15473"/>
                    <a:pt x="12799" y="15321"/>
                  </a:cubicBezTo>
                  <a:lnTo>
                    <a:pt x="12799" y="13482"/>
                  </a:lnTo>
                  <a:cubicBezTo>
                    <a:pt x="12799" y="13311"/>
                    <a:pt x="12647" y="13178"/>
                    <a:pt x="12477" y="13178"/>
                  </a:cubicBezTo>
                  <a:lnTo>
                    <a:pt x="11586" y="13178"/>
                  </a:lnTo>
                  <a:lnTo>
                    <a:pt x="11586" y="10865"/>
                  </a:lnTo>
                  <a:cubicBezTo>
                    <a:pt x="11586" y="10694"/>
                    <a:pt x="11434" y="10562"/>
                    <a:pt x="11263" y="10562"/>
                  </a:cubicBezTo>
                  <a:lnTo>
                    <a:pt x="9140" y="10562"/>
                  </a:lnTo>
                  <a:lnTo>
                    <a:pt x="9140" y="9633"/>
                  </a:lnTo>
                  <a:cubicBezTo>
                    <a:pt x="9140" y="9462"/>
                    <a:pt x="9007" y="9329"/>
                    <a:pt x="8836" y="9329"/>
                  </a:cubicBezTo>
                  <a:lnTo>
                    <a:pt x="6693" y="9329"/>
                  </a:lnTo>
                  <a:lnTo>
                    <a:pt x="6693" y="8021"/>
                  </a:lnTo>
                  <a:lnTo>
                    <a:pt x="8836" y="8021"/>
                  </a:lnTo>
                  <a:cubicBezTo>
                    <a:pt x="9007" y="8021"/>
                    <a:pt x="9140" y="7888"/>
                    <a:pt x="9140" y="7718"/>
                  </a:cubicBezTo>
                  <a:lnTo>
                    <a:pt x="9140" y="5897"/>
                  </a:lnTo>
                  <a:cubicBezTo>
                    <a:pt x="9140" y="5727"/>
                    <a:pt x="9007" y="5575"/>
                    <a:pt x="8836" y="5575"/>
                  </a:cubicBezTo>
                  <a:lnTo>
                    <a:pt x="6693" y="5575"/>
                  </a:lnTo>
                  <a:lnTo>
                    <a:pt x="6693" y="4267"/>
                  </a:lnTo>
                  <a:lnTo>
                    <a:pt x="10675" y="4267"/>
                  </a:lnTo>
                  <a:cubicBezTo>
                    <a:pt x="11168" y="4267"/>
                    <a:pt x="11586" y="3849"/>
                    <a:pt x="11586" y="3356"/>
                  </a:cubicBezTo>
                  <a:lnTo>
                    <a:pt x="11586" y="910"/>
                  </a:lnTo>
                  <a:cubicBezTo>
                    <a:pt x="11586" y="398"/>
                    <a:pt x="11168" y="0"/>
                    <a:pt x="10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61f8ec8b2_0_4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solidFill>
                  <a:srgbClr val="00FFFF"/>
                </a:solidFill>
              </a:rPr>
              <a:t>03</a:t>
            </a:r>
            <a:r>
              <a:rPr lang="en-GB" sz="3000">
                <a:solidFill>
                  <a:srgbClr val="00FF00"/>
                </a:solidFill>
              </a:rPr>
              <a:t> </a:t>
            </a:r>
            <a:r>
              <a:rPr lang="en-GB" sz="3000">
                <a:solidFill>
                  <a:srgbClr val="00FF00"/>
                </a:solidFill>
              </a:rPr>
              <a:t>{</a:t>
            </a:r>
            <a:endParaRPr sz="30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How</a:t>
            </a:r>
            <a:r>
              <a:rPr lang="en-GB"/>
              <a:t> </a:t>
            </a:r>
            <a:r>
              <a:rPr lang="en-GB">
                <a:solidFill>
                  <a:schemeClr val="accent2"/>
                </a:solidFill>
              </a:rPr>
              <a:t>‘to’</a:t>
            </a:r>
            <a:r>
              <a:rPr lang="en-GB"/>
              <a:t> </a:t>
            </a:r>
            <a:r>
              <a:rPr lang="en-GB">
                <a:solidFill>
                  <a:schemeClr val="accent6"/>
                </a:solidFill>
              </a:rPr>
              <a:t>{</a:t>
            </a:r>
            <a:r>
              <a:rPr lang="en-GB"/>
              <a:t> </a:t>
            </a:r>
            <a:r>
              <a:rPr lang="en-GB">
                <a:solidFill>
                  <a:schemeClr val="accent1"/>
                </a:solidFill>
              </a:rPr>
              <a:t>Shell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solidFill>
                  <a:schemeClr val="accent1"/>
                </a:solidFill>
              </a:rPr>
              <a:t>scripting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5" name="Google Shape;615;g1061f8ec8b2_0_4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6" name="Google Shape;616;g1061f8ec8b2_0_4"/>
          <p:cNvCxnSpPr>
            <a:endCxn id="615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g1061f8ec8b2_0_4"/>
          <p:cNvSpPr txBox="1"/>
          <p:nvPr/>
        </p:nvSpPr>
        <p:spPr>
          <a:xfrm>
            <a:off x="998059" y="2774089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FF00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3000" u="none" cap="none" strike="noStrike">
              <a:solidFill>
                <a:srgbClr val="00FF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61f8ecae1_7_2"/>
          <p:cNvSpPr txBox="1"/>
          <p:nvPr>
            <p:ph type="title"/>
          </p:nvPr>
        </p:nvSpPr>
        <p:spPr>
          <a:xfrm>
            <a:off x="2087225" y="984875"/>
            <a:ext cx="5791800" cy="30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{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3C47D"/>
                </a:solidFill>
              </a:rPr>
              <a:t>Create a </a:t>
            </a:r>
            <a:r>
              <a:rPr lang="en-GB" sz="3200">
                <a:solidFill>
                  <a:srgbClr val="FEFEFE"/>
                </a:solidFill>
              </a:rPr>
              <a:t>[</a:t>
            </a:r>
            <a:r>
              <a:rPr lang="en-GB" sz="3200">
                <a:solidFill>
                  <a:srgbClr val="93C47D"/>
                </a:solidFill>
              </a:rPr>
              <a:t>.sh</a:t>
            </a:r>
            <a:r>
              <a:rPr lang="en-GB" sz="3200">
                <a:solidFill>
                  <a:srgbClr val="FEFEFE"/>
                </a:solidFill>
              </a:rPr>
              <a:t>]</a:t>
            </a:r>
            <a:r>
              <a:rPr lang="en-GB" sz="3200">
                <a:solidFill>
                  <a:srgbClr val="93C47D"/>
                </a:solidFill>
              </a:rPr>
              <a:t> file in your </a:t>
            </a:r>
            <a:r>
              <a:rPr lang="en-GB" sz="3200">
                <a:solidFill>
                  <a:srgbClr val="FFF2CC"/>
                </a:solidFill>
              </a:rPr>
              <a:t>IDE</a:t>
            </a:r>
            <a:endParaRPr sz="3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}</a:t>
            </a:r>
            <a:endParaRPr sz="3200"/>
          </a:p>
        </p:txBody>
      </p:sp>
      <p:sp>
        <p:nvSpPr>
          <p:cNvPr id="623" name="Google Shape;623;g1061f8ecae1_7_2"/>
          <p:cNvSpPr txBox="1"/>
          <p:nvPr/>
        </p:nvSpPr>
        <p:spPr>
          <a:xfrm>
            <a:off x="1057150" y="117472"/>
            <a:ext cx="3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EFEFE"/>
                </a:solidFill>
                <a:latin typeface="Fira Code"/>
                <a:ea typeface="Fira Code"/>
                <a:cs typeface="Fira Code"/>
                <a:sym typeface="Fira Code"/>
              </a:rPr>
              <a:t>create.sh</a:t>
            </a:r>
            <a:endParaRPr>
              <a:solidFill>
                <a:srgbClr val="FEFEFE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2021-12-04T13:02:41Z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