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556" autoAdjust="0"/>
    <p:restoredTop sz="94660"/>
  </p:normalViewPr>
  <p:slideViewPr>
    <p:cSldViewPr snapToGrid="0">
      <p:cViewPr varScale="1">
        <p:scale>
          <a:sx n="54" d="100"/>
          <a:sy n="54" d="100"/>
        </p:scale>
        <p:origin x="11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29A60-E58C-412B-AB9E-5C9C67DB3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2EEE31-CF13-47DA-81CD-FE8A52A38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E37D1-A444-4503-A872-5DD4817A6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FADF2-1021-4DC2-B483-15568F2DD6DB}" type="datetimeFigureOut">
              <a:rPr lang="en-GB" smtClean="0"/>
              <a:t>29/03/2018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F6410-D5A5-4C30-B18D-93F7A9544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16B98-F843-4893-B0B9-5F36DB876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3881-B12F-4BEB-9D80-F7B2B722BE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323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4B015-B570-4921-A43A-3D2E0D1D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1ACFDA-F920-4196-96C5-A52A0C7C36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C3CA0-EB94-4E5A-8376-CE9A9D5DD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FADF2-1021-4DC2-B483-15568F2DD6DB}" type="datetimeFigureOut">
              <a:rPr lang="en-GB" smtClean="0"/>
              <a:t>29/03/2018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91C9F-FE4F-47A4-A804-599787E1B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725D6-CEBC-47F7-BA5C-F4E56A608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3881-B12F-4BEB-9D80-F7B2B722BE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840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C84AFD-7551-4D51-B75F-E57293736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565AA9-A890-4948-89DE-E2EBF2449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0AFAF-044C-4506-ABD7-B8048E828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FADF2-1021-4DC2-B483-15568F2DD6DB}" type="datetimeFigureOut">
              <a:rPr lang="en-GB" smtClean="0"/>
              <a:t>29/03/2018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07A07-5C1F-4F98-B6CB-42E95ACAD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F31C3-A213-4D26-BFE7-D21E794E3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3881-B12F-4BEB-9D80-F7B2B722BE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899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ABF31-5AE8-4724-9B9E-6286AE544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5B0B-0D2E-4804-B9B9-C751C3B97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C02F0-3EA9-4940-ACB0-23962492E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FADF2-1021-4DC2-B483-15568F2DD6DB}" type="datetimeFigureOut">
              <a:rPr lang="en-GB" smtClean="0"/>
              <a:t>29/03/2018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383C7-9BF9-4AAF-BBBF-BE8373625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0DE05-40A9-4E1B-BEDC-385412E5F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3881-B12F-4BEB-9D80-F7B2B722BE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14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9472-6EEB-4D0B-9A55-DFF1273C9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F20B4-E64B-45CD-8BF6-182D58EE2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7EB51-EC6A-4A5B-B439-82BDFDDB3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FADF2-1021-4DC2-B483-15568F2DD6DB}" type="datetimeFigureOut">
              <a:rPr lang="en-GB" smtClean="0"/>
              <a:t>29/03/2018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FF4C3-BFAF-4293-A3F5-A2B15B695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040BF-B7FF-4BEA-BA2E-1B55A327B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3881-B12F-4BEB-9D80-F7B2B722BE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056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379B9-A382-4423-92CF-71AEC59E8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9A75B-B4F0-475F-BBA6-71B318597B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5B695-4CDE-4EEA-B7C5-95B604CEB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EA410-6C07-4A5A-8DEB-C7F8AB994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FADF2-1021-4DC2-B483-15568F2DD6DB}" type="datetimeFigureOut">
              <a:rPr lang="en-GB" smtClean="0"/>
              <a:t>29/03/2018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B75D9-0FA0-4281-ADDE-36737DFCC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D7625-6651-490B-A9CB-5B3F4F4A3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3881-B12F-4BEB-9D80-F7B2B722BE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38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B43E7-D416-442A-AB1A-DA4C4106C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049C9-CC83-43A4-AE6E-45B48E905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061FB4-AE9A-4599-B789-469CE4B16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9D9E2-816D-4531-8365-EF4098D9D6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4F234F-1F01-41F6-A992-506AEB261C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F70FB7-F9BA-47FE-BC3E-2EE011FFB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FADF2-1021-4DC2-B483-15568F2DD6DB}" type="datetimeFigureOut">
              <a:rPr lang="en-GB" smtClean="0"/>
              <a:t>29/03/2018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626BCF-882C-4F07-B9C1-53E41FD7E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4914D0-0F37-4BA6-971A-BAC6EE50F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3881-B12F-4BEB-9D80-F7B2B722BE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457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654C9-5FCC-490C-9C7F-5E981E8C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191B35-34AB-4E91-A95F-F025824D4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FADF2-1021-4DC2-B483-15568F2DD6DB}" type="datetimeFigureOut">
              <a:rPr lang="en-GB" smtClean="0"/>
              <a:t>29/03/2018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DF0A84-379C-49FD-BE3D-BB1E26813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7AE51D-7039-47BA-89A0-5D20BFC54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3881-B12F-4BEB-9D80-F7B2B722BE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60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FECF90-D160-44B1-9BD6-CF5AF906B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FADF2-1021-4DC2-B483-15568F2DD6DB}" type="datetimeFigureOut">
              <a:rPr lang="en-GB" smtClean="0"/>
              <a:t>29/03/2018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8442D6-9C74-4AAD-85AB-804958FCE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DCE000-10B9-4084-933D-58A48EB19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3881-B12F-4BEB-9D80-F7B2B722BE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6874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D547C-B3CC-4936-89B9-AFB3213D9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BD669-A0B7-4754-9396-418AD4A61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61B540-269A-4325-9229-3C3984516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6FDE8-5B30-496C-8EC2-C19F78D1D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FADF2-1021-4DC2-B483-15568F2DD6DB}" type="datetimeFigureOut">
              <a:rPr lang="en-GB" smtClean="0"/>
              <a:t>29/03/2018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C07444-4EAD-40D0-A504-BF3A2CB12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15983-9B94-4E32-B7C2-779B04A32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3881-B12F-4BEB-9D80-F7B2B722BE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206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8C5CC-6C7F-4EAA-A591-8AA7418F9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7C8E96-BCF5-450C-98BA-F8C4FBAC51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B737-10AB-484E-A625-BFAFF5D35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EC6A0-90A2-46CF-A040-8534A9454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FADF2-1021-4DC2-B483-15568F2DD6DB}" type="datetimeFigureOut">
              <a:rPr lang="en-GB" smtClean="0"/>
              <a:t>29/03/2018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F3DF8-5511-45CC-A233-8B036BEF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E91D3-85AA-4EAF-8065-B5FCCBADB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3881-B12F-4BEB-9D80-F7B2B722BE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237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939B34-6B4C-4DAC-87DC-F07B2CA62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1A4AE-6555-4980-BE26-FAE6E7958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A58CA-9A24-4CA6-AFCB-91CEB04354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FADF2-1021-4DC2-B483-15568F2DD6DB}" type="datetimeFigureOut">
              <a:rPr lang="en-GB" smtClean="0"/>
              <a:t>29/03/2018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64FC9-389B-4ED1-896C-498EEA045D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5EB2F-013A-4821-A05C-C87180D93A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33881-B12F-4BEB-9D80-F7B2B722BE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690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6AE03D-AB88-48C8-A771-7443AAF648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53" t="16281" r="55729" b="12018"/>
          <a:stretch/>
        </p:blipFill>
        <p:spPr>
          <a:xfrm>
            <a:off x="6656168" y="457201"/>
            <a:ext cx="2794000" cy="4914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EF3079-E1A4-426A-BC18-0E3AB6C5A4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251" t="16095" r="55833" b="12203"/>
          <a:stretch/>
        </p:blipFill>
        <p:spPr>
          <a:xfrm>
            <a:off x="3668542" y="457201"/>
            <a:ext cx="27940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483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67FC923-8105-4C39-B24F-0105481338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75" t="16428" r="55938" b="11981"/>
          <a:stretch/>
        </p:blipFill>
        <p:spPr>
          <a:xfrm>
            <a:off x="3006090" y="793750"/>
            <a:ext cx="2766060" cy="49072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24D3CA-AAB4-4906-99C9-FD1620EFB2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302" t="16373" r="56010" b="12036"/>
          <a:stretch/>
        </p:blipFill>
        <p:spPr>
          <a:xfrm>
            <a:off x="6419850" y="793750"/>
            <a:ext cx="2766060" cy="490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455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BA384C-E657-412B-87BB-E22B221000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07" t="16373" r="55989" b="12204"/>
          <a:stretch/>
        </p:blipFill>
        <p:spPr>
          <a:xfrm>
            <a:off x="281745" y="1123950"/>
            <a:ext cx="2755900" cy="4895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258CF3-D8CF-4B91-B1EB-535EE8D5C1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406" t="16373" r="55990" b="12204"/>
          <a:stretch/>
        </p:blipFill>
        <p:spPr>
          <a:xfrm>
            <a:off x="3212366" y="1123950"/>
            <a:ext cx="2755900" cy="4895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58EC47-CA30-465E-8735-4E023A3E1B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406" t="16373" r="55990" b="12204"/>
          <a:stretch/>
        </p:blipFill>
        <p:spPr>
          <a:xfrm>
            <a:off x="6096000" y="1123950"/>
            <a:ext cx="2755900" cy="4895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90F014-5DF2-4CE0-AB65-E5F0C7EC90B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355" t="16465" r="55990" b="12111"/>
          <a:stretch/>
        </p:blipFill>
        <p:spPr>
          <a:xfrm>
            <a:off x="9107369" y="1123950"/>
            <a:ext cx="276225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977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B33084-2EB3-438E-AA2B-FB2A6D7CE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578" y="857925"/>
            <a:ext cx="2639011" cy="469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186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B41B38-5233-4FC6-A7E8-26C014E396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54" t="16465" r="55990" b="12111"/>
          <a:stretch/>
        </p:blipFill>
        <p:spPr>
          <a:xfrm>
            <a:off x="162375" y="795544"/>
            <a:ext cx="2762250" cy="4895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ABB594-0F9F-4F73-8352-EE1A5A7E8C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145" t="16558" r="56198" b="12017"/>
          <a:stretch/>
        </p:blipFill>
        <p:spPr>
          <a:xfrm>
            <a:off x="3121134" y="858492"/>
            <a:ext cx="2762250" cy="4895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648C7D-5D8D-4C9F-ACD6-7075C9772F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231" t="16394" r="56113" b="12183"/>
          <a:stretch/>
        </p:blipFill>
        <p:spPr>
          <a:xfrm>
            <a:off x="6096000" y="858492"/>
            <a:ext cx="2762251" cy="4895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D74F80-64DA-4E25-BA69-9B5C5849FBE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346" t="16076" r="55998" b="11581"/>
          <a:stretch/>
        </p:blipFill>
        <p:spPr>
          <a:xfrm>
            <a:off x="9070867" y="795544"/>
            <a:ext cx="2762250" cy="495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837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FDA67C-209D-4DD8-908E-D7BCA809F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459" y="527538"/>
            <a:ext cx="3264144" cy="580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571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6711F8-B627-4728-82FF-AB3FFB8C62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46" t="16394" r="55923" b="11777"/>
          <a:stretch/>
        </p:blipFill>
        <p:spPr>
          <a:xfrm>
            <a:off x="1382933" y="516987"/>
            <a:ext cx="2771336" cy="49236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F77570-202B-4C0F-8C0C-7DF5EF4F43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250" t="16465" r="56019" b="11972"/>
          <a:stretch/>
        </p:blipFill>
        <p:spPr>
          <a:xfrm>
            <a:off x="4457700" y="535305"/>
            <a:ext cx="2771336" cy="4905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6BF589-3123-4335-AFE6-F6567258CC9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445" t="16465" r="56123" b="11972"/>
          <a:stretch/>
        </p:blipFill>
        <p:spPr>
          <a:xfrm>
            <a:off x="7720012" y="535305"/>
            <a:ext cx="2734823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130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E298DB-D16A-4353-9A1E-64F1433EC2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54" t="16466" r="56042" b="12019"/>
          <a:stretch/>
        </p:blipFill>
        <p:spPr>
          <a:xfrm>
            <a:off x="1409700" y="889000"/>
            <a:ext cx="2755900" cy="4902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8DACAC-EC0A-48A6-88A8-83D2C63D1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700" y="1066800"/>
            <a:ext cx="2557463" cy="4546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0DE333-B5C7-413B-A3EB-818E580B69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408" t="16651" r="55989" b="11832"/>
          <a:stretch/>
        </p:blipFill>
        <p:spPr>
          <a:xfrm>
            <a:off x="8229039" y="889000"/>
            <a:ext cx="2755900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268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Mohammed, Naz</dc:creator>
  <cp:lastModifiedBy>Mohammed, Naz</cp:lastModifiedBy>
  <cp:revision>12</cp:revision>
  <dcterms:created xsi:type="dcterms:W3CDTF">2018-03-29T13:42:38Z</dcterms:created>
  <dcterms:modified xsi:type="dcterms:W3CDTF">2018-03-29T17:33:00Z</dcterms:modified>
</cp:coreProperties>
</file>