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67" r:id="rId3"/>
    <p:sldId id="268" r:id="rId4"/>
    <p:sldId id="275" r:id="rId5"/>
    <p:sldId id="269" r:id="rId6"/>
    <p:sldId id="257" r:id="rId7"/>
    <p:sldId id="258" r:id="rId8"/>
    <p:sldId id="259" r:id="rId9"/>
    <p:sldId id="263" r:id="rId10"/>
    <p:sldId id="262" r:id="rId11"/>
    <p:sldId id="274" r:id="rId12"/>
    <p:sldId id="276" r:id="rId13"/>
    <p:sldId id="273" r:id="rId14"/>
    <p:sldId id="272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4A66A-9068-4052-A9B5-320043DACA47}" v="85" dt="2023-04-06T20:37:1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86075" autoAdjust="0"/>
  </p:normalViewPr>
  <p:slideViewPr>
    <p:cSldViewPr snapToGrid="0">
      <p:cViewPr varScale="1">
        <p:scale>
          <a:sx n="98" d="100"/>
          <a:sy n="98" d="100"/>
        </p:scale>
        <p:origin x="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74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aza Obasi" userId="2379fd10053813ab" providerId="LiveId" clId="{EC34A66A-9068-4052-A9B5-320043DACA47}"/>
    <pc:docChg chg="undo custSel addSld delSld modSld sldOrd">
      <pc:chgData name="Chinaza Obasi" userId="2379fd10053813ab" providerId="LiveId" clId="{EC34A66A-9068-4052-A9B5-320043DACA47}" dt="2023-04-06T21:08:03.746" v="2377" actId="14100"/>
      <pc:docMkLst>
        <pc:docMk/>
      </pc:docMkLst>
      <pc:sldChg chg="addSp delSp modSp del mod">
        <pc:chgData name="Chinaza Obasi" userId="2379fd10053813ab" providerId="LiveId" clId="{EC34A66A-9068-4052-A9B5-320043DACA47}" dt="2023-04-06T00:44:29.159" v="678" actId="2696"/>
        <pc:sldMkLst>
          <pc:docMk/>
          <pc:sldMk cId="68977568" sldId="256"/>
        </pc:sldMkLst>
        <pc:spChg chg="add mod">
          <ac:chgData name="Chinaza Obasi" userId="2379fd10053813ab" providerId="LiveId" clId="{EC34A66A-9068-4052-A9B5-320043DACA47}" dt="2023-04-06T00:32:23.201" v="647" actId="1076"/>
          <ac:spMkLst>
            <pc:docMk/>
            <pc:sldMk cId="68977568" sldId="256"/>
            <ac:spMk id="2" creationId="{69C32780-DD48-E293-EA18-35D75C29EC00}"/>
          </ac:spMkLst>
        </pc:spChg>
        <pc:spChg chg="del mod">
          <ac:chgData name="Chinaza Obasi" userId="2379fd10053813ab" providerId="LiveId" clId="{EC34A66A-9068-4052-A9B5-320043DACA47}" dt="2023-04-05T23:56:13.192" v="423"/>
          <ac:spMkLst>
            <pc:docMk/>
            <pc:sldMk cId="68977568" sldId="256"/>
            <ac:spMk id="3" creationId="{CAC7A53F-E787-8EAB-FB1D-BAE854D7BCA8}"/>
          </ac:spMkLst>
        </pc:spChg>
        <pc:spChg chg="mod">
          <ac:chgData name="Chinaza Obasi" userId="2379fd10053813ab" providerId="LiveId" clId="{EC34A66A-9068-4052-A9B5-320043DACA47}" dt="2023-04-05T23:57:45.602" v="458" actId="20577"/>
          <ac:spMkLst>
            <pc:docMk/>
            <pc:sldMk cId="68977568" sldId="256"/>
            <ac:spMk id="47" creationId="{29960C19-9018-745A-0DD7-B66F31C6B226}"/>
          </ac:spMkLst>
        </pc:spChg>
        <pc:picChg chg="mod">
          <ac:chgData name="Chinaza Obasi" userId="2379fd10053813ab" providerId="LiveId" clId="{EC34A66A-9068-4052-A9B5-320043DACA47}" dt="2023-04-06T00:31:51.110" v="646" actId="14100"/>
          <ac:picMkLst>
            <pc:docMk/>
            <pc:sldMk cId="68977568" sldId="256"/>
            <ac:picMk id="15" creationId="{97A802C7-0ED9-4362-B1B8-6432C14FFAE1}"/>
          </ac:picMkLst>
        </pc:picChg>
      </pc:sldChg>
      <pc:sldChg chg="modSp mod ord">
        <pc:chgData name="Chinaza Obasi" userId="2379fd10053813ab" providerId="LiveId" clId="{EC34A66A-9068-4052-A9B5-320043DACA47}" dt="2023-04-06T19:32:07.537" v="2149" actId="14100"/>
        <pc:sldMkLst>
          <pc:docMk/>
          <pc:sldMk cId="3767759998" sldId="257"/>
        </pc:sldMkLst>
        <pc:spChg chg="mod">
          <ac:chgData name="Chinaza Obasi" userId="2379fd10053813ab" providerId="LiveId" clId="{EC34A66A-9068-4052-A9B5-320043DACA47}" dt="2023-04-06T01:58:57.860" v="1087" actId="20577"/>
          <ac:spMkLst>
            <pc:docMk/>
            <pc:sldMk cId="3767759998" sldId="257"/>
            <ac:spMk id="2" creationId="{6E83CDFB-297D-413E-AE36-29D2B07BE327}"/>
          </ac:spMkLst>
        </pc:spChg>
        <pc:spChg chg="mod">
          <ac:chgData name="Chinaza Obasi" userId="2379fd10053813ab" providerId="LiveId" clId="{EC34A66A-9068-4052-A9B5-320043DACA47}" dt="2023-04-06T02:27:41.900" v="1429" actId="1076"/>
          <ac:spMkLst>
            <pc:docMk/>
            <pc:sldMk cId="3767759998" sldId="257"/>
            <ac:spMk id="12" creationId="{B9BC7D7B-8C07-9819-0A07-6FEBA351E684}"/>
          </ac:spMkLst>
        </pc:spChg>
        <pc:picChg chg="mod">
          <ac:chgData name="Chinaza Obasi" userId="2379fd10053813ab" providerId="LiveId" clId="{EC34A66A-9068-4052-A9B5-320043DACA47}" dt="2023-04-06T19:32:07.537" v="2149" actId="14100"/>
          <ac:picMkLst>
            <pc:docMk/>
            <pc:sldMk cId="3767759998" sldId="257"/>
            <ac:picMk id="6" creationId="{1467D359-20C7-47CB-92CE-81A3F9E54972}"/>
          </ac:picMkLst>
        </pc:picChg>
        <pc:picChg chg="mod">
          <ac:chgData name="Chinaza Obasi" userId="2379fd10053813ab" providerId="LiveId" clId="{EC34A66A-9068-4052-A9B5-320043DACA47}" dt="2023-04-06T19:31:30.813" v="2146" actId="1076"/>
          <ac:picMkLst>
            <pc:docMk/>
            <pc:sldMk cId="3767759998" sldId="257"/>
            <ac:picMk id="8" creationId="{863254AD-9827-4961-A67E-ED912A867360}"/>
          </ac:picMkLst>
        </pc:picChg>
      </pc:sldChg>
      <pc:sldChg chg="modSp mod ord modAnim">
        <pc:chgData name="Chinaza Obasi" userId="2379fd10053813ab" providerId="LiveId" clId="{EC34A66A-9068-4052-A9B5-320043DACA47}" dt="2023-04-06T19:32:22.841" v="2150"/>
        <pc:sldMkLst>
          <pc:docMk/>
          <pc:sldMk cId="3523610467" sldId="258"/>
        </pc:sldMkLst>
        <pc:spChg chg="mod">
          <ac:chgData name="Chinaza Obasi" userId="2379fd10053813ab" providerId="LiveId" clId="{EC34A66A-9068-4052-A9B5-320043DACA47}" dt="2023-04-06T16:56:29.035" v="2102" actId="20577"/>
          <ac:spMkLst>
            <pc:docMk/>
            <pc:sldMk cId="3523610467" sldId="258"/>
            <ac:spMk id="12" creationId="{9FEADB01-7CDE-0585-3155-CC7E93912F59}"/>
          </ac:spMkLst>
        </pc:spChg>
        <pc:picChg chg="mod">
          <ac:chgData name="Chinaza Obasi" userId="2379fd10053813ab" providerId="LiveId" clId="{EC34A66A-9068-4052-A9B5-320043DACA47}" dt="2023-04-06T02:29:59.071" v="1452" actId="14100"/>
          <ac:picMkLst>
            <pc:docMk/>
            <pc:sldMk cId="3523610467" sldId="258"/>
            <ac:picMk id="8" creationId="{BFFE7BDB-EDF8-4149-9895-A62686AA74E7}"/>
          </ac:picMkLst>
        </pc:picChg>
      </pc:sldChg>
      <pc:sldChg chg="addSp delSp modSp mod ord modAnim">
        <pc:chgData name="Chinaza Obasi" userId="2379fd10053813ab" providerId="LiveId" clId="{EC34A66A-9068-4052-A9B5-320043DACA47}" dt="2023-04-06T19:32:50.652" v="2152"/>
        <pc:sldMkLst>
          <pc:docMk/>
          <pc:sldMk cId="3464110654" sldId="259"/>
        </pc:sldMkLst>
        <pc:spChg chg="mod">
          <ac:chgData name="Chinaza Obasi" userId="2379fd10053813ab" providerId="LiveId" clId="{EC34A66A-9068-4052-A9B5-320043DACA47}" dt="2023-04-06T02:17:10.087" v="1195" actId="20577"/>
          <ac:spMkLst>
            <pc:docMk/>
            <pc:sldMk cId="3464110654" sldId="259"/>
            <ac:spMk id="4" creationId="{4C04E5EF-0A1C-4AFB-917C-4585FA31A0E3}"/>
          </ac:spMkLst>
        </pc:spChg>
        <pc:spChg chg="add mod">
          <ac:chgData name="Chinaza Obasi" userId="2379fd10053813ab" providerId="LiveId" clId="{EC34A66A-9068-4052-A9B5-320043DACA47}" dt="2023-04-06T02:12:20.798" v="1157" actId="1076"/>
          <ac:spMkLst>
            <pc:docMk/>
            <pc:sldMk cId="3464110654" sldId="259"/>
            <ac:spMk id="5" creationId="{69F775A5-D4B2-C009-F13F-111188714933}"/>
          </ac:spMkLst>
        </pc:spChg>
        <pc:picChg chg="add del">
          <ac:chgData name="Chinaza Obasi" userId="2379fd10053813ab" providerId="LiveId" clId="{EC34A66A-9068-4052-A9B5-320043DACA47}" dt="2023-04-05T22:26:09.761" v="2" actId="478"/>
          <ac:picMkLst>
            <pc:docMk/>
            <pc:sldMk cId="3464110654" sldId="259"/>
            <ac:picMk id="2" creationId="{0C44AD22-DAC1-E431-A3F9-8763D1E0E6C2}"/>
          </ac:picMkLst>
        </pc:picChg>
        <pc:picChg chg="add mod">
          <ac:chgData name="Chinaza Obasi" userId="2379fd10053813ab" providerId="LiveId" clId="{EC34A66A-9068-4052-A9B5-320043DACA47}" dt="2023-04-06T02:13:12.144" v="1168" actId="1076"/>
          <ac:picMkLst>
            <pc:docMk/>
            <pc:sldMk cId="3464110654" sldId="259"/>
            <ac:picMk id="6" creationId="{0DAC9496-4476-B4F5-B4E6-2B47B4749D07}"/>
          </ac:picMkLst>
        </pc:picChg>
        <pc:picChg chg="mod">
          <ac:chgData name="Chinaza Obasi" userId="2379fd10053813ab" providerId="LiveId" clId="{EC34A66A-9068-4052-A9B5-320043DACA47}" dt="2023-04-06T19:32:46.467" v="2151" actId="1076"/>
          <ac:picMkLst>
            <pc:docMk/>
            <pc:sldMk cId="3464110654" sldId="259"/>
            <ac:picMk id="7" creationId="{3D0AC750-9E3D-43A1-806E-2B9B4CFE9B99}"/>
          </ac:picMkLst>
        </pc:picChg>
      </pc:sldChg>
      <pc:sldChg chg="addSp delSp modSp mod ord setBg">
        <pc:chgData name="Chinaza Obasi" userId="2379fd10053813ab" providerId="LiveId" clId="{EC34A66A-9068-4052-A9B5-320043DACA47}" dt="2023-04-06T01:04:20.180" v="904" actId="1076"/>
        <pc:sldMkLst>
          <pc:docMk/>
          <pc:sldMk cId="3212532657" sldId="262"/>
        </pc:sldMkLst>
        <pc:spChg chg="del mod">
          <ac:chgData name="Chinaza Obasi" userId="2379fd10053813ab" providerId="LiveId" clId="{EC34A66A-9068-4052-A9B5-320043DACA47}" dt="2023-04-05T22:32:33.369" v="89" actId="478"/>
          <ac:spMkLst>
            <pc:docMk/>
            <pc:sldMk cId="3212532657" sldId="262"/>
            <ac:spMk id="2" creationId="{BE5BD1D2-0258-40E1-9DAA-0B1B86EEEFE0}"/>
          </ac:spMkLst>
        </pc:spChg>
        <pc:spChg chg="add del mod">
          <ac:chgData name="Chinaza Obasi" userId="2379fd10053813ab" providerId="LiveId" clId="{EC34A66A-9068-4052-A9B5-320043DACA47}" dt="2023-04-05T22:31:19.303" v="76"/>
          <ac:spMkLst>
            <pc:docMk/>
            <pc:sldMk cId="3212532657" sldId="262"/>
            <ac:spMk id="3" creationId="{9D4C8B70-B525-42A4-808A-938A9F15ACD8}"/>
          </ac:spMkLst>
        </pc:spChg>
        <pc:spChg chg="add del mod">
          <ac:chgData name="Chinaza Obasi" userId="2379fd10053813ab" providerId="LiveId" clId="{EC34A66A-9068-4052-A9B5-320043DACA47}" dt="2023-04-05T22:33:54.257" v="101" actId="21"/>
          <ac:spMkLst>
            <pc:docMk/>
            <pc:sldMk cId="3212532657" sldId="262"/>
            <ac:spMk id="5" creationId="{B99C4054-BA27-959A-F329-B934736D6566}"/>
          </ac:spMkLst>
        </pc:spChg>
        <pc:spChg chg="add mod">
          <ac:chgData name="Chinaza Obasi" userId="2379fd10053813ab" providerId="LiveId" clId="{EC34A66A-9068-4052-A9B5-320043DACA47}" dt="2023-04-06T01:04:20.180" v="904" actId="1076"/>
          <ac:spMkLst>
            <pc:docMk/>
            <pc:sldMk cId="3212532657" sldId="262"/>
            <ac:spMk id="6" creationId="{83E3177B-EDBF-5F35-DAAA-4CB2F183C1E8}"/>
          </ac:spMkLst>
        </pc:spChg>
        <pc:spChg chg="add">
          <ac:chgData name="Chinaza Obasi" userId="2379fd10053813ab" providerId="LiveId" clId="{EC34A66A-9068-4052-A9B5-320043DACA47}" dt="2023-04-05T22:33:16.989" v="96" actId="26606"/>
          <ac:spMkLst>
            <pc:docMk/>
            <pc:sldMk cId="3212532657" sldId="262"/>
            <ac:spMk id="7" creationId="{0D7B6173-1D58-48E2-83CF-37350F315F75}"/>
          </ac:spMkLst>
        </pc:spChg>
        <pc:spChg chg="add">
          <ac:chgData name="Chinaza Obasi" userId="2379fd10053813ab" providerId="LiveId" clId="{EC34A66A-9068-4052-A9B5-320043DACA47}" dt="2023-04-05T22:33:16.989" v="96" actId="26606"/>
          <ac:spMkLst>
            <pc:docMk/>
            <pc:sldMk cId="3212532657" sldId="262"/>
            <ac:spMk id="8" creationId="{BE149CDF-5DAC-4860-A285-9492CF2090AA}"/>
          </ac:spMkLst>
        </pc:spChg>
        <pc:spChg chg="add del">
          <ac:chgData name="Chinaza Obasi" userId="2379fd10053813ab" providerId="LiveId" clId="{EC34A66A-9068-4052-A9B5-320043DACA47}" dt="2023-04-05T22:29:53.395" v="64" actId="26606"/>
          <ac:spMkLst>
            <pc:docMk/>
            <pc:sldMk cId="3212532657" sldId="262"/>
            <ac:spMk id="9" creationId="{6753252F-4873-4F63-801D-CC719279A7D5}"/>
          </ac:spMkLst>
        </pc:spChg>
        <pc:spChg chg="add del">
          <ac:chgData name="Chinaza Obasi" userId="2379fd10053813ab" providerId="LiveId" clId="{EC34A66A-9068-4052-A9B5-320043DACA47}" dt="2023-04-05T22:33:09.508" v="95" actId="26606"/>
          <ac:spMkLst>
            <pc:docMk/>
            <pc:sldMk cId="3212532657" sldId="262"/>
            <ac:spMk id="10" creationId="{0D7B6173-1D58-48E2-83CF-37350F315F75}"/>
          </ac:spMkLst>
        </pc:spChg>
        <pc:spChg chg="add del">
          <ac:chgData name="Chinaza Obasi" userId="2379fd10053813ab" providerId="LiveId" clId="{EC34A66A-9068-4052-A9B5-320043DACA47}" dt="2023-04-05T22:29:53.395" v="64" actId="26606"/>
          <ac:spMkLst>
            <pc:docMk/>
            <pc:sldMk cId="3212532657" sldId="262"/>
            <ac:spMk id="11" creationId="{047C8CCB-F95D-4249-92DD-651249D3535A}"/>
          </ac:spMkLst>
        </pc:spChg>
        <pc:spChg chg="add del">
          <ac:chgData name="Chinaza Obasi" userId="2379fd10053813ab" providerId="LiveId" clId="{EC34A66A-9068-4052-A9B5-320043DACA47}" dt="2023-04-05T22:33:09.508" v="95" actId="26606"/>
          <ac:spMkLst>
            <pc:docMk/>
            <pc:sldMk cId="3212532657" sldId="262"/>
            <ac:spMk id="12" creationId="{BE149CDF-5DAC-4860-A285-9492CF2090AA}"/>
          </ac:spMkLst>
        </pc:spChg>
        <pc:spChg chg="add">
          <ac:chgData name="Chinaza Obasi" userId="2379fd10053813ab" providerId="LiveId" clId="{EC34A66A-9068-4052-A9B5-320043DACA47}" dt="2023-04-05T22:33:16.989" v="96" actId="26606"/>
          <ac:spMkLst>
            <pc:docMk/>
            <pc:sldMk cId="3212532657" sldId="262"/>
            <ac:spMk id="15" creationId="{21BDEC81-16A7-4451-B893-C15000083B77}"/>
          </ac:spMkLst>
        </pc:spChg>
        <pc:spChg chg="add del">
          <ac:chgData name="Chinaza Obasi" userId="2379fd10053813ab" providerId="LiveId" clId="{EC34A66A-9068-4052-A9B5-320043DACA47}" dt="2023-04-05T22:33:09.508" v="95" actId="26606"/>
          <ac:spMkLst>
            <pc:docMk/>
            <pc:sldMk cId="3212532657" sldId="262"/>
            <ac:spMk id="16" creationId="{21BDEC81-16A7-4451-B893-C15000083B77}"/>
          </ac:spMkLst>
        </pc:spChg>
        <pc:spChg chg="add">
          <ac:chgData name="Chinaza Obasi" userId="2379fd10053813ab" providerId="LiveId" clId="{EC34A66A-9068-4052-A9B5-320043DACA47}" dt="2023-04-05T22:33:16.989" v="96" actId="26606"/>
          <ac:spMkLst>
            <pc:docMk/>
            <pc:sldMk cId="3212532657" sldId="262"/>
            <ac:spMk id="17" creationId="{26A515A1-4D80-430E-BE0A-71A290516A82}"/>
          </ac:spMkLst>
        </pc:spChg>
        <pc:spChg chg="add del">
          <ac:chgData name="Chinaza Obasi" userId="2379fd10053813ab" providerId="LiveId" clId="{EC34A66A-9068-4052-A9B5-320043DACA47}" dt="2023-04-05T22:33:09.508" v="95" actId="26606"/>
          <ac:spMkLst>
            <pc:docMk/>
            <pc:sldMk cId="3212532657" sldId="262"/>
            <ac:spMk id="18" creationId="{26A515A1-4D80-430E-BE0A-71A290516A82}"/>
          </ac:spMkLst>
        </pc:spChg>
        <pc:spChg chg="add del mod">
          <ac:chgData name="Chinaza Obasi" userId="2379fd10053813ab" providerId="LiveId" clId="{EC34A66A-9068-4052-A9B5-320043DACA47}" dt="2023-04-06T01:04:11.949" v="902"/>
          <ac:spMkLst>
            <pc:docMk/>
            <pc:sldMk cId="3212532657" sldId="262"/>
            <ac:spMk id="19" creationId="{2CEFE4E6-1AC8-3AD4-3B6F-9AB37CFA93F3}"/>
          </ac:spMkLst>
        </pc:spChg>
        <pc:picChg chg="add mod ord">
          <ac:chgData name="Chinaza Obasi" userId="2379fd10053813ab" providerId="LiveId" clId="{EC34A66A-9068-4052-A9B5-320043DACA47}" dt="2023-04-06T01:04:17.062" v="903" actId="14100"/>
          <ac:picMkLst>
            <pc:docMk/>
            <pc:sldMk cId="3212532657" sldId="262"/>
            <ac:picMk id="4" creationId="{383D4AC7-D727-91E4-53CA-8882B943363B}"/>
          </ac:picMkLst>
        </pc:picChg>
        <pc:picChg chg="add">
          <ac:chgData name="Chinaza Obasi" userId="2379fd10053813ab" providerId="LiveId" clId="{EC34A66A-9068-4052-A9B5-320043DACA47}" dt="2023-04-05T22:33:16.989" v="96" actId="26606"/>
          <ac:picMkLst>
            <pc:docMk/>
            <pc:sldMk cId="3212532657" sldId="262"/>
            <ac:picMk id="13" creationId="{B0DAC8FB-A162-44E3-A606-C855A03A5B09}"/>
          </ac:picMkLst>
        </pc:picChg>
        <pc:picChg chg="add del">
          <ac:chgData name="Chinaza Obasi" userId="2379fd10053813ab" providerId="LiveId" clId="{EC34A66A-9068-4052-A9B5-320043DACA47}" dt="2023-04-05T22:33:09.508" v="95" actId="26606"/>
          <ac:picMkLst>
            <pc:docMk/>
            <pc:sldMk cId="3212532657" sldId="262"/>
            <ac:picMk id="14" creationId="{B0DAC8FB-A162-44E3-A606-C855A03A5B09}"/>
          </ac:picMkLst>
        </pc:picChg>
      </pc:sldChg>
      <pc:sldChg chg="addSp delSp modSp mod ord">
        <pc:chgData name="Chinaza Obasi" userId="2379fd10053813ab" providerId="LiveId" clId="{EC34A66A-9068-4052-A9B5-320043DACA47}" dt="2023-04-06T16:40:55.336" v="2016" actId="1076"/>
        <pc:sldMkLst>
          <pc:docMk/>
          <pc:sldMk cId="2119326222" sldId="263"/>
        </pc:sldMkLst>
        <pc:spChg chg="mod">
          <ac:chgData name="Chinaza Obasi" userId="2379fd10053813ab" providerId="LiveId" clId="{EC34A66A-9068-4052-A9B5-320043DACA47}" dt="2023-04-06T16:40:55.336" v="2016" actId="1076"/>
          <ac:spMkLst>
            <pc:docMk/>
            <pc:sldMk cId="2119326222" sldId="263"/>
            <ac:spMk id="2" creationId="{81B73A2C-49E7-4D1E-B425-6F12C0D582C1}"/>
          </ac:spMkLst>
        </pc:spChg>
        <pc:spChg chg="add del mod">
          <ac:chgData name="Chinaza Obasi" userId="2379fd10053813ab" providerId="LiveId" clId="{EC34A66A-9068-4052-A9B5-320043DACA47}" dt="2023-04-06T02:19:02.880" v="1274" actId="478"/>
          <ac:spMkLst>
            <pc:docMk/>
            <pc:sldMk cId="2119326222" sldId="263"/>
            <ac:spMk id="4" creationId="{5CDDB652-4A7B-90AD-E010-2AAE9918BF6F}"/>
          </ac:spMkLst>
        </pc:spChg>
      </pc:sldChg>
      <pc:sldChg chg="modSp mod">
        <pc:chgData name="Chinaza Obasi" userId="2379fd10053813ab" providerId="LiveId" clId="{EC34A66A-9068-4052-A9B5-320043DACA47}" dt="2023-04-06T20:07:57.303" v="2338" actId="20577"/>
        <pc:sldMkLst>
          <pc:docMk/>
          <pc:sldMk cId="3883872983" sldId="267"/>
        </pc:sldMkLst>
        <pc:spChg chg="mod">
          <ac:chgData name="Chinaza Obasi" userId="2379fd10053813ab" providerId="LiveId" clId="{EC34A66A-9068-4052-A9B5-320043DACA47}" dt="2023-04-06T20:07:57.303" v="2338" actId="20577"/>
          <ac:spMkLst>
            <pc:docMk/>
            <pc:sldMk cId="3883872983" sldId="267"/>
            <ac:spMk id="3" creationId="{5121A5C6-A330-1BA2-DAAB-EFF6A7D15ECC}"/>
          </ac:spMkLst>
        </pc:spChg>
      </pc:sldChg>
      <pc:sldChg chg="addSp delSp modSp mod setBg setClrOvrMap">
        <pc:chgData name="Chinaza Obasi" userId="2379fd10053813ab" providerId="LiveId" clId="{EC34A66A-9068-4052-A9B5-320043DACA47}" dt="2023-04-06T01:00:27.652" v="797"/>
        <pc:sldMkLst>
          <pc:docMk/>
          <pc:sldMk cId="4090621611" sldId="268"/>
        </pc:sldMkLst>
        <pc:spChg chg="mod">
          <ac:chgData name="Chinaza Obasi" userId="2379fd10053813ab" providerId="LiveId" clId="{EC34A66A-9068-4052-A9B5-320043DACA47}" dt="2023-04-06T00:33:01.884" v="648" actId="113"/>
          <ac:spMkLst>
            <pc:docMk/>
            <pc:sldMk cId="4090621611" sldId="268"/>
            <ac:spMk id="2" creationId="{2AD6FDEF-4A8A-145F-3606-13420D0FDFB4}"/>
          </ac:spMkLst>
        </pc:spChg>
        <pc:spChg chg="del mod">
          <ac:chgData name="Chinaza Obasi" userId="2379fd10053813ab" providerId="LiveId" clId="{EC34A66A-9068-4052-A9B5-320043DACA47}" dt="2023-04-05T23:52:05.882" v="413" actId="26606"/>
          <ac:spMkLst>
            <pc:docMk/>
            <pc:sldMk cId="4090621611" sldId="268"/>
            <ac:spMk id="3" creationId="{726A0BF9-DEFD-4087-23CF-2683F72F8BFC}"/>
          </ac:spMkLst>
        </pc:spChg>
        <pc:spChg chg="add del">
          <ac:chgData name="Chinaza Obasi" userId="2379fd10053813ab" providerId="LiveId" clId="{EC34A66A-9068-4052-A9B5-320043DACA47}" dt="2023-04-05T23:50:59.978" v="410" actId="26606"/>
          <ac:spMkLst>
            <pc:docMk/>
            <pc:sldMk cId="4090621611" sldId="268"/>
            <ac:spMk id="9" creationId="{C5E6CFF1-2F42-4E10-9A97-F116F46F53FE}"/>
          </ac:spMkLst>
        </pc:spChg>
        <pc:spChg chg="add del">
          <ac:chgData name="Chinaza Obasi" userId="2379fd10053813ab" providerId="LiveId" clId="{EC34A66A-9068-4052-A9B5-320043DACA47}" dt="2023-04-05T23:52:05.862" v="412" actId="26606"/>
          <ac:spMkLst>
            <pc:docMk/>
            <pc:sldMk cId="4090621611" sldId="268"/>
            <ac:spMk id="10" creationId="{0D7B6173-1D58-48E2-83CF-37350F315F75}"/>
          </ac:spMkLst>
        </pc:spChg>
        <pc:spChg chg="add del">
          <ac:chgData name="Chinaza Obasi" userId="2379fd10053813ab" providerId="LiveId" clId="{EC34A66A-9068-4052-A9B5-320043DACA47}" dt="2023-04-05T23:52:05.862" v="412" actId="26606"/>
          <ac:spMkLst>
            <pc:docMk/>
            <pc:sldMk cId="4090621611" sldId="268"/>
            <ac:spMk id="12" creationId="{6121B454-D9CC-4D9A-BB90-D0243B527306}"/>
          </ac:spMkLst>
        </pc:spChg>
        <pc:spChg chg="add del">
          <ac:chgData name="Chinaza Obasi" userId="2379fd10053813ab" providerId="LiveId" clId="{EC34A66A-9068-4052-A9B5-320043DACA47}" dt="2023-04-05T23:52:05.862" v="412" actId="26606"/>
          <ac:spMkLst>
            <pc:docMk/>
            <pc:sldMk cId="4090621611" sldId="268"/>
            <ac:spMk id="16" creationId="{1A8FFABF-F1A6-4C80-A0A6-29F3162FEFFE}"/>
          </ac:spMkLst>
        </pc:spChg>
        <pc:spChg chg="add del">
          <ac:chgData name="Chinaza Obasi" userId="2379fd10053813ab" providerId="LiveId" clId="{EC34A66A-9068-4052-A9B5-320043DACA47}" dt="2023-04-05T23:52:05.862" v="412" actId="26606"/>
          <ac:spMkLst>
            <pc:docMk/>
            <pc:sldMk cId="4090621611" sldId="268"/>
            <ac:spMk id="18" creationId="{D156AB4D-50E1-494A-A1FF-2E40CFD54D50}"/>
          </ac:spMkLst>
        </pc:spChg>
        <pc:spChg chg="add">
          <ac:chgData name="Chinaza Obasi" userId="2379fd10053813ab" providerId="LiveId" clId="{EC34A66A-9068-4052-A9B5-320043DACA47}" dt="2023-04-05T23:52:30.215" v="414" actId="26606"/>
          <ac:spMkLst>
            <pc:docMk/>
            <pc:sldMk cId="4090621611" sldId="268"/>
            <ac:spMk id="25" creationId="{0D7B6173-1D58-48E2-83CF-37350F315F75}"/>
          </ac:spMkLst>
        </pc:spChg>
        <pc:spChg chg="add">
          <ac:chgData name="Chinaza Obasi" userId="2379fd10053813ab" providerId="LiveId" clId="{EC34A66A-9068-4052-A9B5-320043DACA47}" dt="2023-04-05T23:52:30.215" v="414" actId="26606"/>
          <ac:spMkLst>
            <pc:docMk/>
            <pc:sldMk cId="4090621611" sldId="268"/>
            <ac:spMk id="27" creationId="{2F36CA75-CFBF-4844-B719-8FE9EBADA9AF}"/>
          </ac:spMkLst>
        </pc:spChg>
        <pc:spChg chg="add">
          <ac:chgData name="Chinaza Obasi" userId="2379fd10053813ab" providerId="LiveId" clId="{EC34A66A-9068-4052-A9B5-320043DACA47}" dt="2023-04-05T23:52:30.215" v="414" actId="26606"/>
          <ac:spMkLst>
            <pc:docMk/>
            <pc:sldMk cId="4090621611" sldId="268"/>
            <ac:spMk id="29" creationId="{3D4A84B9-E564-4DD0-97F8-DBF1C460C28A}"/>
          </ac:spMkLst>
        </pc:spChg>
        <pc:spChg chg="add">
          <ac:chgData name="Chinaza Obasi" userId="2379fd10053813ab" providerId="LiveId" clId="{EC34A66A-9068-4052-A9B5-320043DACA47}" dt="2023-04-05T23:52:30.215" v="414" actId="26606"/>
          <ac:spMkLst>
            <pc:docMk/>
            <pc:sldMk cId="4090621611" sldId="268"/>
            <ac:spMk id="31" creationId="{102382E0-0A09-46AE-B955-B911CAFE7F00}"/>
          </ac:spMkLst>
        </pc:spChg>
        <pc:spChg chg="add">
          <ac:chgData name="Chinaza Obasi" userId="2379fd10053813ab" providerId="LiveId" clId="{EC34A66A-9068-4052-A9B5-320043DACA47}" dt="2023-04-05T23:52:30.215" v="414" actId="26606"/>
          <ac:spMkLst>
            <pc:docMk/>
            <pc:sldMk cId="4090621611" sldId="268"/>
            <ac:spMk id="33" creationId="{7DE75D4A-0965-4973-BE75-DECCAC9A9614}"/>
          </ac:spMkLst>
        </pc:spChg>
        <pc:graphicFrameChg chg="add mod modGraphic">
          <ac:chgData name="Chinaza Obasi" userId="2379fd10053813ab" providerId="LiveId" clId="{EC34A66A-9068-4052-A9B5-320043DACA47}" dt="2023-04-06T01:00:27.652" v="797"/>
          <ac:graphicFrameMkLst>
            <pc:docMk/>
            <pc:sldMk cId="4090621611" sldId="268"/>
            <ac:graphicFrameMk id="20" creationId="{2650173A-8EFF-6D38-C730-8BBB1DA122BC}"/>
          </ac:graphicFrameMkLst>
        </pc:graphicFrameChg>
        <pc:picChg chg="add del">
          <ac:chgData name="Chinaza Obasi" userId="2379fd10053813ab" providerId="LiveId" clId="{EC34A66A-9068-4052-A9B5-320043DACA47}" dt="2023-04-05T23:50:59.978" v="410" actId="26606"/>
          <ac:picMkLst>
            <pc:docMk/>
            <pc:sldMk cId="4090621611" sldId="268"/>
            <ac:picMk id="5" creationId="{22358DB5-33FB-B537-9541-FD95902828B8}"/>
          </ac:picMkLst>
        </pc:picChg>
        <pc:picChg chg="add del">
          <ac:chgData name="Chinaza Obasi" userId="2379fd10053813ab" providerId="LiveId" clId="{EC34A66A-9068-4052-A9B5-320043DACA47}" dt="2023-04-05T23:52:05.862" v="412" actId="26606"/>
          <ac:picMkLst>
            <pc:docMk/>
            <pc:sldMk cId="4090621611" sldId="268"/>
            <ac:picMk id="7" creationId="{A301C673-7CD8-FABB-0215-A3801AF86B2C}"/>
          </ac:picMkLst>
        </pc:picChg>
        <pc:picChg chg="add del">
          <ac:chgData name="Chinaza Obasi" userId="2379fd10053813ab" providerId="LiveId" clId="{EC34A66A-9068-4052-A9B5-320043DACA47}" dt="2023-04-05T23:52:05.862" v="412" actId="26606"/>
          <ac:picMkLst>
            <pc:docMk/>
            <pc:sldMk cId="4090621611" sldId="268"/>
            <ac:picMk id="14" creationId="{BF79C704-FD27-4BBA-A751-4A80EDB173B8}"/>
          </ac:picMkLst>
        </pc:picChg>
        <pc:picChg chg="add">
          <ac:chgData name="Chinaza Obasi" userId="2379fd10053813ab" providerId="LiveId" clId="{EC34A66A-9068-4052-A9B5-320043DACA47}" dt="2023-04-05T23:52:30.215" v="414" actId="26606"/>
          <ac:picMkLst>
            <pc:docMk/>
            <pc:sldMk cId="4090621611" sldId="268"/>
            <ac:picMk id="35" creationId="{4A599609-F5C2-4A0B-A992-913F814A631A}"/>
          </ac:picMkLst>
        </pc:picChg>
        <pc:cxnChg chg="add del">
          <ac:chgData name="Chinaza Obasi" userId="2379fd10053813ab" providerId="LiveId" clId="{EC34A66A-9068-4052-A9B5-320043DACA47}" dt="2023-04-05T23:50:59.978" v="410" actId="26606"/>
          <ac:cxnSpMkLst>
            <pc:docMk/>
            <pc:sldMk cId="4090621611" sldId="268"/>
            <ac:cxnSpMk id="11" creationId="{96A8629B-8289-498B-939B-1CA0C106182C}"/>
          </ac:cxnSpMkLst>
        </pc:cxnChg>
      </pc:sldChg>
      <pc:sldChg chg="addSp delSp modSp mod ord modNotesTx">
        <pc:chgData name="Chinaza Obasi" userId="2379fd10053813ab" providerId="LiveId" clId="{EC34A66A-9068-4052-A9B5-320043DACA47}" dt="2023-04-06T02:26:14.465" v="1364" actId="20577"/>
        <pc:sldMkLst>
          <pc:docMk/>
          <pc:sldMk cId="4267676951" sldId="269"/>
        </pc:sldMkLst>
        <pc:spChg chg="mod">
          <ac:chgData name="Chinaza Obasi" userId="2379fd10053813ab" providerId="LiveId" clId="{EC34A66A-9068-4052-A9B5-320043DACA47}" dt="2023-04-06T02:18:04.996" v="1272" actId="20577"/>
          <ac:spMkLst>
            <pc:docMk/>
            <pc:sldMk cId="4267676951" sldId="269"/>
            <ac:spMk id="5" creationId="{F74CC7B7-4154-A57E-F062-C6DDB24B27BA}"/>
          </ac:spMkLst>
        </pc:spChg>
        <pc:spChg chg="mod">
          <ac:chgData name="Chinaza Obasi" userId="2379fd10053813ab" providerId="LiveId" clId="{EC34A66A-9068-4052-A9B5-320043DACA47}" dt="2023-04-06T02:26:14.465" v="1364" actId="20577"/>
          <ac:spMkLst>
            <pc:docMk/>
            <pc:sldMk cId="4267676951" sldId="269"/>
            <ac:spMk id="25" creationId="{90D5667B-05AC-EFE2-03EB-5286E1461BC0}"/>
          </ac:spMkLst>
        </pc:spChg>
        <pc:picChg chg="add mod">
          <ac:chgData name="Chinaza Obasi" userId="2379fd10053813ab" providerId="LiveId" clId="{EC34A66A-9068-4052-A9B5-320043DACA47}" dt="2023-04-06T02:14:09.355" v="1182" actId="14100"/>
          <ac:picMkLst>
            <pc:docMk/>
            <pc:sldMk cId="4267676951" sldId="269"/>
            <ac:picMk id="2" creationId="{677C0758-224A-01FE-2559-4F24CD224529}"/>
          </ac:picMkLst>
        </pc:picChg>
        <pc:picChg chg="del mod">
          <ac:chgData name="Chinaza Obasi" userId="2379fd10053813ab" providerId="LiveId" clId="{EC34A66A-9068-4052-A9B5-320043DACA47}" dt="2023-04-06T02:12:04.193" v="1155" actId="21"/>
          <ac:picMkLst>
            <pc:docMk/>
            <pc:sldMk cId="4267676951" sldId="269"/>
            <ac:picMk id="4" creationId="{364808EC-3351-5D2D-2216-1E06651B2F51}"/>
          </ac:picMkLst>
        </pc:picChg>
      </pc:sldChg>
      <pc:sldChg chg="addSp delSp modSp mod setBg">
        <pc:chgData name="Chinaza Obasi" userId="2379fd10053813ab" providerId="LiveId" clId="{EC34A66A-9068-4052-A9B5-320043DACA47}" dt="2023-04-06T19:58:19.833" v="2310" actId="20577"/>
        <pc:sldMkLst>
          <pc:docMk/>
          <pc:sldMk cId="1300508325" sldId="273"/>
        </pc:sldMkLst>
        <pc:spChg chg="mod">
          <ac:chgData name="Chinaza Obasi" userId="2379fd10053813ab" providerId="LiveId" clId="{EC34A66A-9068-4052-A9B5-320043DACA47}" dt="2023-04-06T15:48:51.920" v="1967" actId="20577"/>
          <ac:spMkLst>
            <pc:docMk/>
            <pc:sldMk cId="1300508325" sldId="273"/>
            <ac:spMk id="2" creationId="{BB2D51E7-2C2C-AB63-7F81-CE9B13488C59}"/>
          </ac:spMkLst>
        </pc:spChg>
        <pc:spChg chg="mod">
          <ac:chgData name="Chinaza Obasi" userId="2379fd10053813ab" providerId="LiveId" clId="{EC34A66A-9068-4052-A9B5-320043DACA47}" dt="2023-04-06T19:58:19.833" v="2310" actId="20577"/>
          <ac:spMkLst>
            <pc:docMk/>
            <pc:sldMk cId="1300508325" sldId="273"/>
            <ac:spMk id="3" creationId="{4C34AFB6-6E8C-7DB6-916C-1EA9985BDC1B}"/>
          </ac:spMkLst>
        </pc:spChg>
        <pc:spChg chg="add del">
          <ac:chgData name="Chinaza Obasi" userId="2379fd10053813ab" providerId="LiveId" clId="{EC34A66A-9068-4052-A9B5-320043DACA47}" dt="2023-04-06T13:08:17.219" v="1454" actId="22"/>
          <ac:spMkLst>
            <pc:docMk/>
            <pc:sldMk cId="1300508325" sldId="273"/>
            <ac:spMk id="5" creationId="{23E4789C-E047-0201-D7CF-E66E1D3D94E0}"/>
          </ac:spMkLst>
        </pc:spChg>
        <pc:spChg chg="add">
          <ac:chgData name="Chinaza Obasi" userId="2379fd10053813ab" providerId="LiveId" clId="{EC34A66A-9068-4052-A9B5-320043DACA47}" dt="2023-04-05T23:48:01.545" v="267" actId="26606"/>
          <ac:spMkLst>
            <pc:docMk/>
            <pc:sldMk cId="1300508325" sldId="273"/>
            <ac:spMk id="10" creationId="{0D7B6173-1D58-48E2-83CF-37350F315F75}"/>
          </ac:spMkLst>
        </pc:spChg>
        <pc:spChg chg="add">
          <ac:chgData name="Chinaza Obasi" userId="2379fd10053813ab" providerId="LiveId" clId="{EC34A66A-9068-4052-A9B5-320043DACA47}" dt="2023-04-05T23:48:01.545" v="267" actId="26606"/>
          <ac:spMkLst>
            <pc:docMk/>
            <pc:sldMk cId="1300508325" sldId="273"/>
            <ac:spMk id="12" creationId="{8B068B58-6F94-4AFF-A8A7-18573884D6CD}"/>
          </ac:spMkLst>
        </pc:spChg>
        <pc:spChg chg="add">
          <ac:chgData name="Chinaza Obasi" userId="2379fd10053813ab" providerId="LiveId" clId="{EC34A66A-9068-4052-A9B5-320043DACA47}" dt="2023-04-05T23:48:01.545" v="267" actId="26606"/>
          <ac:spMkLst>
            <pc:docMk/>
            <pc:sldMk cId="1300508325" sldId="273"/>
            <ac:spMk id="16" creationId="{21BDEC81-16A7-4451-B893-C15000083B77}"/>
          </ac:spMkLst>
        </pc:spChg>
        <pc:spChg chg="add">
          <ac:chgData name="Chinaza Obasi" userId="2379fd10053813ab" providerId="LiveId" clId="{EC34A66A-9068-4052-A9B5-320043DACA47}" dt="2023-04-05T23:48:01.545" v="267" actId="26606"/>
          <ac:spMkLst>
            <pc:docMk/>
            <pc:sldMk cId="1300508325" sldId="273"/>
            <ac:spMk id="18" creationId="{BE5B028C-7535-45E5-9D2C-32C50D0E0E43}"/>
          </ac:spMkLst>
        </pc:spChg>
        <pc:picChg chg="add">
          <ac:chgData name="Chinaza Obasi" userId="2379fd10053813ab" providerId="LiveId" clId="{EC34A66A-9068-4052-A9B5-320043DACA47}" dt="2023-04-05T23:48:01.545" v="267" actId="26606"/>
          <ac:picMkLst>
            <pc:docMk/>
            <pc:sldMk cId="1300508325" sldId="273"/>
            <ac:picMk id="7" creationId="{48A03DC7-F513-7976-0DB1-885611894F18}"/>
          </ac:picMkLst>
        </pc:picChg>
        <pc:picChg chg="add">
          <ac:chgData name="Chinaza Obasi" userId="2379fd10053813ab" providerId="LiveId" clId="{EC34A66A-9068-4052-A9B5-320043DACA47}" dt="2023-04-05T23:48:01.545" v="267" actId="26606"/>
          <ac:picMkLst>
            <pc:docMk/>
            <pc:sldMk cId="1300508325" sldId="273"/>
            <ac:picMk id="14" creationId="{B0DAC8FB-A162-44E3-A606-C855A03A5B09}"/>
          </ac:picMkLst>
        </pc:picChg>
      </pc:sldChg>
      <pc:sldChg chg="modSp mod">
        <pc:chgData name="Chinaza Obasi" userId="2379fd10053813ab" providerId="LiveId" clId="{EC34A66A-9068-4052-A9B5-320043DACA47}" dt="2023-04-06T21:07:14.882" v="2375" actId="20577"/>
        <pc:sldMkLst>
          <pc:docMk/>
          <pc:sldMk cId="2088391571" sldId="274"/>
        </pc:sldMkLst>
        <pc:spChg chg="mod">
          <ac:chgData name="Chinaza Obasi" userId="2379fd10053813ab" providerId="LiveId" clId="{EC34A66A-9068-4052-A9B5-320043DACA47}" dt="2023-04-06T21:07:14.882" v="2375" actId="20577"/>
          <ac:spMkLst>
            <pc:docMk/>
            <pc:sldMk cId="2088391571" sldId="274"/>
            <ac:spMk id="6" creationId="{7165E264-091D-D36F-8FDE-975F169ADB56}"/>
          </ac:spMkLst>
        </pc:spChg>
        <pc:spChg chg="mod">
          <ac:chgData name="Chinaza Obasi" userId="2379fd10053813ab" providerId="LiveId" clId="{EC34A66A-9068-4052-A9B5-320043DACA47}" dt="2023-04-06T00:46:35.706" v="730" actId="20577"/>
          <ac:spMkLst>
            <pc:docMk/>
            <pc:sldMk cId="2088391571" sldId="274"/>
            <ac:spMk id="8" creationId="{960466C8-9020-8EA1-87B1-A021A75C63EE}"/>
          </ac:spMkLst>
        </pc:spChg>
      </pc:sldChg>
      <pc:sldChg chg="addSp delSp modSp new mod setBg">
        <pc:chgData name="Chinaza Obasi" userId="2379fd10053813ab" providerId="LiveId" clId="{EC34A66A-9068-4052-A9B5-320043DACA47}" dt="2023-04-06T20:37:41.373" v="2341" actId="255"/>
        <pc:sldMkLst>
          <pc:docMk/>
          <pc:sldMk cId="696755695" sldId="275"/>
        </pc:sldMkLst>
        <pc:spChg chg="mod">
          <ac:chgData name="Chinaza Obasi" userId="2379fd10053813ab" providerId="LiveId" clId="{EC34A66A-9068-4052-A9B5-320043DACA47}" dt="2023-04-06T20:37:41.373" v="2341" actId="255"/>
          <ac:spMkLst>
            <pc:docMk/>
            <pc:sldMk cId="696755695" sldId="275"/>
            <ac:spMk id="2" creationId="{32A1D08B-285E-DDB5-CEDE-9CDDA43E54B1}"/>
          </ac:spMkLst>
        </pc:spChg>
        <pc:spChg chg="add del mod">
          <ac:chgData name="Chinaza Obasi" userId="2379fd10053813ab" providerId="LiveId" clId="{EC34A66A-9068-4052-A9B5-320043DACA47}" dt="2023-04-06T01:07:34.155" v="943" actId="26606"/>
          <ac:spMkLst>
            <pc:docMk/>
            <pc:sldMk cId="696755695" sldId="275"/>
            <ac:spMk id="3" creationId="{C821E419-9085-9C22-5471-456D14F56E9C}"/>
          </ac:spMkLst>
        </pc:spChg>
        <pc:spChg chg="add del mod">
          <ac:chgData name="Chinaza Obasi" userId="2379fd10053813ab" providerId="LiveId" clId="{EC34A66A-9068-4052-A9B5-320043DACA47}" dt="2023-04-06T00:19:53.475" v="474" actId="478"/>
          <ac:spMkLst>
            <pc:docMk/>
            <pc:sldMk cId="696755695" sldId="275"/>
            <ac:spMk id="4" creationId="{768C16F1-C01F-7B10-E81B-A49E4EB24C7A}"/>
          </ac:spMkLst>
        </pc:spChg>
        <pc:spChg chg="add del">
          <ac:chgData name="Chinaza Obasi" userId="2379fd10053813ab" providerId="LiveId" clId="{EC34A66A-9068-4052-A9B5-320043DACA47}" dt="2023-04-06T00:23:46.021" v="584" actId="26606"/>
          <ac:spMkLst>
            <pc:docMk/>
            <pc:sldMk cId="696755695" sldId="275"/>
            <ac:spMk id="6" creationId="{C3D6EC93-F369-413E-AA67-5D4104161046}"/>
          </ac:spMkLst>
        </pc:spChg>
        <pc:spChg chg="add del">
          <ac:chgData name="Chinaza Obasi" userId="2379fd10053813ab" providerId="LiveId" clId="{EC34A66A-9068-4052-A9B5-320043DACA47}" dt="2023-04-06T00:23:19.085" v="582" actId="26606"/>
          <ac:spMkLst>
            <pc:docMk/>
            <pc:sldMk cId="696755695" sldId="275"/>
            <ac:spMk id="9" creationId="{1BF4DD63-CE83-4A2A-994E-8598C22E6FCF}"/>
          </ac:spMkLst>
        </pc:spChg>
        <pc:spChg chg="add del">
          <ac:chgData name="Chinaza Obasi" userId="2379fd10053813ab" providerId="LiveId" clId="{EC34A66A-9068-4052-A9B5-320043DACA47}" dt="2023-04-06T01:06:42.546" v="937" actId="26606"/>
          <ac:spMkLst>
            <pc:docMk/>
            <pc:sldMk cId="696755695" sldId="275"/>
            <ac:spMk id="10" creationId="{6816D899-5807-48DD-AFE8-CB54DE05F1CE}"/>
          </ac:spMkLst>
        </pc:spChg>
        <pc:spChg chg="add del">
          <ac:chgData name="Chinaza Obasi" userId="2379fd10053813ab" providerId="LiveId" clId="{EC34A66A-9068-4052-A9B5-320043DACA47}" dt="2023-04-06T00:23:19.085" v="582" actId="26606"/>
          <ac:spMkLst>
            <pc:docMk/>
            <pc:sldMk cId="696755695" sldId="275"/>
            <ac:spMk id="11" creationId="{127393A7-D6DA-410B-8699-AA56B57BF7BA}"/>
          </ac:spMkLst>
        </pc:spChg>
        <pc:spChg chg="add del">
          <ac:chgData name="Chinaza Obasi" userId="2379fd10053813ab" providerId="LiveId" clId="{EC34A66A-9068-4052-A9B5-320043DACA47}" dt="2023-04-06T00:23:19.085" v="582" actId="26606"/>
          <ac:spMkLst>
            <pc:docMk/>
            <pc:sldMk cId="696755695" sldId="275"/>
            <ac:spMk id="13" creationId="{8EC44C88-69E3-42EE-86E8-9B45F712B769}"/>
          </ac:spMkLst>
        </pc:spChg>
        <pc:spChg chg="add del">
          <ac:chgData name="Chinaza Obasi" userId="2379fd10053813ab" providerId="LiveId" clId="{EC34A66A-9068-4052-A9B5-320043DACA47}" dt="2023-04-06T01:06:42.546" v="937" actId="26606"/>
          <ac:spMkLst>
            <pc:docMk/>
            <pc:sldMk cId="696755695" sldId="275"/>
            <ac:spMk id="14" creationId="{48D56BC1-95D7-49E8-9614-B65997844880}"/>
          </ac:spMkLst>
        </pc:spChg>
        <pc:spChg chg="add del">
          <ac:chgData name="Chinaza Obasi" userId="2379fd10053813ab" providerId="LiveId" clId="{EC34A66A-9068-4052-A9B5-320043DACA47}" dt="2023-04-06T01:06:42.546" v="937" actId="26606"/>
          <ac:spMkLst>
            <pc:docMk/>
            <pc:sldMk cId="696755695" sldId="275"/>
            <ac:spMk id="15" creationId="{0D7B6173-1D58-48E2-83CF-37350F315F75}"/>
          </ac:spMkLst>
        </pc:spChg>
        <pc:spChg chg="add del">
          <ac:chgData name="Chinaza Obasi" userId="2379fd10053813ab" providerId="LiveId" clId="{EC34A66A-9068-4052-A9B5-320043DACA47}" dt="2023-04-06T01:06:42.546" v="937" actId="26606"/>
          <ac:spMkLst>
            <pc:docMk/>
            <pc:sldMk cId="696755695" sldId="275"/>
            <ac:spMk id="16" creationId="{1351CE30-8B3C-4193-9366-0C0D7A1E862D}"/>
          </ac:spMkLst>
        </pc:spChg>
        <pc:spChg chg="add del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17" creationId="{0D7B6173-1D58-48E2-83CF-37350F315F75}"/>
          </ac:spMkLst>
        </pc:spChg>
        <pc:spChg chg="add del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18" creationId="{3E4CBDBB-4FBD-4B9E-BD01-054A81D431CC}"/>
          </ac:spMkLst>
        </pc:spChg>
        <pc:spChg chg="add del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20" creationId="{72C4834C-B602-4125-8264-BD0D55A5885F}"/>
          </ac:spMkLst>
        </pc:spChg>
        <pc:spChg chg="add del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21" creationId="{53172EE5-132F-4DD4-8855-4DBBD9C3465E}"/>
          </ac:spMkLst>
        </pc:spChg>
        <pc:spChg chg="add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29" creationId="{0D7B6173-1D58-48E2-83CF-37350F315F75}"/>
          </ac:spMkLst>
        </pc:spChg>
        <pc:spChg chg="add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30" creationId="{2F36CA75-CFBF-4844-B719-8FE9EBADA9AF}"/>
          </ac:spMkLst>
        </pc:spChg>
        <pc:spChg chg="add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31" creationId="{3D4A84B9-E564-4DD0-97F8-DBF1C460C28A}"/>
          </ac:spMkLst>
        </pc:spChg>
        <pc:spChg chg="add del">
          <ac:chgData name="Chinaza Obasi" userId="2379fd10053813ab" providerId="LiveId" clId="{EC34A66A-9068-4052-A9B5-320043DACA47}" dt="2023-04-06T01:08:09.444" v="947" actId="26606"/>
          <ac:spMkLst>
            <pc:docMk/>
            <pc:sldMk cId="696755695" sldId="275"/>
            <ac:spMk id="32" creationId="{0D7B6173-1D58-48E2-83CF-37350F315F75}"/>
          </ac:spMkLst>
        </pc:spChg>
        <pc:spChg chg="add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33" creationId="{102382E0-0A09-46AE-B955-B911CAFE7F00}"/>
          </ac:spMkLst>
        </pc:spChg>
        <pc:spChg chg="add del">
          <ac:chgData name="Chinaza Obasi" userId="2379fd10053813ab" providerId="LiveId" clId="{EC34A66A-9068-4052-A9B5-320043DACA47}" dt="2023-04-06T01:08:09.444" v="947" actId="26606"/>
          <ac:spMkLst>
            <pc:docMk/>
            <pc:sldMk cId="696755695" sldId="275"/>
            <ac:spMk id="34" creationId="{6121B454-D9CC-4D9A-BB90-D0243B527306}"/>
          </ac:spMkLst>
        </pc:spChg>
        <pc:spChg chg="add">
          <ac:chgData name="Chinaza Obasi" userId="2379fd10053813ab" providerId="LiveId" clId="{EC34A66A-9068-4052-A9B5-320043DACA47}" dt="2023-04-06T01:09:06.941" v="950" actId="26606"/>
          <ac:spMkLst>
            <pc:docMk/>
            <pc:sldMk cId="696755695" sldId="275"/>
            <ac:spMk id="35" creationId="{7DE75D4A-0965-4973-BE75-DECCAC9A9614}"/>
          </ac:spMkLst>
        </pc:spChg>
        <pc:spChg chg="add del">
          <ac:chgData name="Chinaza Obasi" userId="2379fd10053813ab" providerId="LiveId" clId="{EC34A66A-9068-4052-A9B5-320043DACA47}" dt="2023-04-06T01:08:09.444" v="947" actId="26606"/>
          <ac:spMkLst>
            <pc:docMk/>
            <pc:sldMk cId="696755695" sldId="275"/>
            <ac:spMk id="38" creationId="{1A8FFABF-F1A6-4C80-A0A6-29F3162FEFFE}"/>
          </ac:spMkLst>
        </pc:spChg>
        <pc:spChg chg="add del">
          <ac:chgData name="Chinaza Obasi" userId="2379fd10053813ab" providerId="LiveId" clId="{EC34A66A-9068-4052-A9B5-320043DACA47}" dt="2023-04-06T01:08:09.444" v="947" actId="26606"/>
          <ac:spMkLst>
            <pc:docMk/>
            <pc:sldMk cId="696755695" sldId="275"/>
            <ac:spMk id="40" creationId="{D156AB4D-50E1-494A-A1FF-2E40CFD54D50}"/>
          </ac:spMkLst>
        </pc:spChg>
        <pc:grpChg chg="add del">
          <ac:chgData name="Chinaza Obasi" userId="2379fd10053813ab" providerId="LiveId" clId="{EC34A66A-9068-4052-A9B5-320043DACA47}" dt="2023-04-06T00:23:46.021" v="584" actId="26606"/>
          <ac:grpSpMkLst>
            <pc:docMk/>
            <pc:sldMk cId="696755695" sldId="275"/>
            <ac:grpSpMk id="8" creationId="{4EA04677-6B2C-40F4-975C-ED9196552771}"/>
          </ac:grpSpMkLst>
        </pc:grpChg>
        <pc:graphicFrameChg chg="add del">
          <ac:chgData name="Chinaza Obasi" userId="2379fd10053813ab" providerId="LiveId" clId="{EC34A66A-9068-4052-A9B5-320043DACA47}" dt="2023-04-06T01:07:23.569" v="940" actId="26606"/>
          <ac:graphicFrameMkLst>
            <pc:docMk/>
            <pc:sldMk cId="696755695" sldId="275"/>
            <ac:graphicFrameMk id="23" creationId="{A02A5CF9-D5A2-0D79-4347-9FF04E3DB269}"/>
          </ac:graphicFrameMkLst>
        </pc:graphicFrameChg>
        <pc:graphicFrameChg chg="add del">
          <ac:chgData name="Chinaza Obasi" userId="2379fd10053813ab" providerId="LiveId" clId="{EC34A66A-9068-4052-A9B5-320043DACA47}" dt="2023-04-06T01:07:34.153" v="942" actId="26606"/>
          <ac:graphicFrameMkLst>
            <pc:docMk/>
            <pc:sldMk cId="696755695" sldId="275"/>
            <ac:graphicFrameMk id="25" creationId="{872EFAD2-1DED-B955-5846-7D04228B8E84}"/>
          </ac:graphicFrameMkLst>
        </pc:graphicFrameChg>
        <pc:graphicFrameChg chg="add mod modGraphic">
          <ac:chgData name="Chinaza Obasi" userId="2379fd10053813ab" providerId="LiveId" clId="{EC34A66A-9068-4052-A9B5-320043DACA47}" dt="2023-04-06T20:37:17.673" v="2340" actId="2711"/>
          <ac:graphicFrameMkLst>
            <pc:docMk/>
            <pc:sldMk cId="696755695" sldId="275"/>
            <ac:graphicFrameMk id="27" creationId="{A02A5CF9-D5A2-0D79-4347-9FF04E3DB269}"/>
          </ac:graphicFrameMkLst>
        </pc:graphicFrameChg>
        <pc:picChg chg="add del">
          <ac:chgData name="Chinaza Obasi" userId="2379fd10053813ab" providerId="LiveId" clId="{EC34A66A-9068-4052-A9B5-320043DACA47}" dt="2023-04-06T00:23:19.085" v="582" actId="26606"/>
          <ac:picMkLst>
            <pc:docMk/>
            <pc:sldMk cId="696755695" sldId="275"/>
            <ac:picMk id="5" creationId="{25547889-7F9F-320C-5927-5355FDDF16AA}"/>
          </ac:picMkLst>
        </pc:picChg>
        <pc:picChg chg="add del">
          <ac:chgData name="Chinaza Obasi" userId="2379fd10053813ab" providerId="LiveId" clId="{EC34A66A-9068-4052-A9B5-320043DACA47}" dt="2023-04-06T00:23:46.021" v="584" actId="26606"/>
          <ac:picMkLst>
            <pc:docMk/>
            <pc:sldMk cId="696755695" sldId="275"/>
            <ac:picMk id="7" creationId="{4A946083-68DE-3A78-F096-B8DA6EBD518E}"/>
          </ac:picMkLst>
        </pc:picChg>
        <pc:picChg chg="add del">
          <ac:chgData name="Chinaza Obasi" userId="2379fd10053813ab" providerId="LiveId" clId="{EC34A66A-9068-4052-A9B5-320043DACA47}" dt="2023-04-06T01:06:42.546" v="937" actId="26606"/>
          <ac:picMkLst>
            <pc:docMk/>
            <pc:sldMk cId="696755695" sldId="275"/>
            <ac:picMk id="12" creationId="{7D7446A5-5755-4786-AB96-2F609364750C}"/>
          </ac:picMkLst>
        </pc:picChg>
        <pc:picChg chg="add del">
          <ac:chgData name="Chinaza Obasi" userId="2379fd10053813ab" providerId="LiveId" clId="{EC34A66A-9068-4052-A9B5-320043DACA47}" dt="2023-04-06T01:09:06.941" v="950" actId="26606"/>
          <ac:picMkLst>
            <pc:docMk/>
            <pc:sldMk cId="696755695" sldId="275"/>
            <ac:picMk id="19" creationId="{B01A6F03-171F-40B2-8B2C-A061B89241F6}"/>
          </ac:picMkLst>
        </pc:picChg>
        <pc:picChg chg="add del">
          <ac:chgData name="Chinaza Obasi" userId="2379fd10053813ab" providerId="LiveId" clId="{EC34A66A-9068-4052-A9B5-320043DACA47}" dt="2023-04-06T01:08:09.444" v="947" actId="26606"/>
          <ac:picMkLst>
            <pc:docMk/>
            <pc:sldMk cId="696755695" sldId="275"/>
            <ac:picMk id="36" creationId="{BF79C704-FD27-4BBA-A751-4A80EDB173B8}"/>
          </ac:picMkLst>
        </pc:picChg>
        <pc:picChg chg="add">
          <ac:chgData name="Chinaza Obasi" userId="2379fd10053813ab" providerId="LiveId" clId="{EC34A66A-9068-4052-A9B5-320043DACA47}" dt="2023-04-06T01:09:06.941" v="950" actId="26606"/>
          <ac:picMkLst>
            <pc:docMk/>
            <pc:sldMk cId="696755695" sldId="275"/>
            <ac:picMk id="42" creationId="{4A599609-F5C2-4A0B-A992-913F814A631A}"/>
          </ac:picMkLst>
        </pc:picChg>
      </pc:sldChg>
      <pc:sldChg chg="addSp delSp add del setBg delDesignElem">
        <pc:chgData name="Chinaza Obasi" userId="2379fd10053813ab" providerId="LiveId" clId="{EC34A66A-9068-4052-A9B5-320043DACA47}" dt="2023-04-05T22:31:06.212" v="75"/>
        <pc:sldMkLst>
          <pc:docMk/>
          <pc:sldMk cId="1503026747" sldId="275"/>
        </pc:sldMkLst>
        <pc:spChg chg="add del">
          <ac:chgData name="Chinaza Obasi" userId="2379fd10053813ab" providerId="LiveId" clId="{EC34A66A-9068-4052-A9B5-320043DACA47}" dt="2023-04-05T22:31:06.212" v="75"/>
          <ac:spMkLst>
            <pc:docMk/>
            <pc:sldMk cId="1503026747" sldId="275"/>
            <ac:spMk id="34" creationId="{6AA24DE7-C336-4994-8C52-D9B3F3D0FA4D}"/>
          </ac:spMkLst>
        </pc:spChg>
      </pc:sldChg>
      <pc:sldChg chg="addSp delSp add del setBg delDesignElem">
        <pc:chgData name="Chinaza Obasi" userId="2379fd10053813ab" providerId="LiveId" clId="{EC34A66A-9068-4052-A9B5-320043DACA47}" dt="2023-04-05T22:30:28.377" v="68"/>
        <pc:sldMkLst>
          <pc:docMk/>
          <pc:sldMk cId="2224719063" sldId="275"/>
        </pc:sldMkLst>
        <pc:spChg chg="add del">
          <ac:chgData name="Chinaza Obasi" userId="2379fd10053813ab" providerId="LiveId" clId="{EC34A66A-9068-4052-A9B5-320043DACA47}" dt="2023-04-05T22:30:28.377" v="68"/>
          <ac:spMkLst>
            <pc:docMk/>
            <pc:sldMk cId="2224719063" sldId="275"/>
            <ac:spMk id="34" creationId="{6AA24DE7-C336-4994-8C52-D9B3F3D0FA4D}"/>
          </ac:spMkLst>
        </pc:spChg>
      </pc:sldChg>
      <pc:sldChg chg="addSp delSp add del setBg delDesignElem">
        <pc:chgData name="Chinaza Obasi" userId="2379fd10053813ab" providerId="LiveId" clId="{EC34A66A-9068-4052-A9B5-320043DACA47}" dt="2023-04-05T22:30:54.074" v="72"/>
        <pc:sldMkLst>
          <pc:docMk/>
          <pc:sldMk cId="3511012758" sldId="275"/>
        </pc:sldMkLst>
        <pc:spChg chg="add del">
          <ac:chgData name="Chinaza Obasi" userId="2379fd10053813ab" providerId="LiveId" clId="{EC34A66A-9068-4052-A9B5-320043DACA47}" dt="2023-04-05T22:30:54.074" v="72"/>
          <ac:spMkLst>
            <pc:docMk/>
            <pc:sldMk cId="3511012758" sldId="275"/>
            <ac:spMk id="34" creationId="{6AA24DE7-C336-4994-8C52-D9B3F3D0FA4D}"/>
          </ac:spMkLst>
        </pc:spChg>
      </pc:sldChg>
      <pc:sldChg chg="addSp delSp modSp new mod setBg">
        <pc:chgData name="Chinaza Obasi" userId="2379fd10053813ab" providerId="LiveId" clId="{EC34A66A-9068-4052-A9B5-320043DACA47}" dt="2023-04-06T21:08:03.746" v="2377" actId="14100"/>
        <pc:sldMkLst>
          <pc:docMk/>
          <pc:sldMk cId="2407876251" sldId="276"/>
        </pc:sldMkLst>
        <pc:spChg chg="del mod">
          <ac:chgData name="Chinaza Obasi" userId="2379fd10053813ab" providerId="LiveId" clId="{EC34A66A-9068-4052-A9B5-320043DACA47}" dt="2023-04-06T15:40:40.857" v="1840" actId="478"/>
          <ac:spMkLst>
            <pc:docMk/>
            <pc:sldMk cId="2407876251" sldId="276"/>
            <ac:spMk id="2" creationId="{98CAD371-AC00-EC2E-F027-ED008831B431}"/>
          </ac:spMkLst>
        </pc:spChg>
        <pc:spChg chg="mod">
          <ac:chgData name="Chinaza Obasi" userId="2379fd10053813ab" providerId="LiveId" clId="{EC34A66A-9068-4052-A9B5-320043DACA47}" dt="2023-04-06T20:55:14.807" v="2349" actId="20577"/>
          <ac:spMkLst>
            <pc:docMk/>
            <pc:sldMk cId="2407876251" sldId="276"/>
            <ac:spMk id="3" creationId="{04602B12-7CDF-2525-0885-70A5FA763E87}"/>
          </ac:spMkLst>
        </pc:spChg>
        <pc:spChg chg="add mod">
          <ac:chgData name="Chinaza Obasi" userId="2379fd10053813ab" providerId="LiveId" clId="{EC34A66A-9068-4052-A9B5-320043DACA47}" dt="2023-04-06T19:35:41.305" v="2153" actId="2711"/>
          <ac:spMkLst>
            <pc:docMk/>
            <pc:sldMk cId="2407876251" sldId="276"/>
            <ac:spMk id="5" creationId="{2D0DC46D-E48D-3E29-F53A-E74B24DAB9DD}"/>
          </ac:spMkLst>
        </pc:spChg>
        <pc:spChg chg="add mod">
          <ac:chgData name="Chinaza Obasi" userId="2379fd10053813ab" providerId="LiveId" clId="{EC34A66A-9068-4052-A9B5-320043DACA47}" dt="2023-04-06T21:08:03.746" v="2377" actId="14100"/>
          <ac:spMkLst>
            <pc:docMk/>
            <pc:sldMk cId="2407876251" sldId="276"/>
            <ac:spMk id="6" creationId="{431330AB-E1D7-873E-89D3-28FED2AA7BA9}"/>
          </ac:spMkLst>
        </pc:spChg>
        <pc:spChg chg="add del">
          <ac:chgData name="Chinaza Obasi" userId="2379fd10053813ab" providerId="LiveId" clId="{EC34A66A-9068-4052-A9B5-320043DACA47}" dt="2023-04-06T15:22:50.466" v="1808" actId="26606"/>
          <ac:spMkLst>
            <pc:docMk/>
            <pc:sldMk cId="2407876251" sldId="276"/>
            <ac:spMk id="8" creationId="{A93898FF-D987-4B0E-BFB4-85F5EB356D4D}"/>
          </ac:spMkLst>
        </pc:spChg>
        <pc:spChg chg="add del">
          <ac:chgData name="Chinaza Obasi" userId="2379fd10053813ab" providerId="LiveId" clId="{EC34A66A-9068-4052-A9B5-320043DACA47}" dt="2023-04-06T15:22:50.466" v="1808" actId="26606"/>
          <ac:spMkLst>
            <pc:docMk/>
            <pc:sldMk cId="2407876251" sldId="276"/>
            <ac:spMk id="10" creationId="{FEB84055-029C-4E86-8844-D05D96C024BC}"/>
          </ac:spMkLst>
        </pc:spChg>
        <pc:spChg chg="add del">
          <ac:chgData name="Chinaza Obasi" userId="2379fd10053813ab" providerId="LiveId" clId="{EC34A66A-9068-4052-A9B5-320043DACA47}" dt="2023-04-06T15:22:50.466" v="1808" actId="26606"/>
          <ac:spMkLst>
            <pc:docMk/>
            <pc:sldMk cId="2407876251" sldId="276"/>
            <ac:spMk id="14" creationId="{799037F2-4CAF-446B-90DB-1480B247AA69}"/>
          </ac:spMkLst>
        </pc:spChg>
        <pc:spChg chg="add del">
          <ac:chgData name="Chinaza Obasi" userId="2379fd10053813ab" providerId="LiveId" clId="{EC34A66A-9068-4052-A9B5-320043DACA47}" dt="2023-04-06T15:22:50.466" v="1808" actId="26606"/>
          <ac:spMkLst>
            <pc:docMk/>
            <pc:sldMk cId="2407876251" sldId="276"/>
            <ac:spMk id="16" creationId="{7128589C-AF3D-49CF-BD92-C1D1D2F5387F}"/>
          </ac:spMkLst>
        </pc:spChg>
        <pc:spChg chg="add">
          <ac:chgData name="Chinaza Obasi" userId="2379fd10053813ab" providerId="LiveId" clId="{EC34A66A-9068-4052-A9B5-320043DACA47}" dt="2023-04-06T15:22:50.466" v="1808" actId="26606"/>
          <ac:spMkLst>
            <pc:docMk/>
            <pc:sldMk cId="2407876251" sldId="276"/>
            <ac:spMk id="21" creationId="{5C8908E2-EE49-44D2-9428-A28D2312A8D5}"/>
          </ac:spMkLst>
        </pc:spChg>
        <pc:spChg chg="add">
          <ac:chgData name="Chinaza Obasi" userId="2379fd10053813ab" providerId="LiveId" clId="{EC34A66A-9068-4052-A9B5-320043DACA47}" dt="2023-04-06T15:22:50.466" v="1808" actId="26606"/>
          <ac:spMkLst>
            <pc:docMk/>
            <pc:sldMk cId="2407876251" sldId="276"/>
            <ac:spMk id="27" creationId="{D06891CE-5B9C-4B9E-AA78-3A5E25434F86}"/>
          </ac:spMkLst>
        </pc:spChg>
        <pc:spChg chg="add">
          <ac:chgData name="Chinaza Obasi" userId="2379fd10053813ab" providerId="LiveId" clId="{EC34A66A-9068-4052-A9B5-320043DACA47}" dt="2023-04-06T15:22:50.466" v="1808" actId="26606"/>
          <ac:spMkLst>
            <pc:docMk/>
            <pc:sldMk cId="2407876251" sldId="276"/>
            <ac:spMk id="29" creationId="{ED888B23-07FA-482A-96DF-47E31AF1A603}"/>
          </ac:spMkLst>
        </pc:spChg>
        <pc:grpChg chg="add">
          <ac:chgData name="Chinaza Obasi" userId="2379fd10053813ab" providerId="LiveId" clId="{EC34A66A-9068-4052-A9B5-320043DACA47}" dt="2023-04-06T15:22:50.466" v="1808" actId="26606"/>
          <ac:grpSpMkLst>
            <pc:docMk/>
            <pc:sldMk cId="2407876251" sldId="276"/>
            <ac:grpSpMk id="23" creationId="{A23D792D-D9F2-4EB4-ADE2-65A518DA6489}"/>
          </ac:grpSpMkLst>
        </pc:grpChg>
        <pc:picChg chg="add del">
          <ac:chgData name="Chinaza Obasi" userId="2379fd10053813ab" providerId="LiveId" clId="{EC34A66A-9068-4052-A9B5-320043DACA47}" dt="2023-04-06T15:22:50.466" v="1808" actId="26606"/>
          <ac:picMkLst>
            <pc:docMk/>
            <pc:sldMk cId="2407876251" sldId="276"/>
            <ac:picMk id="12" creationId="{8A2842C0-6210-4FDB-B1FF-C14C927377FB}"/>
          </ac:picMkLst>
        </pc:picChg>
      </pc:sldChg>
      <pc:sldChg chg="addSp modSp new del mod setBg">
        <pc:chgData name="Chinaza Obasi" userId="2379fd10053813ab" providerId="LiveId" clId="{EC34A66A-9068-4052-A9B5-320043DACA47}" dt="2023-04-06T13:48:16.856" v="1461" actId="2696"/>
        <pc:sldMkLst>
          <pc:docMk/>
          <pc:sldMk cId="3634436688" sldId="276"/>
        </pc:sldMkLst>
        <pc:spChg chg="mod">
          <ac:chgData name="Chinaza Obasi" userId="2379fd10053813ab" providerId="LiveId" clId="{EC34A66A-9068-4052-A9B5-320043DACA47}" dt="2023-04-06T13:09:09.223" v="1457" actId="26606"/>
          <ac:spMkLst>
            <pc:docMk/>
            <pc:sldMk cId="3634436688" sldId="276"/>
            <ac:spMk id="2" creationId="{71525A0A-E480-526C-F614-8B1CF9AEBE9C}"/>
          </ac:spMkLst>
        </pc:spChg>
        <pc:spChg chg="mod">
          <ac:chgData name="Chinaza Obasi" userId="2379fd10053813ab" providerId="LiveId" clId="{EC34A66A-9068-4052-A9B5-320043DACA47}" dt="2023-04-06T13:48:07.747" v="1460" actId="5793"/>
          <ac:spMkLst>
            <pc:docMk/>
            <pc:sldMk cId="3634436688" sldId="276"/>
            <ac:spMk id="3" creationId="{80F3FC5D-F8AE-65F3-4BBA-F3A952721488}"/>
          </ac:spMkLst>
        </pc:spChg>
        <pc:spChg chg="add">
          <ac:chgData name="Chinaza Obasi" userId="2379fd10053813ab" providerId="LiveId" clId="{EC34A66A-9068-4052-A9B5-320043DACA47}" dt="2023-04-06T13:09:09.223" v="1457" actId="26606"/>
          <ac:spMkLst>
            <pc:docMk/>
            <pc:sldMk cId="3634436688" sldId="276"/>
            <ac:spMk id="8" creationId="{0D7B6173-1D58-48E2-83CF-37350F315F75}"/>
          </ac:spMkLst>
        </pc:spChg>
        <pc:spChg chg="add">
          <ac:chgData name="Chinaza Obasi" userId="2379fd10053813ab" providerId="LiveId" clId="{EC34A66A-9068-4052-A9B5-320043DACA47}" dt="2023-04-06T13:09:09.223" v="1457" actId="26606"/>
          <ac:spMkLst>
            <pc:docMk/>
            <pc:sldMk cId="3634436688" sldId="276"/>
            <ac:spMk id="10" creationId="{3E4CBDBB-4FBD-4B9E-BD01-054A81D431CC}"/>
          </ac:spMkLst>
        </pc:spChg>
        <pc:spChg chg="add">
          <ac:chgData name="Chinaza Obasi" userId="2379fd10053813ab" providerId="LiveId" clId="{EC34A66A-9068-4052-A9B5-320043DACA47}" dt="2023-04-06T13:09:09.223" v="1457" actId="26606"/>
          <ac:spMkLst>
            <pc:docMk/>
            <pc:sldMk cId="3634436688" sldId="276"/>
            <ac:spMk id="14" creationId="{72C4834C-B602-4125-8264-BD0D55A5885F}"/>
          </ac:spMkLst>
        </pc:spChg>
        <pc:spChg chg="add">
          <ac:chgData name="Chinaza Obasi" userId="2379fd10053813ab" providerId="LiveId" clId="{EC34A66A-9068-4052-A9B5-320043DACA47}" dt="2023-04-06T13:09:09.223" v="1457" actId="26606"/>
          <ac:spMkLst>
            <pc:docMk/>
            <pc:sldMk cId="3634436688" sldId="276"/>
            <ac:spMk id="16" creationId="{53172EE5-132F-4DD4-8855-4DBBD9C3465E}"/>
          </ac:spMkLst>
        </pc:spChg>
        <pc:picChg chg="add">
          <ac:chgData name="Chinaza Obasi" userId="2379fd10053813ab" providerId="LiveId" clId="{EC34A66A-9068-4052-A9B5-320043DACA47}" dt="2023-04-06T13:09:09.223" v="1457" actId="26606"/>
          <ac:picMkLst>
            <pc:docMk/>
            <pc:sldMk cId="3634436688" sldId="276"/>
            <ac:picMk id="12" creationId="{B01A6F03-171F-40B2-8B2C-A061B89241F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ACD4B-83F2-4BFA-9EA0-657AEAD56BD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CC94184-F751-4F37-AFB2-3B2C2DA1DE00}">
      <dgm:prSet/>
      <dgm:spPr/>
      <dgm:t>
        <a:bodyPr/>
        <a:lstStyle/>
        <a:p>
          <a:r>
            <a:rPr lang="en-CA" dirty="0">
              <a:solidFill>
                <a:schemeClr val="bg1"/>
              </a:solidFill>
              <a:latin typeface="Goudy Old Style" panose="02020502050305020303" pitchFamily="18" charset="0"/>
            </a:rPr>
            <a:t>What is a Ransomware?</a:t>
          </a:r>
          <a:endParaRPr lang="en-US" dirty="0">
            <a:solidFill>
              <a:schemeClr val="bg1"/>
            </a:solidFill>
            <a:latin typeface="Goudy Old Style" panose="02020502050305020303" pitchFamily="18" charset="0"/>
          </a:endParaRPr>
        </a:p>
      </dgm:t>
    </dgm:pt>
    <dgm:pt modelId="{B2A7079E-BED9-4D84-BF27-476AD589CCA2}" type="parTrans" cxnId="{AF17667A-B926-410D-B13D-6A09EA61B1B2}">
      <dgm:prSet/>
      <dgm:spPr/>
      <dgm:t>
        <a:bodyPr/>
        <a:lstStyle/>
        <a:p>
          <a:endParaRPr lang="en-US"/>
        </a:p>
      </dgm:t>
    </dgm:pt>
    <dgm:pt modelId="{3AAACF72-D099-452F-8028-094726BC2CD9}" type="sibTrans" cxnId="{AF17667A-B926-410D-B13D-6A09EA61B1B2}">
      <dgm:prSet/>
      <dgm:spPr/>
      <dgm:t>
        <a:bodyPr/>
        <a:lstStyle/>
        <a:p>
          <a:endParaRPr lang="en-US"/>
        </a:p>
      </dgm:t>
    </dgm:pt>
    <dgm:pt modelId="{0D32BC5A-B013-48BC-A6E7-3786711A2D7F}">
      <dgm:prSet/>
      <dgm:spPr/>
      <dgm:t>
        <a:bodyPr/>
        <a:lstStyle/>
        <a:p>
          <a:r>
            <a:rPr lang="en-CA" dirty="0">
              <a:solidFill>
                <a:schemeClr val="bg1"/>
              </a:solidFill>
              <a:latin typeface="Goudy Old Style" panose="02020502050305020303" pitchFamily="18" charset="0"/>
            </a:rPr>
            <a:t>What are the general characteristics of a Ransomware?</a:t>
          </a:r>
          <a:endParaRPr lang="en-US" dirty="0">
            <a:solidFill>
              <a:schemeClr val="bg1"/>
            </a:solidFill>
            <a:latin typeface="Goudy Old Style" panose="02020502050305020303" pitchFamily="18" charset="0"/>
          </a:endParaRPr>
        </a:p>
      </dgm:t>
    </dgm:pt>
    <dgm:pt modelId="{1E4BD272-7E4D-409D-99EC-579790DC6B0A}" type="parTrans" cxnId="{3C53835A-1872-4A4E-A4D6-39419D1D89DA}">
      <dgm:prSet/>
      <dgm:spPr/>
      <dgm:t>
        <a:bodyPr/>
        <a:lstStyle/>
        <a:p>
          <a:endParaRPr lang="en-US"/>
        </a:p>
      </dgm:t>
    </dgm:pt>
    <dgm:pt modelId="{0387E0C6-5FDA-4E5A-BE75-3E4EF0052789}" type="sibTrans" cxnId="{3C53835A-1872-4A4E-A4D6-39419D1D89DA}">
      <dgm:prSet/>
      <dgm:spPr/>
      <dgm:t>
        <a:bodyPr/>
        <a:lstStyle/>
        <a:p>
          <a:endParaRPr lang="en-US"/>
        </a:p>
      </dgm:t>
    </dgm:pt>
    <dgm:pt modelId="{07613FB1-4E39-4E39-B7A1-9BF85124375F}" type="pres">
      <dgm:prSet presAssocID="{BC8ACD4B-83F2-4BFA-9EA0-657AEAD56BD7}" presName="root" presStyleCnt="0">
        <dgm:presLayoutVars>
          <dgm:dir/>
          <dgm:resizeHandles val="exact"/>
        </dgm:presLayoutVars>
      </dgm:prSet>
      <dgm:spPr/>
    </dgm:pt>
    <dgm:pt modelId="{254BE1E0-F19F-4491-8CF8-4DB38B0EAD9A}" type="pres">
      <dgm:prSet presAssocID="{DCC94184-F751-4F37-AFB2-3B2C2DA1DE00}" presName="compNode" presStyleCnt="0"/>
      <dgm:spPr/>
    </dgm:pt>
    <dgm:pt modelId="{C82BFE76-9FFB-445A-A6B7-A59E904E52AF}" type="pres">
      <dgm:prSet presAssocID="{DCC94184-F751-4F37-AFB2-3B2C2DA1DE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9FC64589-C72A-4149-AEBF-4CB36B1342C4}" type="pres">
      <dgm:prSet presAssocID="{DCC94184-F751-4F37-AFB2-3B2C2DA1DE00}" presName="spaceRect" presStyleCnt="0"/>
      <dgm:spPr/>
    </dgm:pt>
    <dgm:pt modelId="{19A7D0B7-BC68-4DDE-9B88-586678316192}" type="pres">
      <dgm:prSet presAssocID="{DCC94184-F751-4F37-AFB2-3B2C2DA1DE00}" presName="textRect" presStyleLbl="revTx" presStyleIdx="0" presStyleCnt="2">
        <dgm:presLayoutVars>
          <dgm:chMax val="1"/>
          <dgm:chPref val="1"/>
        </dgm:presLayoutVars>
      </dgm:prSet>
      <dgm:spPr/>
    </dgm:pt>
    <dgm:pt modelId="{5E330DE7-7CCE-45EC-973B-D282C40D8704}" type="pres">
      <dgm:prSet presAssocID="{3AAACF72-D099-452F-8028-094726BC2CD9}" presName="sibTrans" presStyleCnt="0"/>
      <dgm:spPr/>
    </dgm:pt>
    <dgm:pt modelId="{9B7CA189-00C1-4A2C-9528-8A222ED1FADE}" type="pres">
      <dgm:prSet presAssocID="{0D32BC5A-B013-48BC-A6E7-3786711A2D7F}" presName="compNode" presStyleCnt="0"/>
      <dgm:spPr/>
    </dgm:pt>
    <dgm:pt modelId="{97EE4058-A077-4259-BB98-08583A3C4244}" type="pres">
      <dgm:prSet presAssocID="{0D32BC5A-B013-48BC-A6E7-3786711A2D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71E5727B-F3D9-46DB-AA02-349A6BE7C67C}" type="pres">
      <dgm:prSet presAssocID="{0D32BC5A-B013-48BC-A6E7-3786711A2D7F}" presName="spaceRect" presStyleCnt="0"/>
      <dgm:spPr/>
    </dgm:pt>
    <dgm:pt modelId="{0546461D-4A76-4E4B-94DD-D955E57FA126}" type="pres">
      <dgm:prSet presAssocID="{0D32BC5A-B013-48BC-A6E7-3786711A2D7F}" presName="textRect" presStyleLbl="revTx" presStyleIdx="1" presStyleCnt="2" custScaleX="115227">
        <dgm:presLayoutVars>
          <dgm:chMax val="1"/>
          <dgm:chPref val="1"/>
        </dgm:presLayoutVars>
      </dgm:prSet>
      <dgm:spPr/>
    </dgm:pt>
  </dgm:ptLst>
  <dgm:cxnLst>
    <dgm:cxn modelId="{F1C7F571-2427-4EE3-88D5-036652D53676}" type="presOf" srcId="{DCC94184-F751-4F37-AFB2-3B2C2DA1DE00}" destId="{19A7D0B7-BC68-4DDE-9B88-586678316192}" srcOrd="0" destOrd="0" presId="urn:microsoft.com/office/officeart/2018/2/layout/IconLabelList"/>
    <dgm:cxn modelId="{AF17667A-B926-410D-B13D-6A09EA61B1B2}" srcId="{BC8ACD4B-83F2-4BFA-9EA0-657AEAD56BD7}" destId="{DCC94184-F751-4F37-AFB2-3B2C2DA1DE00}" srcOrd="0" destOrd="0" parTransId="{B2A7079E-BED9-4D84-BF27-476AD589CCA2}" sibTransId="{3AAACF72-D099-452F-8028-094726BC2CD9}"/>
    <dgm:cxn modelId="{3C53835A-1872-4A4E-A4D6-39419D1D89DA}" srcId="{BC8ACD4B-83F2-4BFA-9EA0-657AEAD56BD7}" destId="{0D32BC5A-B013-48BC-A6E7-3786711A2D7F}" srcOrd="1" destOrd="0" parTransId="{1E4BD272-7E4D-409D-99EC-579790DC6B0A}" sibTransId="{0387E0C6-5FDA-4E5A-BE75-3E4EF0052789}"/>
    <dgm:cxn modelId="{EB4FA17F-A7A8-4571-9A60-A7919CFA4338}" type="presOf" srcId="{BC8ACD4B-83F2-4BFA-9EA0-657AEAD56BD7}" destId="{07613FB1-4E39-4E39-B7A1-9BF85124375F}" srcOrd="0" destOrd="0" presId="urn:microsoft.com/office/officeart/2018/2/layout/IconLabelList"/>
    <dgm:cxn modelId="{FEC95CF5-207B-401C-A6D8-9E5A0E06971C}" type="presOf" srcId="{0D32BC5A-B013-48BC-A6E7-3786711A2D7F}" destId="{0546461D-4A76-4E4B-94DD-D955E57FA126}" srcOrd="0" destOrd="0" presId="urn:microsoft.com/office/officeart/2018/2/layout/IconLabelList"/>
    <dgm:cxn modelId="{449957BE-499C-494E-A341-20793AEA4A52}" type="presParOf" srcId="{07613FB1-4E39-4E39-B7A1-9BF85124375F}" destId="{254BE1E0-F19F-4491-8CF8-4DB38B0EAD9A}" srcOrd="0" destOrd="0" presId="urn:microsoft.com/office/officeart/2018/2/layout/IconLabelList"/>
    <dgm:cxn modelId="{560C930D-5503-4869-9057-6F0CDF8A2ED1}" type="presParOf" srcId="{254BE1E0-F19F-4491-8CF8-4DB38B0EAD9A}" destId="{C82BFE76-9FFB-445A-A6B7-A59E904E52AF}" srcOrd="0" destOrd="0" presId="urn:microsoft.com/office/officeart/2018/2/layout/IconLabelList"/>
    <dgm:cxn modelId="{69CA63A4-FB68-40BD-8C1C-16FE28FB12DB}" type="presParOf" srcId="{254BE1E0-F19F-4491-8CF8-4DB38B0EAD9A}" destId="{9FC64589-C72A-4149-AEBF-4CB36B1342C4}" srcOrd="1" destOrd="0" presId="urn:microsoft.com/office/officeart/2018/2/layout/IconLabelList"/>
    <dgm:cxn modelId="{65CBFC08-7189-4DF4-902D-40FCE890E10F}" type="presParOf" srcId="{254BE1E0-F19F-4491-8CF8-4DB38B0EAD9A}" destId="{19A7D0B7-BC68-4DDE-9B88-586678316192}" srcOrd="2" destOrd="0" presId="urn:microsoft.com/office/officeart/2018/2/layout/IconLabelList"/>
    <dgm:cxn modelId="{E798AC6E-5BEF-4474-9961-E8B2F7E9F784}" type="presParOf" srcId="{07613FB1-4E39-4E39-B7A1-9BF85124375F}" destId="{5E330DE7-7CCE-45EC-973B-D282C40D8704}" srcOrd="1" destOrd="0" presId="urn:microsoft.com/office/officeart/2018/2/layout/IconLabelList"/>
    <dgm:cxn modelId="{DB30EFC4-150A-45E8-91D8-5C232D4164A6}" type="presParOf" srcId="{07613FB1-4E39-4E39-B7A1-9BF85124375F}" destId="{9B7CA189-00C1-4A2C-9528-8A222ED1FADE}" srcOrd="2" destOrd="0" presId="urn:microsoft.com/office/officeart/2018/2/layout/IconLabelList"/>
    <dgm:cxn modelId="{4230F5C1-EDAB-418B-869D-6C373E32EE83}" type="presParOf" srcId="{9B7CA189-00C1-4A2C-9528-8A222ED1FADE}" destId="{97EE4058-A077-4259-BB98-08583A3C4244}" srcOrd="0" destOrd="0" presId="urn:microsoft.com/office/officeart/2018/2/layout/IconLabelList"/>
    <dgm:cxn modelId="{9F1BECEF-8106-49DB-9CAA-C28356D286B6}" type="presParOf" srcId="{9B7CA189-00C1-4A2C-9528-8A222ED1FADE}" destId="{71E5727B-F3D9-46DB-AA02-349A6BE7C67C}" srcOrd="1" destOrd="0" presId="urn:microsoft.com/office/officeart/2018/2/layout/IconLabelList"/>
    <dgm:cxn modelId="{67AF7E84-66B1-4C25-BFB5-8806A15DA986}" type="presParOf" srcId="{9B7CA189-00C1-4A2C-9528-8A222ED1FADE}" destId="{0546461D-4A76-4E4B-94DD-D955E57FA1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713B1-59DC-480E-A028-3D68B2142569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C90C27-C3B5-4721-BC95-17F3088C93BC}">
      <dgm:prSet/>
      <dgm:spPr>
        <a:solidFill>
          <a:srgbClr val="7030A0"/>
        </a:solidFill>
        <a:effectLst>
          <a:softEdge rad="317500"/>
        </a:effectLst>
      </dgm:spPr>
      <dgm:t>
        <a:bodyPr/>
        <a:lstStyle/>
        <a:p>
          <a:r>
            <a:rPr lang="en-CA" dirty="0" err="1">
              <a:latin typeface="Goudy Old Style" panose="02020502050305020303" pitchFamily="18" charset="0"/>
            </a:rPr>
            <a:t>Blackbyte</a:t>
          </a:r>
          <a:r>
            <a:rPr lang="en-CA" dirty="0">
              <a:latin typeface="Goudy Old Style" panose="02020502050305020303" pitchFamily="18" charset="0"/>
            </a:rPr>
            <a:t> ransomware variants</a:t>
          </a:r>
          <a:endParaRPr lang="en-US" dirty="0">
            <a:latin typeface="Goudy Old Style" panose="02020502050305020303" pitchFamily="18" charset="0"/>
          </a:endParaRPr>
        </a:p>
      </dgm:t>
    </dgm:pt>
    <dgm:pt modelId="{187EA054-F603-4B88-8318-1D5B9CDCFF14}" type="parTrans" cxnId="{290F784B-30E7-4786-89FE-CF298DC4E127}">
      <dgm:prSet/>
      <dgm:spPr/>
      <dgm:t>
        <a:bodyPr/>
        <a:lstStyle/>
        <a:p>
          <a:endParaRPr lang="en-US"/>
        </a:p>
      </dgm:t>
    </dgm:pt>
    <dgm:pt modelId="{77E139EC-0C83-4C91-ACC5-6A43FADB64D4}" type="sibTrans" cxnId="{290F784B-30E7-4786-89FE-CF298DC4E127}">
      <dgm:prSet/>
      <dgm:spPr/>
      <dgm:t>
        <a:bodyPr/>
        <a:lstStyle/>
        <a:p>
          <a:endParaRPr lang="en-US"/>
        </a:p>
      </dgm:t>
    </dgm:pt>
    <dgm:pt modelId="{21CA7A7C-D1CD-42B1-8155-DD8B0BE24B03}">
      <dgm:prSet/>
      <dgm:spPr>
        <a:solidFill>
          <a:srgbClr val="7030A0"/>
        </a:solidFill>
        <a:effectLst>
          <a:softEdge rad="317500"/>
        </a:effectLst>
      </dgm:spPr>
      <dgm:t>
        <a:bodyPr/>
        <a:lstStyle/>
        <a:p>
          <a:r>
            <a:rPr lang="en-CA" dirty="0">
              <a:latin typeface="Goudy Old Style" panose="02020502050305020303" pitchFamily="18" charset="0"/>
            </a:rPr>
            <a:t>Clop ransomware variants </a:t>
          </a:r>
          <a:endParaRPr lang="en-US" dirty="0">
            <a:latin typeface="Goudy Old Style" panose="02020502050305020303" pitchFamily="18" charset="0"/>
          </a:endParaRPr>
        </a:p>
      </dgm:t>
    </dgm:pt>
    <dgm:pt modelId="{CB115014-E335-4806-A4F4-D1B576371062}" type="parTrans" cxnId="{820985E3-9E1D-49ED-816A-6024BECC8F7D}">
      <dgm:prSet/>
      <dgm:spPr/>
      <dgm:t>
        <a:bodyPr/>
        <a:lstStyle/>
        <a:p>
          <a:endParaRPr lang="en-US"/>
        </a:p>
      </dgm:t>
    </dgm:pt>
    <dgm:pt modelId="{B5DEF84A-E695-4B07-9A13-C42A4F2D199D}" type="sibTrans" cxnId="{820985E3-9E1D-49ED-816A-6024BECC8F7D}">
      <dgm:prSet/>
      <dgm:spPr/>
      <dgm:t>
        <a:bodyPr/>
        <a:lstStyle/>
        <a:p>
          <a:endParaRPr lang="en-US"/>
        </a:p>
      </dgm:t>
    </dgm:pt>
    <dgm:pt modelId="{057B2E52-AE58-4914-AEAF-4CE453CC57A3}" type="pres">
      <dgm:prSet presAssocID="{651713B1-59DC-480E-A028-3D68B2142569}" presName="diagram" presStyleCnt="0">
        <dgm:presLayoutVars>
          <dgm:dir/>
          <dgm:resizeHandles val="exact"/>
        </dgm:presLayoutVars>
      </dgm:prSet>
      <dgm:spPr/>
    </dgm:pt>
    <dgm:pt modelId="{BF96F8EC-D8CC-4603-8FD2-617F4E7EA573}" type="pres">
      <dgm:prSet presAssocID="{46C90C27-C3B5-4721-BC95-17F3088C93BC}" presName="node" presStyleLbl="node1" presStyleIdx="0" presStyleCnt="2">
        <dgm:presLayoutVars>
          <dgm:bulletEnabled val="1"/>
        </dgm:presLayoutVars>
      </dgm:prSet>
      <dgm:spPr/>
    </dgm:pt>
    <dgm:pt modelId="{BE8424D3-182B-4878-9CFE-B1C5DC2A31B9}" type="pres">
      <dgm:prSet presAssocID="{77E139EC-0C83-4C91-ACC5-6A43FADB64D4}" presName="sibTrans" presStyleCnt="0"/>
      <dgm:spPr/>
    </dgm:pt>
    <dgm:pt modelId="{E8C092D2-3B1E-4792-A1CD-D9A066AEB43E}" type="pres">
      <dgm:prSet presAssocID="{21CA7A7C-D1CD-42B1-8155-DD8B0BE24B03}" presName="node" presStyleLbl="node1" presStyleIdx="1" presStyleCnt="2" custLinFactNeighborY="148">
        <dgm:presLayoutVars>
          <dgm:bulletEnabled val="1"/>
        </dgm:presLayoutVars>
      </dgm:prSet>
      <dgm:spPr/>
    </dgm:pt>
  </dgm:ptLst>
  <dgm:cxnLst>
    <dgm:cxn modelId="{290F784B-30E7-4786-89FE-CF298DC4E127}" srcId="{651713B1-59DC-480E-A028-3D68B2142569}" destId="{46C90C27-C3B5-4721-BC95-17F3088C93BC}" srcOrd="0" destOrd="0" parTransId="{187EA054-F603-4B88-8318-1D5B9CDCFF14}" sibTransId="{77E139EC-0C83-4C91-ACC5-6A43FADB64D4}"/>
    <dgm:cxn modelId="{1E54DD4B-AC98-41B5-BEF0-E0275DC684E4}" type="presOf" srcId="{651713B1-59DC-480E-A028-3D68B2142569}" destId="{057B2E52-AE58-4914-AEAF-4CE453CC57A3}" srcOrd="0" destOrd="0" presId="urn:microsoft.com/office/officeart/2005/8/layout/default"/>
    <dgm:cxn modelId="{396699CA-41D3-4165-B817-7120747A664C}" type="presOf" srcId="{21CA7A7C-D1CD-42B1-8155-DD8B0BE24B03}" destId="{E8C092D2-3B1E-4792-A1CD-D9A066AEB43E}" srcOrd="0" destOrd="0" presId="urn:microsoft.com/office/officeart/2005/8/layout/default"/>
    <dgm:cxn modelId="{74B92FDB-FFAC-4747-A5A7-464A7C5846BA}" type="presOf" srcId="{46C90C27-C3B5-4721-BC95-17F3088C93BC}" destId="{BF96F8EC-D8CC-4603-8FD2-617F4E7EA573}" srcOrd="0" destOrd="0" presId="urn:microsoft.com/office/officeart/2005/8/layout/default"/>
    <dgm:cxn modelId="{820985E3-9E1D-49ED-816A-6024BECC8F7D}" srcId="{651713B1-59DC-480E-A028-3D68B2142569}" destId="{21CA7A7C-D1CD-42B1-8155-DD8B0BE24B03}" srcOrd="1" destOrd="0" parTransId="{CB115014-E335-4806-A4F4-D1B576371062}" sibTransId="{B5DEF84A-E695-4B07-9A13-C42A4F2D199D}"/>
    <dgm:cxn modelId="{508A5D9F-4D6E-4E92-BE01-6C2F0AB454C8}" type="presParOf" srcId="{057B2E52-AE58-4914-AEAF-4CE453CC57A3}" destId="{BF96F8EC-D8CC-4603-8FD2-617F4E7EA573}" srcOrd="0" destOrd="0" presId="urn:microsoft.com/office/officeart/2005/8/layout/default"/>
    <dgm:cxn modelId="{FEAA90DB-D264-4C6B-9691-19EDBA6E0E45}" type="presParOf" srcId="{057B2E52-AE58-4914-AEAF-4CE453CC57A3}" destId="{BE8424D3-182B-4878-9CFE-B1C5DC2A31B9}" srcOrd="1" destOrd="0" presId="urn:microsoft.com/office/officeart/2005/8/layout/default"/>
    <dgm:cxn modelId="{9ECE5794-D1BB-4924-8C8C-EF0099179C8A}" type="presParOf" srcId="{057B2E52-AE58-4914-AEAF-4CE453CC57A3}" destId="{E8C092D2-3B1E-4792-A1CD-D9A066AEB43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FE76-9FFB-445A-A6B7-A59E904E52AF}">
      <dsp:nvSpPr>
        <dsp:cNvPr id="0" name=""/>
        <dsp:cNvSpPr/>
      </dsp:nvSpPr>
      <dsp:spPr>
        <a:xfrm>
          <a:off x="2111723" y="52641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7D0B7-BC68-4DDE-9B88-586678316192}">
      <dsp:nvSpPr>
        <dsp:cNvPr id="0" name=""/>
        <dsp:cNvSpPr/>
      </dsp:nvSpPr>
      <dsp:spPr>
        <a:xfrm>
          <a:off x="1248567" y="1841589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bg1"/>
              </a:solidFill>
              <a:latin typeface="Goudy Old Style" panose="02020502050305020303" pitchFamily="18" charset="0"/>
            </a:rPr>
            <a:t>What is a Ransomware?</a:t>
          </a:r>
          <a:endParaRPr lang="en-US" sz="2100" kern="1200" dirty="0">
            <a:solidFill>
              <a:schemeClr val="bg1"/>
            </a:solidFill>
            <a:latin typeface="Goudy Old Style" panose="02020502050305020303" pitchFamily="18" charset="0"/>
          </a:endParaRPr>
        </a:p>
      </dsp:txBody>
      <dsp:txXfrm>
        <a:off x="1248567" y="1841589"/>
        <a:ext cx="3138750" cy="720000"/>
      </dsp:txXfrm>
    </dsp:sp>
    <dsp:sp modelId="{97EE4058-A077-4259-BB98-08583A3C4244}">
      <dsp:nvSpPr>
        <dsp:cNvPr id="0" name=""/>
        <dsp:cNvSpPr/>
      </dsp:nvSpPr>
      <dsp:spPr>
        <a:xfrm>
          <a:off x="6038723" y="52641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461D-4A76-4E4B-94DD-D955E57FA126}">
      <dsp:nvSpPr>
        <dsp:cNvPr id="0" name=""/>
        <dsp:cNvSpPr/>
      </dsp:nvSpPr>
      <dsp:spPr>
        <a:xfrm>
          <a:off x="4936598" y="1841589"/>
          <a:ext cx="36166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bg1"/>
              </a:solidFill>
              <a:latin typeface="Goudy Old Style" panose="02020502050305020303" pitchFamily="18" charset="0"/>
            </a:rPr>
            <a:t>What are the general characteristics of a Ransomware?</a:t>
          </a:r>
          <a:endParaRPr lang="en-US" sz="2100" kern="1200" dirty="0">
            <a:solidFill>
              <a:schemeClr val="bg1"/>
            </a:solidFill>
            <a:latin typeface="Goudy Old Style" panose="02020502050305020303" pitchFamily="18" charset="0"/>
          </a:endParaRPr>
        </a:p>
      </dsp:txBody>
      <dsp:txXfrm>
        <a:off x="4936598" y="1841589"/>
        <a:ext cx="36166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6F8EC-D8CC-4603-8FD2-617F4E7EA573}">
      <dsp:nvSpPr>
        <dsp:cNvPr id="0" name=""/>
        <dsp:cNvSpPr/>
      </dsp:nvSpPr>
      <dsp:spPr>
        <a:xfrm>
          <a:off x="327845" y="520"/>
          <a:ext cx="4355315" cy="2613189"/>
        </a:xfrm>
        <a:prstGeom prst="rect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 dirty="0" err="1">
              <a:latin typeface="Goudy Old Style" panose="02020502050305020303" pitchFamily="18" charset="0"/>
            </a:rPr>
            <a:t>Blackbyte</a:t>
          </a:r>
          <a:r>
            <a:rPr lang="en-CA" sz="5300" kern="1200" dirty="0">
              <a:latin typeface="Goudy Old Style" panose="02020502050305020303" pitchFamily="18" charset="0"/>
            </a:rPr>
            <a:t> ransomware variants</a:t>
          </a:r>
          <a:endParaRPr lang="en-US" sz="5300" kern="1200" dirty="0">
            <a:latin typeface="Goudy Old Style" panose="02020502050305020303" pitchFamily="18" charset="0"/>
          </a:endParaRPr>
        </a:p>
      </dsp:txBody>
      <dsp:txXfrm>
        <a:off x="327845" y="520"/>
        <a:ext cx="4355315" cy="2613189"/>
      </dsp:txXfrm>
    </dsp:sp>
    <dsp:sp modelId="{E8C092D2-3B1E-4792-A1CD-D9A066AEB43E}">
      <dsp:nvSpPr>
        <dsp:cNvPr id="0" name=""/>
        <dsp:cNvSpPr/>
      </dsp:nvSpPr>
      <dsp:spPr>
        <a:xfrm>
          <a:off x="5118692" y="1041"/>
          <a:ext cx="4355315" cy="2613189"/>
        </a:xfrm>
        <a:prstGeom prst="rect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 dirty="0">
              <a:latin typeface="Goudy Old Style" panose="02020502050305020303" pitchFamily="18" charset="0"/>
            </a:rPr>
            <a:t>Clop ransomware variants </a:t>
          </a:r>
          <a:endParaRPr lang="en-US" sz="5300" kern="1200" dirty="0">
            <a:latin typeface="Goudy Old Style" panose="02020502050305020303" pitchFamily="18" charset="0"/>
          </a:endParaRPr>
        </a:p>
      </dsp:txBody>
      <dsp:txXfrm>
        <a:off x="5118692" y="1041"/>
        <a:ext cx="4355315" cy="2613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0468-A5B2-4007-8C0F-66B4F5FA56F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FF41-5098-4DEF-ACAE-9DB9339A4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FFF41-5098-4DEF-ACAE-9DB9339A4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8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comes to analyzing an executable, the first thing is to extract its static features.</a:t>
            </a:r>
          </a:p>
          <a:p>
            <a:r>
              <a:rPr lang="en-US" dirty="0"/>
              <a:t>One tool that allows us to do so is ‘</a:t>
            </a:r>
            <a:r>
              <a:rPr lang="en-US" dirty="0" err="1"/>
              <a:t>pestudio</a:t>
            </a:r>
            <a:r>
              <a:rPr lang="en-US" dirty="0"/>
              <a:t>’. After opening the file in </a:t>
            </a:r>
            <a:r>
              <a:rPr lang="en-US" dirty="0" err="1"/>
              <a:t>pestudio</a:t>
            </a:r>
            <a:r>
              <a:rPr lang="en-US" dirty="0"/>
              <a:t>, we can compare its checksum in any publicly available virus databases such as ‘</a:t>
            </a:r>
            <a:r>
              <a:rPr lang="en-US" dirty="0" err="1"/>
              <a:t>virustotal</a:t>
            </a:r>
            <a:r>
              <a:rPr lang="en-US" dirty="0"/>
              <a:t>’.</a:t>
            </a:r>
          </a:p>
          <a:p>
            <a:r>
              <a:rPr lang="en-US" dirty="0"/>
              <a:t>Since the executable was packed, we could guess that there shouldn’t be any valuable human-readable strings in the executable. However I took a quick look at the extracted strings and found something interesting.</a:t>
            </a:r>
          </a:p>
          <a:p>
            <a:r>
              <a:rPr lang="en-US" dirty="0"/>
              <a:t>You can see that the company’s name is Amazon corporation. This also can be seen in the executable properties. Interesting, isn’t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FFF41-5098-4DEF-ACAE-9DB9339A4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both virus databases indicate the executable as ransomware.</a:t>
            </a:r>
          </a:p>
          <a:p>
            <a:r>
              <a:rPr lang="en-US" dirty="0"/>
              <a:t>However there are some variant of the ransomware that won’t turn on any red flag on these databases since even a small change in the code can change the checksum value completely.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FFF41-5098-4DEF-ACAE-9DB9339A4F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pestudio</a:t>
            </a:r>
            <a:r>
              <a:rPr lang="en-US" dirty="0"/>
              <a:t> indicators, we can see many red flags in here. The first one indicates that the entry point to the program is suspicious. Meaning that a normal executable won’t start from that point usually.</a:t>
            </a:r>
          </a:p>
          <a:p>
            <a:r>
              <a:rPr lang="en-US" dirty="0"/>
              <a:t>Also, we can see that in resources part there is a red flag indicating Russian. After some researches, I realized that this means, if the ransomware is running on a Russian machine, it terminates itself.</a:t>
            </a:r>
          </a:p>
          <a:p>
            <a:r>
              <a:rPr lang="en-US" dirty="0"/>
              <a:t>Last but not least, it is shown that the executable is packed by UPX 0 and UPX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FFF41-5098-4DEF-ACAE-9DB9339A4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see a packed or obfuscated executable, it is likely that we won’t be able to see the libraries used by the executable.</a:t>
            </a:r>
          </a:p>
          <a:p>
            <a:r>
              <a:rPr lang="en-US" dirty="0"/>
              <a:t>But here we can see three libraries are shown or forgotten by the program developer to be packed. The first two are common to be used by any program.</a:t>
            </a:r>
          </a:p>
          <a:p>
            <a:r>
              <a:rPr lang="en-US" dirty="0"/>
              <a:t>But the third one…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FFF41-5098-4DEF-ACAE-9DB9339A4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time, I ran a clean snap shot of the windows, and opened process monitoring app on the background to capture every single activity on behalf of this executable.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could find something strange. The process was actually ran on the background for a few milliseconds but terminated. Also, I could extract the hidden libraries used by the executable.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FFF41-5098-4DEF-ACAE-9DB9339A4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were done with the static analyses and so far we could identify suspicious indicators. But to what extent they are reliable?</a:t>
            </a:r>
          </a:p>
          <a:p>
            <a:r>
              <a:rPr lang="en-US" dirty="0"/>
              <a:t>Until we can’t recognize any malicious activity, can we say that it’s a ransomware or any other kind of malware?</a:t>
            </a:r>
          </a:p>
          <a:p>
            <a:r>
              <a:rPr lang="en-US" dirty="0"/>
              <a:t>So we decide to run it under an isolated environment, guess what? I couldn’t see any suspicious activity on my windows. I try to restart my windows and it boot up as it should and worked normally.</a:t>
            </a:r>
          </a:p>
          <a:p>
            <a:r>
              <a:rPr lang="en-US" dirty="0"/>
              <a:t>I also looked at a couple of registries that usually used for persistence techniques. No indicator, No changes.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FFF41-5098-4DEF-ACAE-9DB9339A4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we weren’t able to do a more complex behavioral analysis due to the evasion techniques used by the ransomware, we’ve done some investigations to find </a:t>
            </a:r>
            <a:r>
              <a:rPr lang="en-US" dirty="0" err="1"/>
              <a:t>IoCs</a:t>
            </a:r>
            <a:r>
              <a:rPr lang="en-US" dirty="0"/>
              <a:t> that an infected system may have, and could find a list of files that is possible to be left on the victim’s hard drive.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FFF41-5098-4DEF-ACAE-9DB9339A4F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A7A1-325C-4A8E-9663-E73E6C8CD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BBA02-386F-469C-9975-3B9773FC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8149-B06A-4996-AE83-75752094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2641-EAEA-4A23-B271-D5F3096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E81C-0C1F-41EF-99C5-AB11BC21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C755-49CA-4528-9B14-DBAEE151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832EF-F634-4DBF-B43B-B2665D58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B0E5-792A-4659-B641-E08EC90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CDC7-0879-4369-A1D9-2B77BA3B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A68D-86CE-4BAD-A3BC-CE933333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94FE4-C678-4E23-AA0C-608D1A943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70A1-D0BF-4829-87B1-B6594122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6FFC-D36C-40EB-9524-92752493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ECAA-CFB8-40ED-9CF1-5768D9B9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917D-70F3-4B50-9BCA-F7B9B431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6EE0-EA4B-496F-99E1-D1266273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04C8-8BD1-4450-AD63-A3B1A117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F4F3-B8C0-4D2F-9012-C90D538A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2F42D-E2DD-4B77-846D-E1C6761E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AEAA0-5AA4-496A-82E8-BEC227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6C9D-E4B2-426B-988D-EC35E619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A2D3-28DD-4530-B6A5-1618F4120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6EBC-C532-4B3C-B6C7-89F991F2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A944-D346-4F01-B3DF-381CA5EF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D6BA-1414-4AEE-A9F6-ACFD2D46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D602-F6F0-4381-AAF2-2E6A9E51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771B-6BC1-471C-ACE2-21422CAD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C2CBF-D8F4-471D-A948-3B2C6C361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A8AB3-6C24-4238-9606-4E50E9BB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ED23-5C51-47E9-A279-A67C8A3F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6BB34-38BD-4A26-9035-61E103D0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1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1034-7F88-4969-9A1E-4F59FFA3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29BF-50D3-4A5D-8885-500F48FD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133A1-8611-49AA-9CC8-7D09E9AB6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E9812-962F-41C8-AB34-9EA26979E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7B89F-6742-4023-84D4-CFB009AA4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B7E2C-22E6-42E6-8872-A44459BA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11E61-FBE9-4FB2-A997-BFB41D9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4E9FC-68BD-4EFC-90CE-D96DEA09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1067-D92D-45D7-B80C-BB56FAC5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A7D4A-8D10-426B-AA14-18C51BF9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E1315-1872-463B-888E-FC8165E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25B38-8F75-4142-BA19-1679CA76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02455-02AC-4E35-A05B-F1C56FF7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953F3-5040-4286-A5AF-11B35A3D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D8B23-E5D9-490B-95F1-39E149A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1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5902-8D69-46EE-990E-62D6FBD0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ED08-EDBB-4E7D-88B8-6E41F4C3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3C436-6D27-45DD-8FAA-27FE77A27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527BF-770E-4E27-AA31-FD1A3A3D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C5C58-0E70-4ED5-9092-D1F6156E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29AB-2EEE-4758-989F-A41599D3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494-A892-48A0-B062-EBC2B28E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D1D9B-CDFC-4F7D-B7AF-E0D6519D0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3CC7D-9F94-4A33-82DB-742EBF36B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D8CF6-901B-4793-A624-9B77B65B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96AB-938D-401A-BD20-338A2A3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B9E2-9197-431E-84BE-19086B7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3A033-3D15-4AF6-B9B3-FE381C76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D64C-EBA3-41A4-8D31-A60165EA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8428-F36F-4A7F-AD0C-15CC190BA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DF9A-98CD-4DDD-AE9F-C9D5D8A197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3800-9B66-4FE4-B713-9533215DD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0B56-3B2A-443C-B951-BB24FA01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87DA-9778-4FE2-BF60-C5C778D3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57CCFCB-6823-714A-55B9-6B04CE346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" r="-1" b="18656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  <a:solidFill>
            <a:srgbClr val="000000">
              <a:shade val="95000"/>
            </a:srgbClr>
          </a:solidFill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07933-A6EF-A609-F9B7-082E3EEA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33" y="2101755"/>
            <a:ext cx="4298178" cy="2669223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  <a:latin typeface="Congenial Black" panose="020B0604020202020204" pitchFamily="2" charset="0"/>
              </a:rPr>
              <a:t>EVASION TECHNIQUES EMPLOYED IN MALWARE: THE RAMSOMWARE CASE STUDY</a:t>
            </a:r>
            <a:endParaRPr lang="en-CA" sz="3000">
              <a:solidFill>
                <a:schemeClr val="bg1"/>
              </a:solidFill>
              <a:latin typeface="Congenial Black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EB0CB-7255-F8AE-9CD7-B01C45AF9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Goudy Old Style" panose="02020502050305020303" pitchFamily="18" charset="0"/>
              </a:rPr>
              <a:t>DANYAL NAMAKSHENAS </a:t>
            </a:r>
          </a:p>
          <a:p>
            <a:r>
              <a:rPr lang="en-US" sz="1100" b="1">
                <a:solidFill>
                  <a:schemeClr val="bg1"/>
                </a:solidFill>
                <a:latin typeface="Goudy Old Style" panose="02020502050305020303" pitchFamily="18" charset="0"/>
              </a:rPr>
              <a:t>AND </a:t>
            </a:r>
          </a:p>
          <a:p>
            <a:r>
              <a:rPr lang="en-US" sz="1100" b="1">
                <a:solidFill>
                  <a:schemeClr val="bg1"/>
                </a:solidFill>
                <a:latin typeface="Goudy Old Style" panose="02020502050305020303" pitchFamily="18" charset="0"/>
              </a:rPr>
              <a:t>FAITH C. OBASI</a:t>
            </a:r>
            <a:endParaRPr lang="en-CA" sz="1100" b="1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7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8" name="Group 56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9" name="Freeform: Shape 5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90" name="Group 60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1" name="Freeform: Shape 62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9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6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6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6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6" name="Oval 7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7" name="Oval 73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4AC7-D727-91E4-53CA-8882B9433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85" r="1" b="1"/>
          <a:stretch/>
        </p:blipFill>
        <p:spPr>
          <a:xfrm>
            <a:off x="3269710" y="895610"/>
            <a:ext cx="8196607" cy="505802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E3177B-EDBF-5F35-DAAA-4CB2F183C1E8}"/>
              </a:ext>
            </a:extLst>
          </p:cNvPr>
          <p:cNvSpPr txBox="1">
            <a:spLocks/>
          </p:cNvSpPr>
          <p:nvPr/>
        </p:nvSpPr>
        <p:spPr>
          <a:xfrm>
            <a:off x="408063" y="133495"/>
            <a:ext cx="2592376" cy="2318242"/>
          </a:xfrm>
          <a:custGeom>
            <a:avLst/>
            <a:gdLst>
              <a:gd name="connsiteX0" fmla="*/ 0 w 2592376"/>
              <a:gd name="connsiteY0" fmla="*/ 0 h 2318242"/>
              <a:gd name="connsiteX1" fmla="*/ 648094 w 2592376"/>
              <a:gd name="connsiteY1" fmla="*/ 0 h 2318242"/>
              <a:gd name="connsiteX2" fmla="*/ 1322112 w 2592376"/>
              <a:gd name="connsiteY2" fmla="*/ 0 h 2318242"/>
              <a:gd name="connsiteX3" fmla="*/ 1892434 w 2592376"/>
              <a:gd name="connsiteY3" fmla="*/ 0 h 2318242"/>
              <a:gd name="connsiteX4" fmla="*/ 2592376 w 2592376"/>
              <a:gd name="connsiteY4" fmla="*/ 0 h 2318242"/>
              <a:gd name="connsiteX5" fmla="*/ 2592376 w 2592376"/>
              <a:gd name="connsiteY5" fmla="*/ 602743 h 2318242"/>
              <a:gd name="connsiteX6" fmla="*/ 2592376 w 2592376"/>
              <a:gd name="connsiteY6" fmla="*/ 1135939 h 2318242"/>
              <a:gd name="connsiteX7" fmla="*/ 2592376 w 2592376"/>
              <a:gd name="connsiteY7" fmla="*/ 1715499 h 2318242"/>
              <a:gd name="connsiteX8" fmla="*/ 2592376 w 2592376"/>
              <a:gd name="connsiteY8" fmla="*/ 2318242 h 2318242"/>
              <a:gd name="connsiteX9" fmla="*/ 2022053 w 2592376"/>
              <a:gd name="connsiteY9" fmla="*/ 2318242 h 2318242"/>
              <a:gd name="connsiteX10" fmla="*/ 1348036 w 2592376"/>
              <a:gd name="connsiteY10" fmla="*/ 2318242 h 2318242"/>
              <a:gd name="connsiteX11" fmla="*/ 751789 w 2592376"/>
              <a:gd name="connsiteY11" fmla="*/ 2318242 h 2318242"/>
              <a:gd name="connsiteX12" fmla="*/ 0 w 2592376"/>
              <a:gd name="connsiteY12" fmla="*/ 2318242 h 2318242"/>
              <a:gd name="connsiteX13" fmla="*/ 0 w 2592376"/>
              <a:gd name="connsiteY13" fmla="*/ 1761864 h 2318242"/>
              <a:gd name="connsiteX14" fmla="*/ 0 w 2592376"/>
              <a:gd name="connsiteY14" fmla="*/ 1182303 h 2318242"/>
              <a:gd name="connsiteX15" fmla="*/ 0 w 2592376"/>
              <a:gd name="connsiteY15" fmla="*/ 579561 h 2318242"/>
              <a:gd name="connsiteX16" fmla="*/ 0 w 2592376"/>
              <a:gd name="connsiteY16" fmla="*/ 0 h 231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2376" h="2318242" fill="none" extrusionOk="0">
                <a:moveTo>
                  <a:pt x="0" y="0"/>
                </a:moveTo>
                <a:cubicBezTo>
                  <a:pt x="287838" y="18158"/>
                  <a:pt x="485558" y="8848"/>
                  <a:pt x="648094" y="0"/>
                </a:cubicBezTo>
                <a:cubicBezTo>
                  <a:pt x="810630" y="-8848"/>
                  <a:pt x="988319" y="-16435"/>
                  <a:pt x="1322112" y="0"/>
                </a:cubicBezTo>
                <a:cubicBezTo>
                  <a:pt x="1655905" y="16435"/>
                  <a:pt x="1661574" y="12058"/>
                  <a:pt x="1892434" y="0"/>
                </a:cubicBezTo>
                <a:cubicBezTo>
                  <a:pt x="2123294" y="-12058"/>
                  <a:pt x="2447231" y="-5429"/>
                  <a:pt x="2592376" y="0"/>
                </a:cubicBezTo>
                <a:cubicBezTo>
                  <a:pt x="2610989" y="267678"/>
                  <a:pt x="2610882" y="447526"/>
                  <a:pt x="2592376" y="602743"/>
                </a:cubicBezTo>
                <a:cubicBezTo>
                  <a:pt x="2573870" y="757960"/>
                  <a:pt x="2576265" y="914862"/>
                  <a:pt x="2592376" y="1135939"/>
                </a:cubicBezTo>
                <a:cubicBezTo>
                  <a:pt x="2608487" y="1357016"/>
                  <a:pt x="2620416" y="1483972"/>
                  <a:pt x="2592376" y="1715499"/>
                </a:cubicBezTo>
                <a:cubicBezTo>
                  <a:pt x="2564336" y="1947026"/>
                  <a:pt x="2599149" y="2114437"/>
                  <a:pt x="2592376" y="2318242"/>
                </a:cubicBezTo>
                <a:cubicBezTo>
                  <a:pt x="2379777" y="2331871"/>
                  <a:pt x="2211072" y="2297545"/>
                  <a:pt x="2022053" y="2318242"/>
                </a:cubicBezTo>
                <a:cubicBezTo>
                  <a:pt x="1833034" y="2338939"/>
                  <a:pt x="1508868" y="2294010"/>
                  <a:pt x="1348036" y="2318242"/>
                </a:cubicBezTo>
                <a:cubicBezTo>
                  <a:pt x="1187204" y="2342474"/>
                  <a:pt x="921100" y="2291343"/>
                  <a:pt x="751789" y="2318242"/>
                </a:cubicBezTo>
                <a:cubicBezTo>
                  <a:pt x="582478" y="2345141"/>
                  <a:pt x="363734" y="2325035"/>
                  <a:pt x="0" y="2318242"/>
                </a:cubicBezTo>
                <a:cubicBezTo>
                  <a:pt x="16364" y="2192034"/>
                  <a:pt x="-11820" y="1968961"/>
                  <a:pt x="0" y="1761864"/>
                </a:cubicBezTo>
                <a:cubicBezTo>
                  <a:pt x="11820" y="1554767"/>
                  <a:pt x="-28292" y="1392819"/>
                  <a:pt x="0" y="1182303"/>
                </a:cubicBezTo>
                <a:cubicBezTo>
                  <a:pt x="28292" y="971787"/>
                  <a:pt x="-8031" y="791967"/>
                  <a:pt x="0" y="579561"/>
                </a:cubicBezTo>
                <a:cubicBezTo>
                  <a:pt x="8031" y="367155"/>
                  <a:pt x="-18675" y="178289"/>
                  <a:pt x="0" y="0"/>
                </a:cubicBezTo>
                <a:close/>
              </a:path>
              <a:path w="2592376" h="2318242" stroke="0" extrusionOk="0">
                <a:moveTo>
                  <a:pt x="0" y="0"/>
                </a:moveTo>
                <a:cubicBezTo>
                  <a:pt x="291111" y="2206"/>
                  <a:pt x="384257" y="-27090"/>
                  <a:pt x="622170" y="0"/>
                </a:cubicBezTo>
                <a:cubicBezTo>
                  <a:pt x="860083" y="27090"/>
                  <a:pt x="1042459" y="12719"/>
                  <a:pt x="1192493" y="0"/>
                </a:cubicBezTo>
                <a:cubicBezTo>
                  <a:pt x="1342527" y="-12719"/>
                  <a:pt x="1689590" y="1592"/>
                  <a:pt x="1892434" y="0"/>
                </a:cubicBezTo>
                <a:cubicBezTo>
                  <a:pt x="2095278" y="-1592"/>
                  <a:pt x="2267533" y="15698"/>
                  <a:pt x="2592376" y="0"/>
                </a:cubicBezTo>
                <a:cubicBezTo>
                  <a:pt x="2598529" y="139582"/>
                  <a:pt x="2618672" y="437962"/>
                  <a:pt x="2592376" y="556378"/>
                </a:cubicBezTo>
                <a:cubicBezTo>
                  <a:pt x="2566080" y="674794"/>
                  <a:pt x="2567353" y="912602"/>
                  <a:pt x="2592376" y="1089574"/>
                </a:cubicBezTo>
                <a:cubicBezTo>
                  <a:pt x="2617399" y="1266546"/>
                  <a:pt x="2583965" y="1515461"/>
                  <a:pt x="2592376" y="1669134"/>
                </a:cubicBezTo>
                <a:cubicBezTo>
                  <a:pt x="2600787" y="1822807"/>
                  <a:pt x="2561559" y="2174637"/>
                  <a:pt x="2592376" y="2318242"/>
                </a:cubicBezTo>
                <a:cubicBezTo>
                  <a:pt x="2309937" y="2297938"/>
                  <a:pt x="2240115" y="2301386"/>
                  <a:pt x="1996130" y="2318242"/>
                </a:cubicBezTo>
                <a:cubicBezTo>
                  <a:pt x="1752145" y="2335098"/>
                  <a:pt x="1607626" y="2300394"/>
                  <a:pt x="1348036" y="2318242"/>
                </a:cubicBezTo>
                <a:cubicBezTo>
                  <a:pt x="1088446" y="2336090"/>
                  <a:pt x="993286" y="2299209"/>
                  <a:pt x="699942" y="2318242"/>
                </a:cubicBezTo>
                <a:cubicBezTo>
                  <a:pt x="406598" y="2337275"/>
                  <a:pt x="156987" y="2308236"/>
                  <a:pt x="0" y="2318242"/>
                </a:cubicBezTo>
                <a:cubicBezTo>
                  <a:pt x="-9137" y="2174712"/>
                  <a:pt x="-22302" y="1964389"/>
                  <a:pt x="0" y="1692317"/>
                </a:cubicBezTo>
                <a:cubicBezTo>
                  <a:pt x="22302" y="1420245"/>
                  <a:pt x="-16815" y="1290598"/>
                  <a:pt x="0" y="1066391"/>
                </a:cubicBezTo>
                <a:cubicBezTo>
                  <a:pt x="16815" y="842184"/>
                  <a:pt x="-15411" y="499850"/>
                  <a:pt x="0" y="0"/>
                </a:cubicBezTo>
                <a:close/>
              </a:path>
            </a:pathLst>
          </a:custGeom>
          <a:solidFill>
            <a:srgbClr val="657F95"/>
          </a:solidFill>
          <a:ln>
            <a:solidFill>
              <a:srgbClr val="657F9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Findings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(Domains)</a:t>
            </a:r>
          </a:p>
        </p:txBody>
      </p:sp>
    </p:spTree>
    <p:extLst>
      <p:ext uri="{BB962C8B-B14F-4D97-AF65-F5344CB8AC3E}">
        <p14:creationId xmlns:p14="http://schemas.microsoft.com/office/powerpoint/2010/main" val="321253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5E264-091D-D36F-8FDE-975F169A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11" y="3342667"/>
            <a:ext cx="4997189" cy="2941544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Goudy Old Style" panose="02020502050305020303" pitchFamily="18" charset="0"/>
              </a:rPr>
              <a:t>The hashes of some files that may have been affected by the </a:t>
            </a:r>
            <a:r>
              <a:rPr lang="en-CA" sz="2000" dirty="0" err="1">
                <a:latin typeface="Goudy Old Style" panose="02020502050305020303" pitchFamily="18" charset="0"/>
              </a:rPr>
              <a:t>blackbyte</a:t>
            </a:r>
            <a:r>
              <a:rPr lang="en-CA" sz="2000" dirty="0">
                <a:latin typeface="Goudy Old Style" panose="02020502050305020303" pitchFamily="18" charset="0"/>
              </a:rPr>
              <a:t> ransomware.</a:t>
            </a:r>
          </a:p>
          <a:p>
            <a:pPr marL="0" indent="0">
              <a:buNone/>
            </a:pPr>
            <a:r>
              <a:rPr lang="en-CA" sz="2000" dirty="0">
                <a:latin typeface="Goudy Old Style" panose="02020502050305020303" pitchFamily="18" charset="0"/>
              </a:rPr>
              <a:t> 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11227F48-7944-BDA2-4194-A36E448EAC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0" b="58073"/>
          <a:stretch/>
        </p:blipFill>
        <p:spPr>
          <a:xfrm>
            <a:off x="5966460" y="2190666"/>
            <a:ext cx="5671433" cy="24041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60466C8-9020-8EA1-87B1-A021A75C63EE}"/>
              </a:ext>
            </a:extLst>
          </p:cNvPr>
          <p:cNvSpPr txBox="1">
            <a:spLocks/>
          </p:cNvSpPr>
          <p:nvPr/>
        </p:nvSpPr>
        <p:spPr>
          <a:xfrm>
            <a:off x="322347" y="339430"/>
            <a:ext cx="2752354" cy="2709275"/>
          </a:xfrm>
          <a:custGeom>
            <a:avLst/>
            <a:gdLst>
              <a:gd name="connsiteX0" fmla="*/ 0 w 2752354"/>
              <a:gd name="connsiteY0" fmla="*/ 0 h 2709275"/>
              <a:gd name="connsiteX1" fmla="*/ 522947 w 2752354"/>
              <a:gd name="connsiteY1" fmla="*/ 0 h 2709275"/>
              <a:gd name="connsiteX2" fmla="*/ 1018371 w 2752354"/>
              <a:gd name="connsiteY2" fmla="*/ 0 h 2709275"/>
              <a:gd name="connsiteX3" fmla="*/ 1596365 w 2752354"/>
              <a:gd name="connsiteY3" fmla="*/ 0 h 2709275"/>
              <a:gd name="connsiteX4" fmla="*/ 2146836 w 2752354"/>
              <a:gd name="connsiteY4" fmla="*/ 0 h 2709275"/>
              <a:gd name="connsiteX5" fmla="*/ 2752354 w 2752354"/>
              <a:gd name="connsiteY5" fmla="*/ 0 h 2709275"/>
              <a:gd name="connsiteX6" fmla="*/ 2752354 w 2752354"/>
              <a:gd name="connsiteY6" fmla="*/ 596041 h 2709275"/>
              <a:gd name="connsiteX7" fmla="*/ 2752354 w 2752354"/>
              <a:gd name="connsiteY7" fmla="*/ 1164988 h 2709275"/>
              <a:gd name="connsiteX8" fmla="*/ 2752354 w 2752354"/>
              <a:gd name="connsiteY8" fmla="*/ 1652658 h 2709275"/>
              <a:gd name="connsiteX9" fmla="*/ 2752354 w 2752354"/>
              <a:gd name="connsiteY9" fmla="*/ 2221606 h 2709275"/>
              <a:gd name="connsiteX10" fmla="*/ 2752354 w 2752354"/>
              <a:gd name="connsiteY10" fmla="*/ 2709275 h 2709275"/>
              <a:gd name="connsiteX11" fmla="*/ 2174360 w 2752354"/>
              <a:gd name="connsiteY11" fmla="*/ 2709275 h 2709275"/>
              <a:gd name="connsiteX12" fmla="*/ 1596365 w 2752354"/>
              <a:gd name="connsiteY12" fmla="*/ 2709275 h 2709275"/>
              <a:gd name="connsiteX13" fmla="*/ 990847 w 2752354"/>
              <a:gd name="connsiteY13" fmla="*/ 2709275 h 2709275"/>
              <a:gd name="connsiteX14" fmla="*/ 0 w 2752354"/>
              <a:gd name="connsiteY14" fmla="*/ 2709275 h 2709275"/>
              <a:gd name="connsiteX15" fmla="*/ 0 w 2752354"/>
              <a:gd name="connsiteY15" fmla="*/ 2113235 h 2709275"/>
              <a:gd name="connsiteX16" fmla="*/ 0 w 2752354"/>
              <a:gd name="connsiteY16" fmla="*/ 1625565 h 2709275"/>
              <a:gd name="connsiteX17" fmla="*/ 0 w 2752354"/>
              <a:gd name="connsiteY17" fmla="*/ 1083710 h 2709275"/>
              <a:gd name="connsiteX18" fmla="*/ 0 w 2752354"/>
              <a:gd name="connsiteY18" fmla="*/ 514762 h 2709275"/>
              <a:gd name="connsiteX19" fmla="*/ 0 w 2752354"/>
              <a:gd name="connsiteY19" fmla="*/ 0 h 27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52354" h="2709275" fill="none" extrusionOk="0">
                <a:moveTo>
                  <a:pt x="0" y="0"/>
                </a:moveTo>
                <a:cubicBezTo>
                  <a:pt x="106521" y="-61046"/>
                  <a:pt x="349306" y="46042"/>
                  <a:pt x="522947" y="0"/>
                </a:cubicBezTo>
                <a:cubicBezTo>
                  <a:pt x="696588" y="-46042"/>
                  <a:pt x="853562" y="49388"/>
                  <a:pt x="1018371" y="0"/>
                </a:cubicBezTo>
                <a:cubicBezTo>
                  <a:pt x="1183180" y="-49388"/>
                  <a:pt x="1408600" y="19006"/>
                  <a:pt x="1596365" y="0"/>
                </a:cubicBezTo>
                <a:cubicBezTo>
                  <a:pt x="1784130" y="-19006"/>
                  <a:pt x="1888359" y="7383"/>
                  <a:pt x="2146836" y="0"/>
                </a:cubicBezTo>
                <a:cubicBezTo>
                  <a:pt x="2405313" y="-7383"/>
                  <a:pt x="2558199" y="47560"/>
                  <a:pt x="2752354" y="0"/>
                </a:cubicBezTo>
                <a:cubicBezTo>
                  <a:pt x="2812392" y="278192"/>
                  <a:pt x="2731622" y="336498"/>
                  <a:pt x="2752354" y="596041"/>
                </a:cubicBezTo>
                <a:cubicBezTo>
                  <a:pt x="2773086" y="855584"/>
                  <a:pt x="2737464" y="891485"/>
                  <a:pt x="2752354" y="1164988"/>
                </a:cubicBezTo>
                <a:cubicBezTo>
                  <a:pt x="2767244" y="1438491"/>
                  <a:pt x="2714920" y="1525129"/>
                  <a:pt x="2752354" y="1652658"/>
                </a:cubicBezTo>
                <a:cubicBezTo>
                  <a:pt x="2789788" y="1780187"/>
                  <a:pt x="2723944" y="1947473"/>
                  <a:pt x="2752354" y="2221606"/>
                </a:cubicBezTo>
                <a:cubicBezTo>
                  <a:pt x="2780764" y="2495739"/>
                  <a:pt x="2710553" y="2558904"/>
                  <a:pt x="2752354" y="2709275"/>
                </a:cubicBezTo>
                <a:cubicBezTo>
                  <a:pt x="2576012" y="2714638"/>
                  <a:pt x="2296765" y="2650765"/>
                  <a:pt x="2174360" y="2709275"/>
                </a:cubicBezTo>
                <a:cubicBezTo>
                  <a:pt x="2051955" y="2767785"/>
                  <a:pt x="1777492" y="2645876"/>
                  <a:pt x="1596365" y="2709275"/>
                </a:cubicBezTo>
                <a:cubicBezTo>
                  <a:pt x="1415238" y="2772674"/>
                  <a:pt x="1279883" y="2650241"/>
                  <a:pt x="990847" y="2709275"/>
                </a:cubicBezTo>
                <a:cubicBezTo>
                  <a:pt x="701811" y="2768309"/>
                  <a:pt x="419504" y="2693479"/>
                  <a:pt x="0" y="2709275"/>
                </a:cubicBezTo>
                <a:cubicBezTo>
                  <a:pt x="-19794" y="2513068"/>
                  <a:pt x="22638" y="2287377"/>
                  <a:pt x="0" y="2113235"/>
                </a:cubicBezTo>
                <a:cubicBezTo>
                  <a:pt x="-22638" y="1939093"/>
                  <a:pt x="50556" y="1749088"/>
                  <a:pt x="0" y="1625565"/>
                </a:cubicBezTo>
                <a:cubicBezTo>
                  <a:pt x="-50556" y="1502042"/>
                  <a:pt x="23347" y="1277012"/>
                  <a:pt x="0" y="1083710"/>
                </a:cubicBezTo>
                <a:cubicBezTo>
                  <a:pt x="-23347" y="890408"/>
                  <a:pt x="49491" y="673523"/>
                  <a:pt x="0" y="514762"/>
                </a:cubicBezTo>
                <a:cubicBezTo>
                  <a:pt x="-49491" y="356001"/>
                  <a:pt x="51470" y="154966"/>
                  <a:pt x="0" y="0"/>
                </a:cubicBezTo>
                <a:close/>
              </a:path>
              <a:path w="2752354" h="2709275" stroke="0" extrusionOk="0">
                <a:moveTo>
                  <a:pt x="0" y="0"/>
                </a:moveTo>
                <a:cubicBezTo>
                  <a:pt x="146034" y="-45847"/>
                  <a:pt x="337679" y="32068"/>
                  <a:pt x="522947" y="0"/>
                </a:cubicBezTo>
                <a:cubicBezTo>
                  <a:pt x="708215" y="-32068"/>
                  <a:pt x="880898" y="13013"/>
                  <a:pt x="990847" y="0"/>
                </a:cubicBezTo>
                <a:cubicBezTo>
                  <a:pt x="1100796" y="-13013"/>
                  <a:pt x="1372180" y="38981"/>
                  <a:pt x="1596365" y="0"/>
                </a:cubicBezTo>
                <a:cubicBezTo>
                  <a:pt x="1820550" y="-38981"/>
                  <a:pt x="1882545" y="21674"/>
                  <a:pt x="2119313" y="0"/>
                </a:cubicBezTo>
                <a:cubicBezTo>
                  <a:pt x="2356081" y="-21674"/>
                  <a:pt x="2459626" y="28829"/>
                  <a:pt x="2752354" y="0"/>
                </a:cubicBezTo>
                <a:cubicBezTo>
                  <a:pt x="2783664" y="231047"/>
                  <a:pt x="2722190" y="411180"/>
                  <a:pt x="2752354" y="596041"/>
                </a:cubicBezTo>
                <a:cubicBezTo>
                  <a:pt x="2782518" y="780902"/>
                  <a:pt x="2711919" y="1019873"/>
                  <a:pt x="2752354" y="1137896"/>
                </a:cubicBezTo>
                <a:cubicBezTo>
                  <a:pt x="2792789" y="1255920"/>
                  <a:pt x="2744052" y="1570111"/>
                  <a:pt x="2752354" y="1679751"/>
                </a:cubicBezTo>
                <a:cubicBezTo>
                  <a:pt x="2760656" y="1789391"/>
                  <a:pt x="2741728" y="1958192"/>
                  <a:pt x="2752354" y="2167420"/>
                </a:cubicBezTo>
                <a:cubicBezTo>
                  <a:pt x="2762980" y="2376648"/>
                  <a:pt x="2712228" y="2519312"/>
                  <a:pt x="2752354" y="2709275"/>
                </a:cubicBezTo>
                <a:cubicBezTo>
                  <a:pt x="2544153" y="2769471"/>
                  <a:pt x="2426834" y="2669590"/>
                  <a:pt x="2201883" y="2709275"/>
                </a:cubicBezTo>
                <a:cubicBezTo>
                  <a:pt x="1976932" y="2748960"/>
                  <a:pt x="1893531" y="2690698"/>
                  <a:pt x="1678936" y="2709275"/>
                </a:cubicBezTo>
                <a:cubicBezTo>
                  <a:pt x="1464341" y="2727852"/>
                  <a:pt x="1340953" y="2660610"/>
                  <a:pt x="1073418" y="2709275"/>
                </a:cubicBezTo>
                <a:cubicBezTo>
                  <a:pt x="805883" y="2757940"/>
                  <a:pt x="712381" y="2696529"/>
                  <a:pt x="467900" y="2709275"/>
                </a:cubicBezTo>
                <a:cubicBezTo>
                  <a:pt x="223419" y="2722021"/>
                  <a:pt x="200877" y="2659464"/>
                  <a:pt x="0" y="2709275"/>
                </a:cubicBezTo>
                <a:cubicBezTo>
                  <a:pt x="-59027" y="2448727"/>
                  <a:pt x="12626" y="2367556"/>
                  <a:pt x="0" y="2167420"/>
                </a:cubicBezTo>
                <a:cubicBezTo>
                  <a:pt x="-12626" y="1967284"/>
                  <a:pt x="3002" y="1853295"/>
                  <a:pt x="0" y="1652658"/>
                </a:cubicBezTo>
                <a:cubicBezTo>
                  <a:pt x="-3002" y="1452021"/>
                  <a:pt x="6773" y="1420242"/>
                  <a:pt x="0" y="1192081"/>
                </a:cubicBezTo>
                <a:cubicBezTo>
                  <a:pt x="-6773" y="963920"/>
                  <a:pt x="36900" y="866433"/>
                  <a:pt x="0" y="704411"/>
                </a:cubicBezTo>
                <a:cubicBezTo>
                  <a:pt x="-36900" y="542389"/>
                  <a:pt x="78002" y="209192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latin typeface="Goudy Old Style" panose="02020502050305020303" pitchFamily="18" charset="0"/>
              </a:rPr>
              <a:t>Findings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latin typeface="Goudy Old Style" panose="02020502050305020303" pitchFamily="18" charset="0"/>
              </a:rPr>
              <a:t>(File Hashes)</a:t>
            </a:r>
          </a:p>
        </p:txBody>
      </p:sp>
    </p:spTree>
    <p:extLst>
      <p:ext uri="{BB962C8B-B14F-4D97-AF65-F5344CB8AC3E}">
        <p14:creationId xmlns:p14="http://schemas.microsoft.com/office/powerpoint/2010/main" val="208839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2B12-7CDF-2525-0885-70A5FA76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79" y="2652408"/>
            <a:ext cx="5199435" cy="3132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>
                    <a:alpha val="55000"/>
                  </a:schemeClr>
                </a:solidFill>
                <a:latin typeface="Goudy Old Style" panose="02020502050305020303" pitchFamily="18" charset="0"/>
              </a:rPr>
              <a:t>Yara Rules</a:t>
            </a:r>
            <a:endParaRPr lang="en-CA" sz="2400" dirty="0">
              <a:solidFill>
                <a:schemeClr val="tx1">
                  <a:alpha val="55000"/>
                </a:schemeClr>
              </a:solidFill>
              <a:latin typeface="Goudy Old Style" panose="02020502050305020303" pitchFamily="18" charset="0"/>
            </a:endParaRPr>
          </a:p>
          <a:p>
            <a:pPr marL="0" indent="0">
              <a:buNone/>
            </a:pPr>
            <a:endParaRPr lang="en-CA" sz="2400" dirty="0">
              <a:solidFill>
                <a:schemeClr val="tx1">
                  <a:alpha val="55000"/>
                </a:schemeClr>
              </a:solidFill>
              <a:latin typeface="Goudy Old Style" panose="02020502050305020303" pitchFamily="18" charset="0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>
                  <a:alpha val="5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46D-E48D-3E29-F53A-E74B24DAB9DD}"/>
              </a:ext>
            </a:extLst>
          </p:cNvPr>
          <p:cNvSpPr txBox="1"/>
          <p:nvPr/>
        </p:nvSpPr>
        <p:spPr>
          <a:xfrm>
            <a:off x="7140102" y="1763949"/>
            <a:ext cx="42801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detect_blackbyte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meta: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 = "Faith and Danyal"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= "Detects </a:t>
            </a:r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Blackbyte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ransomware"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strings: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$string1 = 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Goudy Old Style" panose="02020502050305020303" pitchFamily="18" charset="0"/>
              </a:rPr>
              <a:t>Local\TM.750ce7b0-e5fd-454f-9fad-2f66513dfa1b”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$string2 = "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Goudy Old Style" panose="02020502050305020303" pitchFamily="18" charset="0"/>
              </a:rPr>
              <a:t>CicLoadWinStaWinSta0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$string3 = "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Goudy Old Style" panose="02020502050305020303" pitchFamily="18" charset="0"/>
              </a:rPr>
              <a:t>Local\SM0:2524:120:WilError_01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of ($string*) and (</a:t>
            </a:r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entrypoint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0x0648A913)</a:t>
            </a:r>
            <a:b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udy Old Style" panose="0202050205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1330AB-E1D7-873E-89D3-28FED2AA7BA9}"/>
              </a:ext>
            </a:extLst>
          </p:cNvPr>
          <p:cNvSpPr txBox="1">
            <a:spLocks/>
          </p:cNvSpPr>
          <p:nvPr/>
        </p:nvSpPr>
        <p:spPr>
          <a:xfrm>
            <a:off x="208097" y="226979"/>
            <a:ext cx="2574013" cy="2217723"/>
          </a:xfrm>
          <a:custGeom>
            <a:avLst/>
            <a:gdLst>
              <a:gd name="connsiteX0" fmla="*/ 0 w 2574013"/>
              <a:gd name="connsiteY0" fmla="*/ 0 h 2217723"/>
              <a:gd name="connsiteX1" fmla="*/ 463322 w 2574013"/>
              <a:gd name="connsiteY1" fmla="*/ 0 h 2217723"/>
              <a:gd name="connsiteX2" fmla="*/ 1003865 w 2574013"/>
              <a:gd name="connsiteY2" fmla="*/ 0 h 2217723"/>
              <a:gd name="connsiteX3" fmla="*/ 1492928 w 2574013"/>
              <a:gd name="connsiteY3" fmla="*/ 0 h 2217723"/>
              <a:gd name="connsiteX4" fmla="*/ 1956250 w 2574013"/>
              <a:gd name="connsiteY4" fmla="*/ 0 h 2217723"/>
              <a:gd name="connsiteX5" fmla="*/ 2574013 w 2574013"/>
              <a:gd name="connsiteY5" fmla="*/ 0 h 2217723"/>
              <a:gd name="connsiteX6" fmla="*/ 2574013 w 2574013"/>
              <a:gd name="connsiteY6" fmla="*/ 554431 h 2217723"/>
              <a:gd name="connsiteX7" fmla="*/ 2574013 w 2574013"/>
              <a:gd name="connsiteY7" fmla="*/ 1108862 h 2217723"/>
              <a:gd name="connsiteX8" fmla="*/ 2574013 w 2574013"/>
              <a:gd name="connsiteY8" fmla="*/ 1618938 h 2217723"/>
              <a:gd name="connsiteX9" fmla="*/ 2574013 w 2574013"/>
              <a:gd name="connsiteY9" fmla="*/ 2217723 h 2217723"/>
              <a:gd name="connsiteX10" fmla="*/ 2110691 w 2574013"/>
              <a:gd name="connsiteY10" fmla="*/ 2217723 h 2217723"/>
              <a:gd name="connsiteX11" fmla="*/ 1673108 w 2574013"/>
              <a:gd name="connsiteY11" fmla="*/ 2217723 h 2217723"/>
              <a:gd name="connsiteX12" fmla="*/ 1132566 w 2574013"/>
              <a:gd name="connsiteY12" fmla="*/ 2217723 h 2217723"/>
              <a:gd name="connsiteX13" fmla="*/ 669243 w 2574013"/>
              <a:gd name="connsiteY13" fmla="*/ 2217723 h 2217723"/>
              <a:gd name="connsiteX14" fmla="*/ 0 w 2574013"/>
              <a:gd name="connsiteY14" fmla="*/ 2217723 h 2217723"/>
              <a:gd name="connsiteX15" fmla="*/ 0 w 2574013"/>
              <a:gd name="connsiteY15" fmla="*/ 1618938 h 2217723"/>
              <a:gd name="connsiteX16" fmla="*/ 0 w 2574013"/>
              <a:gd name="connsiteY16" fmla="*/ 1108862 h 2217723"/>
              <a:gd name="connsiteX17" fmla="*/ 0 w 2574013"/>
              <a:gd name="connsiteY17" fmla="*/ 532254 h 2217723"/>
              <a:gd name="connsiteX18" fmla="*/ 0 w 2574013"/>
              <a:gd name="connsiteY18" fmla="*/ 0 h 221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74013" h="2217723" fill="none" extrusionOk="0">
                <a:moveTo>
                  <a:pt x="0" y="0"/>
                </a:moveTo>
                <a:cubicBezTo>
                  <a:pt x="148127" y="-28449"/>
                  <a:pt x="266658" y="34958"/>
                  <a:pt x="463322" y="0"/>
                </a:cubicBezTo>
                <a:cubicBezTo>
                  <a:pt x="659986" y="-34958"/>
                  <a:pt x="888746" y="63036"/>
                  <a:pt x="1003865" y="0"/>
                </a:cubicBezTo>
                <a:cubicBezTo>
                  <a:pt x="1118984" y="-63036"/>
                  <a:pt x="1342946" y="42251"/>
                  <a:pt x="1492928" y="0"/>
                </a:cubicBezTo>
                <a:cubicBezTo>
                  <a:pt x="1642910" y="-42251"/>
                  <a:pt x="1762478" y="2797"/>
                  <a:pt x="1956250" y="0"/>
                </a:cubicBezTo>
                <a:cubicBezTo>
                  <a:pt x="2150022" y="-2797"/>
                  <a:pt x="2407061" y="870"/>
                  <a:pt x="2574013" y="0"/>
                </a:cubicBezTo>
                <a:cubicBezTo>
                  <a:pt x="2616595" y="180295"/>
                  <a:pt x="2550930" y="344149"/>
                  <a:pt x="2574013" y="554431"/>
                </a:cubicBezTo>
                <a:cubicBezTo>
                  <a:pt x="2597096" y="764713"/>
                  <a:pt x="2524111" y="920983"/>
                  <a:pt x="2574013" y="1108862"/>
                </a:cubicBezTo>
                <a:cubicBezTo>
                  <a:pt x="2623915" y="1296741"/>
                  <a:pt x="2539560" y="1468924"/>
                  <a:pt x="2574013" y="1618938"/>
                </a:cubicBezTo>
                <a:cubicBezTo>
                  <a:pt x="2608466" y="1768952"/>
                  <a:pt x="2510736" y="1972168"/>
                  <a:pt x="2574013" y="2217723"/>
                </a:cubicBezTo>
                <a:cubicBezTo>
                  <a:pt x="2451828" y="2243833"/>
                  <a:pt x="2323858" y="2216573"/>
                  <a:pt x="2110691" y="2217723"/>
                </a:cubicBezTo>
                <a:cubicBezTo>
                  <a:pt x="1897524" y="2218873"/>
                  <a:pt x="1817203" y="2179121"/>
                  <a:pt x="1673108" y="2217723"/>
                </a:cubicBezTo>
                <a:cubicBezTo>
                  <a:pt x="1529013" y="2256325"/>
                  <a:pt x="1348022" y="2181177"/>
                  <a:pt x="1132566" y="2217723"/>
                </a:cubicBezTo>
                <a:cubicBezTo>
                  <a:pt x="917110" y="2254269"/>
                  <a:pt x="803417" y="2189040"/>
                  <a:pt x="669243" y="2217723"/>
                </a:cubicBezTo>
                <a:cubicBezTo>
                  <a:pt x="535069" y="2246406"/>
                  <a:pt x="227455" y="2167852"/>
                  <a:pt x="0" y="2217723"/>
                </a:cubicBezTo>
                <a:cubicBezTo>
                  <a:pt x="-57672" y="1981640"/>
                  <a:pt x="29255" y="1800457"/>
                  <a:pt x="0" y="1618938"/>
                </a:cubicBezTo>
                <a:cubicBezTo>
                  <a:pt x="-29255" y="1437419"/>
                  <a:pt x="27066" y="1332105"/>
                  <a:pt x="0" y="1108862"/>
                </a:cubicBezTo>
                <a:cubicBezTo>
                  <a:pt x="-27066" y="885619"/>
                  <a:pt x="40586" y="804173"/>
                  <a:pt x="0" y="532254"/>
                </a:cubicBezTo>
                <a:cubicBezTo>
                  <a:pt x="-40586" y="260335"/>
                  <a:pt x="16810" y="140137"/>
                  <a:pt x="0" y="0"/>
                </a:cubicBezTo>
                <a:close/>
              </a:path>
              <a:path w="2574013" h="2217723" stroke="0" extrusionOk="0">
                <a:moveTo>
                  <a:pt x="0" y="0"/>
                </a:moveTo>
                <a:cubicBezTo>
                  <a:pt x="142979" y="-54301"/>
                  <a:pt x="273355" y="57546"/>
                  <a:pt x="489062" y="0"/>
                </a:cubicBezTo>
                <a:cubicBezTo>
                  <a:pt x="704769" y="-57546"/>
                  <a:pt x="802403" y="6333"/>
                  <a:pt x="926645" y="0"/>
                </a:cubicBezTo>
                <a:cubicBezTo>
                  <a:pt x="1050887" y="-6333"/>
                  <a:pt x="1253228" y="48533"/>
                  <a:pt x="1492928" y="0"/>
                </a:cubicBezTo>
                <a:cubicBezTo>
                  <a:pt x="1732628" y="-48533"/>
                  <a:pt x="1769174" y="8699"/>
                  <a:pt x="1981990" y="0"/>
                </a:cubicBezTo>
                <a:cubicBezTo>
                  <a:pt x="2194806" y="-8699"/>
                  <a:pt x="2410097" y="37874"/>
                  <a:pt x="2574013" y="0"/>
                </a:cubicBezTo>
                <a:cubicBezTo>
                  <a:pt x="2574493" y="259150"/>
                  <a:pt x="2530993" y="326399"/>
                  <a:pt x="2574013" y="598785"/>
                </a:cubicBezTo>
                <a:cubicBezTo>
                  <a:pt x="2617033" y="871171"/>
                  <a:pt x="2516248" y="1005212"/>
                  <a:pt x="2574013" y="1153216"/>
                </a:cubicBezTo>
                <a:cubicBezTo>
                  <a:pt x="2631778" y="1301220"/>
                  <a:pt x="2560168" y="1573703"/>
                  <a:pt x="2574013" y="1707647"/>
                </a:cubicBezTo>
                <a:cubicBezTo>
                  <a:pt x="2587858" y="1841591"/>
                  <a:pt x="2541595" y="2087270"/>
                  <a:pt x="2574013" y="2217723"/>
                </a:cubicBezTo>
                <a:cubicBezTo>
                  <a:pt x="2455690" y="2229095"/>
                  <a:pt x="2338061" y="2170703"/>
                  <a:pt x="2110691" y="2217723"/>
                </a:cubicBezTo>
                <a:cubicBezTo>
                  <a:pt x="1883321" y="2264743"/>
                  <a:pt x="1730829" y="2208523"/>
                  <a:pt x="1595888" y="2217723"/>
                </a:cubicBezTo>
                <a:cubicBezTo>
                  <a:pt x="1460947" y="2226923"/>
                  <a:pt x="1204745" y="2194042"/>
                  <a:pt x="1106826" y="2217723"/>
                </a:cubicBezTo>
                <a:cubicBezTo>
                  <a:pt x="1008907" y="2241404"/>
                  <a:pt x="686635" y="2184462"/>
                  <a:pt x="540543" y="2217723"/>
                </a:cubicBezTo>
                <a:cubicBezTo>
                  <a:pt x="394451" y="2250984"/>
                  <a:pt x="130616" y="2198402"/>
                  <a:pt x="0" y="2217723"/>
                </a:cubicBezTo>
                <a:cubicBezTo>
                  <a:pt x="-55610" y="2102398"/>
                  <a:pt x="12126" y="1904573"/>
                  <a:pt x="0" y="1707647"/>
                </a:cubicBezTo>
                <a:cubicBezTo>
                  <a:pt x="-12126" y="1510721"/>
                  <a:pt x="22473" y="1288373"/>
                  <a:pt x="0" y="1153216"/>
                </a:cubicBezTo>
                <a:cubicBezTo>
                  <a:pt x="-22473" y="1018059"/>
                  <a:pt x="28658" y="818153"/>
                  <a:pt x="0" y="620962"/>
                </a:cubicBezTo>
                <a:cubicBezTo>
                  <a:pt x="-28658" y="423771"/>
                  <a:pt x="56837" y="151751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40787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D51E7-2C2C-AB63-7F81-CE9B1348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CA" sz="4800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AFB6-6E8C-7DB6-916C-1EA9985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Goudy Old Style" panose="02020502050305020303" pitchFamily="18" charset="0"/>
              </a:rPr>
              <a:t>Summary of Evasion Techniques Found;</a:t>
            </a:r>
          </a:p>
          <a:p>
            <a:pPr marL="0" indent="0">
              <a:buNone/>
            </a:pPr>
            <a:r>
              <a:rPr lang="en-CA" sz="1800" dirty="0">
                <a:latin typeface="Goudy Old Style" panose="02020502050305020303" pitchFamily="18" charset="0"/>
              </a:rPr>
              <a:t>1. Polymorphism</a:t>
            </a:r>
          </a:p>
          <a:p>
            <a:r>
              <a:rPr lang="en-CA" sz="1800" dirty="0">
                <a:latin typeface="Goudy Old Style" panose="02020502050305020303" pitchFamily="18" charset="0"/>
              </a:rPr>
              <a:t>Obfuscation </a:t>
            </a:r>
          </a:p>
          <a:p>
            <a:pPr marL="0" indent="0">
              <a:buNone/>
            </a:pPr>
            <a:r>
              <a:rPr lang="en-CA" sz="1800" dirty="0">
                <a:latin typeface="Goudy Old Style" panose="02020502050305020303" pitchFamily="18" charset="0"/>
              </a:rPr>
              <a:t>2. Anti-analysis </a:t>
            </a:r>
          </a:p>
          <a:p>
            <a:pPr marL="0" indent="0">
              <a:buNone/>
            </a:pPr>
            <a:r>
              <a:rPr lang="en-CA" sz="1800" dirty="0">
                <a:latin typeface="Goudy Old Style" panose="02020502050305020303" pitchFamily="18" charset="0"/>
              </a:rPr>
              <a:t>3. Registry modification</a:t>
            </a:r>
          </a:p>
          <a:p>
            <a:pPr marL="0" indent="0">
              <a:buNone/>
            </a:pPr>
            <a:r>
              <a:rPr lang="en-CA" sz="1800" dirty="0">
                <a:latin typeface="Goudy Old Style" panose="02020502050305020303" pitchFamily="18" charset="0"/>
              </a:rPr>
              <a:t>4. Language identification features</a:t>
            </a:r>
          </a:p>
          <a:p>
            <a:pPr marL="0" indent="0">
              <a:buNone/>
            </a:pPr>
            <a:r>
              <a:rPr lang="en-CA" sz="1800" dirty="0">
                <a:latin typeface="Goudy Old Style" panose="02020502050305020303" pitchFamily="18" charset="0"/>
              </a:rPr>
              <a:t>5. Disabling EDR, Anti-viruses and ETW</a:t>
            </a:r>
          </a:p>
          <a:p>
            <a:pPr marL="0" indent="0">
              <a:buNone/>
            </a:pPr>
            <a:endParaRPr lang="en-CA" sz="1800" dirty="0">
              <a:latin typeface="Goudy Old Style" panose="02020502050305020303" pitchFamily="18" charset="0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8A03DC7-F513-7976-0DB1-885611894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5741" y="979332"/>
            <a:ext cx="4890576" cy="48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9648F50B-2C1A-99EF-DE7E-D6D6DAD8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0"/>
            <a:ext cx="12245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A872E-1E71-DA81-8368-C1854227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To do List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A5C6-A330-1BA2-DAAB-EFF6A7D1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Introduction </a:t>
            </a:r>
          </a:p>
          <a:p>
            <a:r>
              <a:rPr lang="en-CA" dirty="0">
                <a:solidFill>
                  <a:schemeClr val="bg1"/>
                </a:solidFill>
              </a:rPr>
              <a:t>Case Study </a:t>
            </a:r>
          </a:p>
          <a:p>
            <a:r>
              <a:rPr lang="en-CA" dirty="0">
                <a:solidFill>
                  <a:schemeClr val="bg1"/>
                </a:solidFill>
              </a:rPr>
              <a:t>Analysis</a:t>
            </a:r>
          </a:p>
          <a:p>
            <a:r>
              <a:rPr lang="en-CA" dirty="0">
                <a:solidFill>
                  <a:schemeClr val="bg1"/>
                </a:solidFill>
              </a:rPr>
              <a:t>Findings</a:t>
            </a:r>
          </a:p>
          <a:p>
            <a:r>
              <a:rPr lang="en-CA" dirty="0">
                <a:solidFill>
                  <a:schemeClr val="bg1"/>
                </a:solidFill>
              </a:rPr>
              <a:t>Detection</a:t>
            </a:r>
          </a:p>
          <a:p>
            <a:r>
              <a:rPr lang="en-CA" dirty="0">
                <a:solidFill>
                  <a:schemeClr val="bg1"/>
                </a:solidFill>
              </a:rPr>
              <a:t>Conclusion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8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D6FDEF-4A8A-145F-3606-13420D0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anchor="b">
            <a:normAutofit/>
          </a:bodyPr>
          <a:lstStyle/>
          <a:p>
            <a:pPr algn="ctr"/>
            <a:r>
              <a:rPr lang="en-CA" sz="4800" b="1" dirty="0">
                <a:solidFill>
                  <a:srgbClr val="FFFFFF"/>
                </a:solidFill>
                <a:latin typeface="Goudy Old Style" panose="02020502050305020303" pitchFamily="18" charset="0"/>
              </a:rPr>
              <a:t>Introduction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650173A-8EFF-6D38-C730-8BBB1DA12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449606"/>
              </p:ext>
            </p:extLst>
          </p:nvPr>
        </p:nvGraphicFramePr>
        <p:xfrm>
          <a:off x="1191966" y="3510476"/>
          <a:ext cx="9801854" cy="261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062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1D08B-285E-DDB5-CEDE-9CDDA43E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anchor="b">
            <a:normAutofit/>
          </a:bodyPr>
          <a:lstStyle/>
          <a:p>
            <a:pPr algn="ctr"/>
            <a:r>
              <a:rPr lang="en-CA" sz="6000" b="1" dirty="0">
                <a:solidFill>
                  <a:srgbClr val="FFFFFF"/>
                </a:solidFill>
                <a:latin typeface="Goudy Old Style" panose="02020502050305020303" pitchFamily="18" charset="0"/>
              </a:rPr>
              <a:t>Case Study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02A5CF9-D5A2-0D79-4347-9FF04E3DB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6856"/>
              </p:ext>
            </p:extLst>
          </p:nvPr>
        </p:nvGraphicFramePr>
        <p:xfrm>
          <a:off x="1191966" y="3510476"/>
          <a:ext cx="9801854" cy="261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675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90D5667B-05AC-EFE2-03EB-5286E146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1" y="3716867"/>
            <a:ext cx="3794962" cy="1723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oudy Old Style" panose="02020502050305020303" pitchFamily="18" charset="0"/>
              </a:rPr>
              <a:t>Extracting the static features of the malware using </a:t>
            </a:r>
            <a:r>
              <a:rPr lang="en-US" sz="2000" dirty="0" err="1">
                <a:latin typeface="Goudy Old Style" panose="02020502050305020303" pitchFamily="18" charset="0"/>
              </a:rPr>
              <a:t>PeStudio</a:t>
            </a:r>
            <a:r>
              <a:rPr lang="en-US" sz="2000" dirty="0">
                <a:latin typeface="Goudy Old Style" panose="020205020503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Goudy Old Style" panose="02020502050305020303" pitchFamily="18" charset="0"/>
              </a:rPr>
              <a:t>Finding the MD5 Hash of the file for further analysis 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74CC7B7-4154-A57E-F062-C6DDB24B27BA}"/>
              </a:ext>
            </a:extLst>
          </p:cNvPr>
          <p:cNvSpPr txBox="1">
            <a:spLocks/>
          </p:cNvSpPr>
          <p:nvPr/>
        </p:nvSpPr>
        <p:spPr>
          <a:xfrm>
            <a:off x="157466" y="250334"/>
            <a:ext cx="2752354" cy="2709275"/>
          </a:xfrm>
          <a:custGeom>
            <a:avLst/>
            <a:gdLst>
              <a:gd name="connsiteX0" fmla="*/ 0 w 2752354"/>
              <a:gd name="connsiteY0" fmla="*/ 0 h 2709275"/>
              <a:gd name="connsiteX1" fmla="*/ 688089 w 2752354"/>
              <a:gd name="connsiteY1" fmla="*/ 0 h 2709275"/>
              <a:gd name="connsiteX2" fmla="*/ 1403701 w 2752354"/>
              <a:gd name="connsiteY2" fmla="*/ 0 h 2709275"/>
              <a:gd name="connsiteX3" fmla="*/ 2009218 w 2752354"/>
              <a:gd name="connsiteY3" fmla="*/ 0 h 2709275"/>
              <a:gd name="connsiteX4" fmla="*/ 2752354 w 2752354"/>
              <a:gd name="connsiteY4" fmla="*/ 0 h 2709275"/>
              <a:gd name="connsiteX5" fmla="*/ 2752354 w 2752354"/>
              <a:gd name="connsiteY5" fmla="*/ 704412 h 2709275"/>
              <a:gd name="connsiteX6" fmla="*/ 2752354 w 2752354"/>
              <a:gd name="connsiteY6" fmla="*/ 1327545 h 2709275"/>
              <a:gd name="connsiteX7" fmla="*/ 2752354 w 2752354"/>
              <a:gd name="connsiteY7" fmla="*/ 2004864 h 2709275"/>
              <a:gd name="connsiteX8" fmla="*/ 2752354 w 2752354"/>
              <a:gd name="connsiteY8" fmla="*/ 2709275 h 2709275"/>
              <a:gd name="connsiteX9" fmla="*/ 2146836 w 2752354"/>
              <a:gd name="connsiteY9" fmla="*/ 2709275 h 2709275"/>
              <a:gd name="connsiteX10" fmla="*/ 1431224 w 2752354"/>
              <a:gd name="connsiteY10" fmla="*/ 2709275 h 2709275"/>
              <a:gd name="connsiteX11" fmla="*/ 798183 w 2752354"/>
              <a:gd name="connsiteY11" fmla="*/ 2709275 h 2709275"/>
              <a:gd name="connsiteX12" fmla="*/ 0 w 2752354"/>
              <a:gd name="connsiteY12" fmla="*/ 2709275 h 2709275"/>
              <a:gd name="connsiteX13" fmla="*/ 0 w 2752354"/>
              <a:gd name="connsiteY13" fmla="*/ 2059049 h 2709275"/>
              <a:gd name="connsiteX14" fmla="*/ 0 w 2752354"/>
              <a:gd name="connsiteY14" fmla="*/ 1381730 h 2709275"/>
              <a:gd name="connsiteX15" fmla="*/ 0 w 2752354"/>
              <a:gd name="connsiteY15" fmla="*/ 677319 h 2709275"/>
              <a:gd name="connsiteX16" fmla="*/ 0 w 2752354"/>
              <a:gd name="connsiteY16" fmla="*/ 0 h 27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52354" h="2709275" fill="none" extrusionOk="0">
                <a:moveTo>
                  <a:pt x="0" y="0"/>
                </a:moveTo>
                <a:cubicBezTo>
                  <a:pt x="291818" y="-557"/>
                  <a:pt x="364151" y="11373"/>
                  <a:pt x="688089" y="0"/>
                </a:cubicBezTo>
                <a:cubicBezTo>
                  <a:pt x="1012027" y="-11373"/>
                  <a:pt x="1090274" y="17487"/>
                  <a:pt x="1403701" y="0"/>
                </a:cubicBezTo>
                <a:cubicBezTo>
                  <a:pt x="1717128" y="-17487"/>
                  <a:pt x="1825787" y="8774"/>
                  <a:pt x="2009218" y="0"/>
                </a:cubicBezTo>
                <a:cubicBezTo>
                  <a:pt x="2192649" y="-8774"/>
                  <a:pt x="2575996" y="-34699"/>
                  <a:pt x="2752354" y="0"/>
                </a:cubicBezTo>
                <a:cubicBezTo>
                  <a:pt x="2779523" y="320552"/>
                  <a:pt x="2755770" y="515474"/>
                  <a:pt x="2752354" y="704412"/>
                </a:cubicBezTo>
                <a:cubicBezTo>
                  <a:pt x="2748938" y="893350"/>
                  <a:pt x="2741471" y="1201280"/>
                  <a:pt x="2752354" y="1327545"/>
                </a:cubicBezTo>
                <a:cubicBezTo>
                  <a:pt x="2763237" y="1453810"/>
                  <a:pt x="2726812" y="1856990"/>
                  <a:pt x="2752354" y="2004864"/>
                </a:cubicBezTo>
                <a:cubicBezTo>
                  <a:pt x="2777896" y="2152738"/>
                  <a:pt x="2765277" y="2374238"/>
                  <a:pt x="2752354" y="2709275"/>
                </a:cubicBezTo>
                <a:cubicBezTo>
                  <a:pt x="2508831" y="2682823"/>
                  <a:pt x="2312419" y="2709426"/>
                  <a:pt x="2146836" y="2709275"/>
                </a:cubicBezTo>
                <a:cubicBezTo>
                  <a:pt x="1981253" y="2709124"/>
                  <a:pt x="1627374" y="2727680"/>
                  <a:pt x="1431224" y="2709275"/>
                </a:cubicBezTo>
                <a:cubicBezTo>
                  <a:pt x="1235074" y="2690870"/>
                  <a:pt x="974961" y="2682733"/>
                  <a:pt x="798183" y="2709275"/>
                </a:cubicBezTo>
                <a:cubicBezTo>
                  <a:pt x="621405" y="2735817"/>
                  <a:pt x="172577" y="2702304"/>
                  <a:pt x="0" y="2709275"/>
                </a:cubicBezTo>
                <a:cubicBezTo>
                  <a:pt x="12443" y="2390872"/>
                  <a:pt x="8771" y="2230660"/>
                  <a:pt x="0" y="2059049"/>
                </a:cubicBezTo>
                <a:cubicBezTo>
                  <a:pt x="-8771" y="1887438"/>
                  <a:pt x="-16999" y="1713158"/>
                  <a:pt x="0" y="1381730"/>
                </a:cubicBezTo>
                <a:cubicBezTo>
                  <a:pt x="16999" y="1050302"/>
                  <a:pt x="-5040" y="1020980"/>
                  <a:pt x="0" y="677319"/>
                </a:cubicBezTo>
                <a:cubicBezTo>
                  <a:pt x="5040" y="333658"/>
                  <a:pt x="31884" y="219716"/>
                  <a:pt x="0" y="0"/>
                </a:cubicBezTo>
                <a:close/>
              </a:path>
              <a:path w="2752354" h="2709275" stroke="0" extrusionOk="0">
                <a:moveTo>
                  <a:pt x="0" y="0"/>
                </a:moveTo>
                <a:cubicBezTo>
                  <a:pt x="199290" y="29293"/>
                  <a:pt x="415992" y="7461"/>
                  <a:pt x="660565" y="0"/>
                </a:cubicBezTo>
                <a:cubicBezTo>
                  <a:pt x="905139" y="-7461"/>
                  <a:pt x="1041099" y="-27764"/>
                  <a:pt x="1266083" y="0"/>
                </a:cubicBezTo>
                <a:cubicBezTo>
                  <a:pt x="1491067" y="27764"/>
                  <a:pt x="1859653" y="-14670"/>
                  <a:pt x="2009218" y="0"/>
                </a:cubicBezTo>
                <a:cubicBezTo>
                  <a:pt x="2158783" y="14670"/>
                  <a:pt x="2541537" y="25811"/>
                  <a:pt x="2752354" y="0"/>
                </a:cubicBezTo>
                <a:cubicBezTo>
                  <a:pt x="2759003" y="322397"/>
                  <a:pt x="2765524" y="463855"/>
                  <a:pt x="2752354" y="650226"/>
                </a:cubicBezTo>
                <a:cubicBezTo>
                  <a:pt x="2739184" y="836597"/>
                  <a:pt x="2779553" y="1127567"/>
                  <a:pt x="2752354" y="1273359"/>
                </a:cubicBezTo>
                <a:cubicBezTo>
                  <a:pt x="2725155" y="1419151"/>
                  <a:pt x="2719738" y="1767466"/>
                  <a:pt x="2752354" y="1950678"/>
                </a:cubicBezTo>
                <a:cubicBezTo>
                  <a:pt x="2784970" y="2133890"/>
                  <a:pt x="2727797" y="2395507"/>
                  <a:pt x="2752354" y="2709275"/>
                </a:cubicBezTo>
                <a:cubicBezTo>
                  <a:pt x="2545254" y="2725075"/>
                  <a:pt x="2272296" y="2695203"/>
                  <a:pt x="2119313" y="2709275"/>
                </a:cubicBezTo>
                <a:cubicBezTo>
                  <a:pt x="1966330" y="2723347"/>
                  <a:pt x="1739989" y="2683777"/>
                  <a:pt x="1431224" y="2709275"/>
                </a:cubicBezTo>
                <a:cubicBezTo>
                  <a:pt x="1122459" y="2734773"/>
                  <a:pt x="953028" y="2732507"/>
                  <a:pt x="743136" y="2709275"/>
                </a:cubicBezTo>
                <a:cubicBezTo>
                  <a:pt x="533244" y="2686043"/>
                  <a:pt x="248996" y="2677907"/>
                  <a:pt x="0" y="2709275"/>
                </a:cubicBezTo>
                <a:cubicBezTo>
                  <a:pt x="18126" y="2408191"/>
                  <a:pt x="-15910" y="2126370"/>
                  <a:pt x="0" y="1977771"/>
                </a:cubicBezTo>
                <a:cubicBezTo>
                  <a:pt x="15910" y="1829172"/>
                  <a:pt x="13799" y="1476678"/>
                  <a:pt x="0" y="1246267"/>
                </a:cubicBezTo>
                <a:cubicBezTo>
                  <a:pt x="-13799" y="1015856"/>
                  <a:pt x="35309" y="444477"/>
                  <a:pt x="0" y="0"/>
                </a:cubicBezTo>
                <a:close/>
              </a:path>
            </a:pathLst>
          </a:custGeom>
          <a:solidFill>
            <a:srgbClr val="657F95"/>
          </a:solidFill>
          <a:ln>
            <a:solidFill>
              <a:srgbClr val="657F9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Static Analysis</a:t>
            </a:r>
          </a:p>
          <a:p>
            <a:pPr algn="ctr"/>
            <a:r>
              <a:rPr lang="en-CA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(Initial Stage)</a:t>
            </a:r>
          </a:p>
        </p:txBody>
      </p:sp>
      <p:pic>
        <p:nvPicPr>
          <p:cNvPr id="2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677C0758-224A-01FE-2559-4F24CD224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" b="-1"/>
          <a:stretch/>
        </p:blipFill>
        <p:spPr>
          <a:xfrm>
            <a:off x="4506164" y="1111910"/>
            <a:ext cx="7568998" cy="43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3CDFB-297D-413E-AE36-29D2B07B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dirty="0">
                <a:latin typeface="Goudy Old Style" panose="02020502050305020303" pitchFamily="18" charset="0"/>
              </a:rPr>
              <a:t>Online Engine Scans</a:t>
            </a:r>
            <a:br>
              <a:rPr lang="en-US" sz="4800" b="1" dirty="0">
                <a:latin typeface="Goudy Old Style" panose="02020502050305020303" pitchFamily="18" charset="0"/>
              </a:rPr>
            </a:br>
            <a:r>
              <a:rPr lang="en-US" sz="4000" b="1" dirty="0">
                <a:latin typeface="Goudy Old Style" panose="02020502050305020303" pitchFamily="18" charset="0"/>
              </a:rPr>
              <a:t>(</a:t>
            </a:r>
            <a:r>
              <a:rPr lang="en-US" sz="4000" b="1" dirty="0" err="1">
                <a:latin typeface="Goudy Old Style" panose="02020502050305020303" pitchFamily="18" charset="0"/>
              </a:rPr>
              <a:t>V</a:t>
            </a:r>
            <a:r>
              <a:rPr lang="en-US" sz="4000" b="1" kern="1200" dirty="0" err="1">
                <a:solidFill>
                  <a:schemeClr val="tx1"/>
                </a:solidFill>
                <a:latin typeface="Goudy Old Style" panose="02020502050305020303" pitchFamily="18" charset="0"/>
              </a:rPr>
              <a:t>irusTotal</a:t>
            </a:r>
            <a:r>
              <a:rPr lang="en-US" sz="4000" b="1" dirty="0">
                <a:latin typeface="Goudy Old Style" panose="02020502050305020303" pitchFamily="18" charset="0"/>
              </a:rPr>
              <a:t> and T</a:t>
            </a:r>
            <a:r>
              <a:rPr lang="en-US" sz="4000" b="1" kern="1200" dirty="0">
                <a:solidFill>
                  <a:schemeClr val="tx1"/>
                </a:solidFill>
                <a:latin typeface="Goudy Old Style" panose="02020502050305020303" pitchFamily="18" charset="0"/>
              </a:rPr>
              <a:t>ria.ge)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BC7D7B-8C07-9819-0A07-6FEBA351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122" y="3503981"/>
            <a:ext cx="3816096" cy="26729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Further Analysis using Virus Databases and a Sandbox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3254AD-9827-4961-A67E-ED912A867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5" b="1"/>
          <a:stretch/>
        </p:blipFill>
        <p:spPr>
          <a:xfrm>
            <a:off x="4901268" y="3154855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67D359-20C7-47CB-92CE-81A3F9E54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8"/>
          <a:stretch/>
        </p:blipFill>
        <p:spPr>
          <a:xfrm>
            <a:off x="4719619" y="-6485"/>
            <a:ext cx="7472381" cy="3161340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775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EADB01-7CDE-0585-3155-CC7E9391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Goudy Old Style" panose="02020502050305020303" pitchFamily="18" charset="0"/>
              </a:rPr>
              <a:t>Suspicious Indicators</a:t>
            </a:r>
          </a:p>
          <a:p>
            <a:r>
              <a:rPr lang="en-US" sz="1800" dirty="0">
                <a:latin typeface="Goudy Old Style" panose="02020502050305020303" pitchFamily="18" charset="0"/>
              </a:rPr>
              <a:t>Entry point into the program</a:t>
            </a:r>
          </a:p>
          <a:p>
            <a:r>
              <a:rPr lang="en-US" sz="1800" dirty="0">
                <a:latin typeface="Goudy Old Style" panose="02020502050305020303" pitchFamily="18" charset="0"/>
              </a:rPr>
              <a:t>Resources flag</a:t>
            </a:r>
          </a:p>
          <a:p>
            <a:r>
              <a:rPr lang="en-US" sz="1800" dirty="0">
                <a:latin typeface="Goudy Old Style" panose="02020502050305020303" pitchFamily="18" charset="0"/>
              </a:rPr>
              <a:t>Obfuscation (packing using UPX 0 and UPX 1)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E7BDB-EDF8-4149-9895-A62686AA7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6"/>
          <a:stretch/>
        </p:blipFill>
        <p:spPr>
          <a:xfrm>
            <a:off x="5127955" y="1733702"/>
            <a:ext cx="6338362" cy="31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04E5EF-0A1C-4AFB-917C-4585FA31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67640"/>
            <a:ext cx="2752354" cy="2413419"/>
          </a:xfrm>
          <a:custGeom>
            <a:avLst/>
            <a:gdLst>
              <a:gd name="connsiteX0" fmla="*/ 0 w 2752354"/>
              <a:gd name="connsiteY0" fmla="*/ 0 h 2413419"/>
              <a:gd name="connsiteX1" fmla="*/ 688089 w 2752354"/>
              <a:gd name="connsiteY1" fmla="*/ 0 h 2413419"/>
              <a:gd name="connsiteX2" fmla="*/ 1403701 w 2752354"/>
              <a:gd name="connsiteY2" fmla="*/ 0 h 2413419"/>
              <a:gd name="connsiteX3" fmla="*/ 2009218 w 2752354"/>
              <a:gd name="connsiteY3" fmla="*/ 0 h 2413419"/>
              <a:gd name="connsiteX4" fmla="*/ 2752354 w 2752354"/>
              <a:gd name="connsiteY4" fmla="*/ 0 h 2413419"/>
              <a:gd name="connsiteX5" fmla="*/ 2752354 w 2752354"/>
              <a:gd name="connsiteY5" fmla="*/ 627489 h 2413419"/>
              <a:gd name="connsiteX6" fmla="*/ 2752354 w 2752354"/>
              <a:gd name="connsiteY6" fmla="*/ 1182575 h 2413419"/>
              <a:gd name="connsiteX7" fmla="*/ 2752354 w 2752354"/>
              <a:gd name="connsiteY7" fmla="*/ 1785930 h 2413419"/>
              <a:gd name="connsiteX8" fmla="*/ 2752354 w 2752354"/>
              <a:gd name="connsiteY8" fmla="*/ 2413419 h 2413419"/>
              <a:gd name="connsiteX9" fmla="*/ 2146836 w 2752354"/>
              <a:gd name="connsiteY9" fmla="*/ 2413419 h 2413419"/>
              <a:gd name="connsiteX10" fmla="*/ 1431224 w 2752354"/>
              <a:gd name="connsiteY10" fmla="*/ 2413419 h 2413419"/>
              <a:gd name="connsiteX11" fmla="*/ 798183 w 2752354"/>
              <a:gd name="connsiteY11" fmla="*/ 2413419 h 2413419"/>
              <a:gd name="connsiteX12" fmla="*/ 0 w 2752354"/>
              <a:gd name="connsiteY12" fmla="*/ 2413419 h 2413419"/>
              <a:gd name="connsiteX13" fmla="*/ 0 w 2752354"/>
              <a:gd name="connsiteY13" fmla="*/ 1834198 h 2413419"/>
              <a:gd name="connsiteX14" fmla="*/ 0 w 2752354"/>
              <a:gd name="connsiteY14" fmla="*/ 1230844 h 2413419"/>
              <a:gd name="connsiteX15" fmla="*/ 0 w 2752354"/>
              <a:gd name="connsiteY15" fmla="*/ 603355 h 2413419"/>
              <a:gd name="connsiteX16" fmla="*/ 0 w 2752354"/>
              <a:gd name="connsiteY16" fmla="*/ 0 h 241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52354" h="2413419" fill="none" extrusionOk="0">
                <a:moveTo>
                  <a:pt x="0" y="0"/>
                </a:moveTo>
                <a:cubicBezTo>
                  <a:pt x="291818" y="-557"/>
                  <a:pt x="364151" y="11373"/>
                  <a:pt x="688089" y="0"/>
                </a:cubicBezTo>
                <a:cubicBezTo>
                  <a:pt x="1012027" y="-11373"/>
                  <a:pt x="1090274" y="17487"/>
                  <a:pt x="1403701" y="0"/>
                </a:cubicBezTo>
                <a:cubicBezTo>
                  <a:pt x="1717128" y="-17487"/>
                  <a:pt x="1825787" y="8774"/>
                  <a:pt x="2009218" y="0"/>
                </a:cubicBezTo>
                <a:cubicBezTo>
                  <a:pt x="2192649" y="-8774"/>
                  <a:pt x="2575996" y="-34699"/>
                  <a:pt x="2752354" y="0"/>
                </a:cubicBezTo>
                <a:cubicBezTo>
                  <a:pt x="2736377" y="152815"/>
                  <a:pt x="2724695" y="394744"/>
                  <a:pt x="2752354" y="627489"/>
                </a:cubicBezTo>
                <a:cubicBezTo>
                  <a:pt x="2780013" y="860234"/>
                  <a:pt x="2731372" y="948714"/>
                  <a:pt x="2752354" y="1182575"/>
                </a:cubicBezTo>
                <a:cubicBezTo>
                  <a:pt x="2773336" y="1416436"/>
                  <a:pt x="2751293" y="1645729"/>
                  <a:pt x="2752354" y="1785930"/>
                </a:cubicBezTo>
                <a:cubicBezTo>
                  <a:pt x="2753415" y="1926131"/>
                  <a:pt x="2738714" y="2284445"/>
                  <a:pt x="2752354" y="2413419"/>
                </a:cubicBezTo>
                <a:cubicBezTo>
                  <a:pt x="2508831" y="2386967"/>
                  <a:pt x="2312419" y="2413570"/>
                  <a:pt x="2146836" y="2413419"/>
                </a:cubicBezTo>
                <a:cubicBezTo>
                  <a:pt x="1981253" y="2413268"/>
                  <a:pt x="1627374" y="2431824"/>
                  <a:pt x="1431224" y="2413419"/>
                </a:cubicBezTo>
                <a:cubicBezTo>
                  <a:pt x="1235074" y="2395014"/>
                  <a:pt x="974961" y="2386877"/>
                  <a:pt x="798183" y="2413419"/>
                </a:cubicBezTo>
                <a:cubicBezTo>
                  <a:pt x="621405" y="2439961"/>
                  <a:pt x="172577" y="2406448"/>
                  <a:pt x="0" y="2413419"/>
                </a:cubicBezTo>
                <a:cubicBezTo>
                  <a:pt x="-20962" y="2144777"/>
                  <a:pt x="21951" y="1969084"/>
                  <a:pt x="0" y="1834198"/>
                </a:cubicBezTo>
                <a:cubicBezTo>
                  <a:pt x="-21951" y="1699312"/>
                  <a:pt x="16378" y="1527764"/>
                  <a:pt x="0" y="1230844"/>
                </a:cubicBezTo>
                <a:cubicBezTo>
                  <a:pt x="-16378" y="933924"/>
                  <a:pt x="-24116" y="796743"/>
                  <a:pt x="0" y="603355"/>
                </a:cubicBezTo>
                <a:cubicBezTo>
                  <a:pt x="24116" y="409967"/>
                  <a:pt x="-5510" y="255725"/>
                  <a:pt x="0" y="0"/>
                </a:cubicBezTo>
                <a:close/>
              </a:path>
              <a:path w="2752354" h="2413419" stroke="0" extrusionOk="0">
                <a:moveTo>
                  <a:pt x="0" y="0"/>
                </a:moveTo>
                <a:cubicBezTo>
                  <a:pt x="199290" y="29293"/>
                  <a:pt x="415992" y="7461"/>
                  <a:pt x="660565" y="0"/>
                </a:cubicBezTo>
                <a:cubicBezTo>
                  <a:pt x="905139" y="-7461"/>
                  <a:pt x="1041099" y="-27764"/>
                  <a:pt x="1266083" y="0"/>
                </a:cubicBezTo>
                <a:cubicBezTo>
                  <a:pt x="1491067" y="27764"/>
                  <a:pt x="1859653" y="-14670"/>
                  <a:pt x="2009218" y="0"/>
                </a:cubicBezTo>
                <a:cubicBezTo>
                  <a:pt x="2158783" y="14670"/>
                  <a:pt x="2541537" y="25811"/>
                  <a:pt x="2752354" y="0"/>
                </a:cubicBezTo>
                <a:cubicBezTo>
                  <a:pt x="2732085" y="262942"/>
                  <a:pt x="2768463" y="438415"/>
                  <a:pt x="2752354" y="579221"/>
                </a:cubicBezTo>
                <a:cubicBezTo>
                  <a:pt x="2736245" y="720027"/>
                  <a:pt x="2748965" y="859977"/>
                  <a:pt x="2752354" y="1134307"/>
                </a:cubicBezTo>
                <a:cubicBezTo>
                  <a:pt x="2755743" y="1408637"/>
                  <a:pt x="2727401" y="1578279"/>
                  <a:pt x="2752354" y="1737662"/>
                </a:cubicBezTo>
                <a:cubicBezTo>
                  <a:pt x="2777307" y="1897046"/>
                  <a:pt x="2736749" y="2096545"/>
                  <a:pt x="2752354" y="2413419"/>
                </a:cubicBezTo>
                <a:cubicBezTo>
                  <a:pt x="2545254" y="2429219"/>
                  <a:pt x="2272296" y="2399347"/>
                  <a:pt x="2119313" y="2413419"/>
                </a:cubicBezTo>
                <a:cubicBezTo>
                  <a:pt x="1966330" y="2427491"/>
                  <a:pt x="1739989" y="2387921"/>
                  <a:pt x="1431224" y="2413419"/>
                </a:cubicBezTo>
                <a:cubicBezTo>
                  <a:pt x="1122459" y="2438917"/>
                  <a:pt x="953028" y="2436651"/>
                  <a:pt x="743136" y="2413419"/>
                </a:cubicBezTo>
                <a:cubicBezTo>
                  <a:pt x="533244" y="2390187"/>
                  <a:pt x="248996" y="2382051"/>
                  <a:pt x="0" y="2413419"/>
                </a:cubicBezTo>
                <a:cubicBezTo>
                  <a:pt x="10497" y="2121727"/>
                  <a:pt x="3800" y="1928011"/>
                  <a:pt x="0" y="1761796"/>
                </a:cubicBezTo>
                <a:cubicBezTo>
                  <a:pt x="-3800" y="1595581"/>
                  <a:pt x="-12959" y="1343353"/>
                  <a:pt x="0" y="1110173"/>
                </a:cubicBezTo>
                <a:cubicBezTo>
                  <a:pt x="12959" y="876993"/>
                  <a:pt x="-35702" y="245074"/>
                  <a:pt x="0" y="0"/>
                </a:cubicBezTo>
                <a:close/>
              </a:path>
            </a:pathLst>
          </a:custGeom>
          <a:solidFill>
            <a:srgbClr val="657F95"/>
          </a:solidFill>
          <a:ln>
            <a:solidFill>
              <a:srgbClr val="657F9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Goudy Old Style" panose="02020502050305020303" pitchFamily="18" charset="0"/>
              </a:rPr>
              <a:t>Static Analysis</a:t>
            </a:r>
            <a:br>
              <a:rPr lang="en-US" sz="2800" b="1" kern="1200" dirty="0">
                <a:solidFill>
                  <a:srgbClr val="FFFFFF"/>
                </a:solidFill>
                <a:latin typeface="Goudy Old Style" panose="02020502050305020303" pitchFamily="18" charset="0"/>
              </a:rPr>
            </a:br>
            <a:r>
              <a:rPr lang="en-US" sz="2800" b="1" kern="1200" dirty="0">
                <a:solidFill>
                  <a:srgbClr val="FFFFFF"/>
                </a:solidFill>
                <a:latin typeface="Goudy Old Style" panose="02020502050305020303" pitchFamily="18" charset="0"/>
              </a:rPr>
              <a:t>(Libraries)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0AC750-9E3D-43A1-806E-2B9B4CFE9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60" y="161154"/>
            <a:ext cx="8343900" cy="3063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775A5-D4B2-C009-F13F-111188714933}"/>
              </a:ext>
            </a:extLst>
          </p:cNvPr>
          <p:cNvSpPr txBox="1"/>
          <p:nvPr/>
        </p:nvSpPr>
        <p:spPr>
          <a:xfrm>
            <a:off x="891426" y="3922564"/>
            <a:ext cx="609790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Goudy Old Style" panose="02020502050305020303" pitchFamily="18" charset="0"/>
              </a:rPr>
              <a:t>PSAPI.dll</a:t>
            </a:r>
            <a:r>
              <a:rPr lang="en-US" b="1" dirty="0">
                <a:latin typeface="Goudy Old Style" panose="02020502050305020303" pitchFamily="18" charset="0"/>
              </a:rPr>
              <a:t> </a:t>
            </a:r>
            <a:r>
              <a:rPr lang="en-US" dirty="0">
                <a:latin typeface="Goudy Old Style" panose="02020502050305020303" pitchFamily="18" charset="0"/>
              </a:rPr>
              <a:t>is a dynamic link library file in the Windows O.S that provides functions for working with APIs.</a:t>
            </a:r>
          </a:p>
          <a:p>
            <a:r>
              <a:rPr lang="en-US" dirty="0">
                <a:latin typeface="Goudy Old Style" panose="02020502050305020303" pitchFamily="18" charset="0"/>
              </a:rPr>
              <a:t>It is used for:</a:t>
            </a:r>
          </a:p>
          <a:p>
            <a:r>
              <a:rPr lang="en-US" dirty="0">
                <a:latin typeface="Goudy Old Style" panose="02020502050305020303" pitchFamily="18" charset="0"/>
              </a:rPr>
              <a:t>1. Retrieving process information </a:t>
            </a:r>
          </a:p>
          <a:p>
            <a:r>
              <a:rPr lang="en-US" dirty="0">
                <a:latin typeface="Goudy Old Style" panose="02020502050305020303" pitchFamily="18" charset="0"/>
              </a:rPr>
              <a:t>2. Enumerating modules and processes</a:t>
            </a:r>
          </a:p>
          <a:p>
            <a:r>
              <a:rPr lang="en-US" dirty="0">
                <a:latin typeface="Goudy Old Style" panose="02020502050305020303" pitchFamily="18" charset="0"/>
              </a:rPr>
              <a:t>3. Monitoring system performance </a:t>
            </a:r>
            <a:endParaRPr lang="en-CA" dirty="0">
              <a:latin typeface="Goudy Old Style" panose="02020502050305020303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DAC9496-4476-B4F5-B4E6-2B47B4749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37" y="2411614"/>
            <a:ext cx="5497283" cy="35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tx2">
                <a:lumMod val="60000"/>
                <a:lumOff val="40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: Rounded Corners 62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73A2C-49E7-4D1E-B425-6F12C0D5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8" y="387160"/>
            <a:ext cx="2752354" cy="2709275"/>
          </a:xfrm>
          <a:custGeom>
            <a:avLst/>
            <a:gdLst>
              <a:gd name="connsiteX0" fmla="*/ 0 w 2752354"/>
              <a:gd name="connsiteY0" fmla="*/ 0 h 2709275"/>
              <a:gd name="connsiteX1" fmla="*/ 522947 w 2752354"/>
              <a:gd name="connsiteY1" fmla="*/ 0 h 2709275"/>
              <a:gd name="connsiteX2" fmla="*/ 1018371 w 2752354"/>
              <a:gd name="connsiteY2" fmla="*/ 0 h 2709275"/>
              <a:gd name="connsiteX3" fmla="*/ 1596365 w 2752354"/>
              <a:gd name="connsiteY3" fmla="*/ 0 h 2709275"/>
              <a:gd name="connsiteX4" fmla="*/ 2146836 w 2752354"/>
              <a:gd name="connsiteY4" fmla="*/ 0 h 2709275"/>
              <a:gd name="connsiteX5" fmla="*/ 2752354 w 2752354"/>
              <a:gd name="connsiteY5" fmla="*/ 0 h 2709275"/>
              <a:gd name="connsiteX6" fmla="*/ 2752354 w 2752354"/>
              <a:gd name="connsiteY6" fmla="*/ 596041 h 2709275"/>
              <a:gd name="connsiteX7" fmla="*/ 2752354 w 2752354"/>
              <a:gd name="connsiteY7" fmla="*/ 1164988 h 2709275"/>
              <a:gd name="connsiteX8" fmla="*/ 2752354 w 2752354"/>
              <a:gd name="connsiteY8" fmla="*/ 1652658 h 2709275"/>
              <a:gd name="connsiteX9" fmla="*/ 2752354 w 2752354"/>
              <a:gd name="connsiteY9" fmla="*/ 2221606 h 2709275"/>
              <a:gd name="connsiteX10" fmla="*/ 2752354 w 2752354"/>
              <a:gd name="connsiteY10" fmla="*/ 2709275 h 2709275"/>
              <a:gd name="connsiteX11" fmla="*/ 2174360 w 2752354"/>
              <a:gd name="connsiteY11" fmla="*/ 2709275 h 2709275"/>
              <a:gd name="connsiteX12" fmla="*/ 1596365 w 2752354"/>
              <a:gd name="connsiteY12" fmla="*/ 2709275 h 2709275"/>
              <a:gd name="connsiteX13" fmla="*/ 990847 w 2752354"/>
              <a:gd name="connsiteY13" fmla="*/ 2709275 h 2709275"/>
              <a:gd name="connsiteX14" fmla="*/ 0 w 2752354"/>
              <a:gd name="connsiteY14" fmla="*/ 2709275 h 2709275"/>
              <a:gd name="connsiteX15" fmla="*/ 0 w 2752354"/>
              <a:gd name="connsiteY15" fmla="*/ 2113235 h 2709275"/>
              <a:gd name="connsiteX16" fmla="*/ 0 w 2752354"/>
              <a:gd name="connsiteY16" fmla="*/ 1625565 h 2709275"/>
              <a:gd name="connsiteX17" fmla="*/ 0 w 2752354"/>
              <a:gd name="connsiteY17" fmla="*/ 1083710 h 2709275"/>
              <a:gd name="connsiteX18" fmla="*/ 0 w 2752354"/>
              <a:gd name="connsiteY18" fmla="*/ 514762 h 2709275"/>
              <a:gd name="connsiteX19" fmla="*/ 0 w 2752354"/>
              <a:gd name="connsiteY19" fmla="*/ 0 h 27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52354" h="2709275" fill="none" extrusionOk="0">
                <a:moveTo>
                  <a:pt x="0" y="0"/>
                </a:moveTo>
                <a:cubicBezTo>
                  <a:pt x="106521" y="-61046"/>
                  <a:pt x="349306" y="46042"/>
                  <a:pt x="522947" y="0"/>
                </a:cubicBezTo>
                <a:cubicBezTo>
                  <a:pt x="696588" y="-46042"/>
                  <a:pt x="853562" y="49388"/>
                  <a:pt x="1018371" y="0"/>
                </a:cubicBezTo>
                <a:cubicBezTo>
                  <a:pt x="1183180" y="-49388"/>
                  <a:pt x="1408600" y="19006"/>
                  <a:pt x="1596365" y="0"/>
                </a:cubicBezTo>
                <a:cubicBezTo>
                  <a:pt x="1784130" y="-19006"/>
                  <a:pt x="1888359" y="7383"/>
                  <a:pt x="2146836" y="0"/>
                </a:cubicBezTo>
                <a:cubicBezTo>
                  <a:pt x="2405313" y="-7383"/>
                  <a:pt x="2558199" y="47560"/>
                  <a:pt x="2752354" y="0"/>
                </a:cubicBezTo>
                <a:cubicBezTo>
                  <a:pt x="2812392" y="278192"/>
                  <a:pt x="2731622" y="336498"/>
                  <a:pt x="2752354" y="596041"/>
                </a:cubicBezTo>
                <a:cubicBezTo>
                  <a:pt x="2773086" y="855584"/>
                  <a:pt x="2737464" y="891485"/>
                  <a:pt x="2752354" y="1164988"/>
                </a:cubicBezTo>
                <a:cubicBezTo>
                  <a:pt x="2767244" y="1438491"/>
                  <a:pt x="2714920" y="1525129"/>
                  <a:pt x="2752354" y="1652658"/>
                </a:cubicBezTo>
                <a:cubicBezTo>
                  <a:pt x="2789788" y="1780187"/>
                  <a:pt x="2723944" y="1947473"/>
                  <a:pt x="2752354" y="2221606"/>
                </a:cubicBezTo>
                <a:cubicBezTo>
                  <a:pt x="2780764" y="2495739"/>
                  <a:pt x="2710553" y="2558904"/>
                  <a:pt x="2752354" y="2709275"/>
                </a:cubicBezTo>
                <a:cubicBezTo>
                  <a:pt x="2576012" y="2714638"/>
                  <a:pt x="2296765" y="2650765"/>
                  <a:pt x="2174360" y="2709275"/>
                </a:cubicBezTo>
                <a:cubicBezTo>
                  <a:pt x="2051955" y="2767785"/>
                  <a:pt x="1777492" y="2645876"/>
                  <a:pt x="1596365" y="2709275"/>
                </a:cubicBezTo>
                <a:cubicBezTo>
                  <a:pt x="1415238" y="2772674"/>
                  <a:pt x="1279883" y="2650241"/>
                  <a:pt x="990847" y="2709275"/>
                </a:cubicBezTo>
                <a:cubicBezTo>
                  <a:pt x="701811" y="2768309"/>
                  <a:pt x="419504" y="2693479"/>
                  <a:pt x="0" y="2709275"/>
                </a:cubicBezTo>
                <a:cubicBezTo>
                  <a:pt x="-19794" y="2513068"/>
                  <a:pt x="22638" y="2287377"/>
                  <a:pt x="0" y="2113235"/>
                </a:cubicBezTo>
                <a:cubicBezTo>
                  <a:pt x="-22638" y="1939093"/>
                  <a:pt x="50556" y="1749088"/>
                  <a:pt x="0" y="1625565"/>
                </a:cubicBezTo>
                <a:cubicBezTo>
                  <a:pt x="-50556" y="1502042"/>
                  <a:pt x="23347" y="1277012"/>
                  <a:pt x="0" y="1083710"/>
                </a:cubicBezTo>
                <a:cubicBezTo>
                  <a:pt x="-23347" y="890408"/>
                  <a:pt x="49491" y="673523"/>
                  <a:pt x="0" y="514762"/>
                </a:cubicBezTo>
                <a:cubicBezTo>
                  <a:pt x="-49491" y="356001"/>
                  <a:pt x="51470" y="154966"/>
                  <a:pt x="0" y="0"/>
                </a:cubicBezTo>
                <a:close/>
              </a:path>
              <a:path w="2752354" h="2709275" stroke="0" extrusionOk="0">
                <a:moveTo>
                  <a:pt x="0" y="0"/>
                </a:moveTo>
                <a:cubicBezTo>
                  <a:pt x="146034" y="-45847"/>
                  <a:pt x="337679" y="32068"/>
                  <a:pt x="522947" y="0"/>
                </a:cubicBezTo>
                <a:cubicBezTo>
                  <a:pt x="708215" y="-32068"/>
                  <a:pt x="880898" y="13013"/>
                  <a:pt x="990847" y="0"/>
                </a:cubicBezTo>
                <a:cubicBezTo>
                  <a:pt x="1100796" y="-13013"/>
                  <a:pt x="1372180" y="38981"/>
                  <a:pt x="1596365" y="0"/>
                </a:cubicBezTo>
                <a:cubicBezTo>
                  <a:pt x="1820550" y="-38981"/>
                  <a:pt x="1882545" y="21674"/>
                  <a:pt x="2119313" y="0"/>
                </a:cubicBezTo>
                <a:cubicBezTo>
                  <a:pt x="2356081" y="-21674"/>
                  <a:pt x="2459626" y="28829"/>
                  <a:pt x="2752354" y="0"/>
                </a:cubicBezTo>
                <a:cubicBezTo>
                  <a:pt x="2783664" y="231047"/>
                  <a:pt x="2722190" y="411180"/>
                  <a:pt x="2752354" y="596041"/>
                </a:cubicBezTo>
                <a:cubicBezTo>
                  <a:pt x="2782518" y="780902"/>
                  <a:pt x="2711919" y="1019873"/>
                  <a:pt x="2752354" y="1137896"/>
                </a:cubicBezTo>
                <a:cubicBezTo>
                  <a:pt x="2792789" y="1255920"/>
                  <a:pt x="2744052" y="1570111"/>
                  <a:pt x="2752354" y="1679751"/>
                </a:cubicBezTo>
                <a:cubicBezTo>
                  <a:pt x="2760656" y="1789391"/>
                  <a:pt x="2741728" y="1958192"/>
                  <a:pt x="2752354" y="2167420"/>
                </a:cubicBezTo>
                <a:cubicBezTo>
                  <a:pt x="2762980" y="2376648"/>
                  <a:pt x="2712228" y="2519312"/>
                  <a:pt x="2752354" y="2709275"/>
                </a:cubicBezTo>
                <a:cubicBezTo>
                  <a:pt x="2544153" y="2769471"/>
                  <a:pt x="2426834" y="2669590"/>
                  <a:pt x="2201883" y="2709275"/>
                </a:cubicBezTo>
                <a:cubicBezTo>
                  <a:pt x="1976932" y="2748960"/>
                  <a:pt x="1893531" y="2690698"/>
                  <a:pt x="1678936" y="2709275"/>
                </a:cubicBezTo>
                <a:cubicBezTo>
                  <a:pt x="1464341" y="2727852"/>
                  <a:pt x="1340953" y="2660610"/>
                  <a:pt x="1073418" y="2709275"/>
                </a:cubicBezTo>
                <a:cubicBezTo>
                  <a:pt x="805883" y="2757940"/>
                  <a:pt x="712381" y="2696529"/>
                  <a:pt x="467900" y="2709275"/>
                </a:cubicBezTo>
                <a:cubicBezTo>
                  <a:pt x="223419" y="2722021"/>
                  <a:pt x="200877" y="2659464"/>
                  <a:pt x="0" y="2709275"/>
                </a:cubicBezTo>
                <a:cubicBezTo>
                  <a:pt x="-59027" y="2448727"/>
                  <a:pt x="12626" y="2367556"/>
                  <a:pt x="0" y="2167420"/>
                </a:cubicBezTo>
                <a:cubicBezTo>
                  <a:pt x="-12626" y="1967284"/>
                  <a:pt x="3002" y="1853295"/>
                  <a:pt x="0" y="1652658"/>
                </a:cubicBezTo>
                <a:cubicBezTo>
                  <a:pt x="-3002" y="1452021"/>
                  <a:pt x="6773" y="1420242"/>
                  <a:pt x="0" y="1192081"/>
                </a:cubicBezTo>
                <a:cubicBezTo>
                  <a:pt x="-6773" y="963920"/>
                  <a:pt x="36900" y="866433"/>
                  <a:pt x="0" y="704411"/>
                </a:cubicBezTo>
                <a:cubicBezTo>
                  <a:pt x="-36900" y="542389"/>
                  <a:pt x="78002" y="209192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Goudy Old Style" panose="02020502050305020303" pitchFamily="18" charset="0"/>
              </a:rPr>
              <a:t>Behavioral Analysis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3599A1-F084-408F-B650-D8408AC56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1"/>
            <a:ext cx="7376160" cy="2963370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3F45FEBC-1476-AA57-A643-F80BA2BB2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30" y="2963371"/>
            <a:ext cx="7376160" cy="3253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DB652-4A7B-90AD-E010-2AAE9918BF6F}"/>
              </a:ext>
            </a:extLst>
          </p:cNvPr>
          <p:cNvSpPr txBox="1"/>
          <p:nvPr/>
        </p:nvSpPr>
        <p:spPr>
          <a:xfrm>
            <a:off x="1227551" y="4096011"/>
            <a:ext cx="2500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Goudy Old Style" panose="02020502050305020303" pitchFamily="18" charset="0"/>
              </a:rPr>
              <a:t>Something Interesting?</a:t>
            </a:r>
          </a:p>
        </p:txBody>
      </p:sp>
    </p:spTree>
    <p:extLst>
      <p:ext uri="{BB962C8B-B14F-4D97-AF65-F5344CB8AC3E}">
        <p14:creationId xmlns:p14="http://schemas.microsoft.com/office/powerpoint/2010/main" val="211932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861</Words>
  <Application>Microsoft Office PowerPoint</Application>
  <PresentationFormat>Widescreen</PresentationFormat>
  <Paragraphs>80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Congenial Black</vt:lpstr>
      <vt:lpstr>Goudy Old Style</vt:lpstr>
      <vt:lpstr>Office Theme</vt:lpstr>
      <vt:lpstr>EVASION TECHNIQUES EMPLOYED IN MALWARE: THE RAMSOMWARE CASE STUDY</vt:lpstr>
      <vt:lpstr>To do List</vt:lpstr>
      <vt:lpstr>Introduction</vt:lpstr>
      <vt:lpstr>Case Study</vt:lpstr>
      <vt:lpstr>PowerPoint Presentation</vt:lpstr>
      <vt:lpstr>Online Engine Scans (VirusTotal and Tria.ge)</vt:lpstr>
      <vt:lpstr>PowerPoint Presentation</vt:lpstr>
      <vt:lpstr>Static Analysis (Libraries)</vt:lpstr>
      <vt:lpstr>Behavioral Analysis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EVASION TECHNIQUES EMPLOYED IN MALWARE: THE RAMSOMWARE CASE STUDY</dc:title>
  <cp:lastModifiedBy>Chinaza Obasi</cp:lastModifiedBy>
  <cp:revision>1</cp:revision>
  <dcterms:modified xsi:type="dcterms:W3CDTF">2023-04-06T21:08:14Z</dcterms:modified>
</cp:coreProperties>
</file>