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9e23c7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9e23c7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b9e23c7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b9e23c7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b9e23c7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b9e23c7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b9e23c7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b9e23c7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b9e23c7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b9e23c7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9e23c7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9e23c7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9e23c7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b9e23c7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4367" l="21850" r="24515" t="17954"/>
          <a:stretch/>
        </p:blipFill>
        <p:spPr>
          <a:xfrm>
            <a:off x="1016000" y="240650"/>
            <a:ext cx="6814051" cy="48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22289" l="24180" r="23863" t="23804"/>
          <a:stretch/>
        </p:blipFill>
        <p:spPr>
          <a:xfrm>
            <a:off x="371225" y="218075"/>
            <a:ext cx="8279424" cy="4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19566" l="24007" r="23183" t="25315"/>
          <a:stretch/>
        </p:blipFill>
        <p:spPr>
          <a:xfrm>
            <a:off x="0" y="75475"/>
            <a:ext cx="8489448" cy="49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9872" l="25031" r="24886" t="28345"/>
          <a:stretch/>
        </p:blipFill>
        <p:spPr>
          <a:xfrm>
            <a:off x="327275" y="151325"/>
            <a:ext cx="7004525" cy="48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14413" l="22476" r="23010" t="21385"/>
          <a:stretch/>
        </p:blipFill>
        <p:spPr>
          <a:xfrm>
            <a:off x="591050" y="196725"/>
            <a:ext cx="6945902" cy="4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22591" l="23837" r="24035" t="25017"/>
          <a:stretch/>
        </p:blipFill>
        <p:spPr>
          <a:xfrm>
            <a:off x="181225" y="219800"/>
            <a:ext cx="8190998" cy="46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21380" l="24351" r="24713" t="24410"/>
          <a:stretch/>
        </p:blipFill>
        <p:spPr>
          <a:xfrm>
            <a:off x="400550" y="228150"/>
            <a:ext cx="7818926" cy="46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13203" l="22817" r="25396" t="51969"/>
          <a:stretch/>
        </p:blipFill>
        <p:spPr>
          <a:xfrm>
            <a:off x="597925" y="1186950"/>
            <a:ext cx="8057251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