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7" r:id="rId3"/>
    <p:sldId id="258" r:id="rId4"/>
    <p:sldId id="289" r:id="rId5"/>
    <p:sldId id="300" r:id="rId6"/>
    <p:sldId id="266" r:id="rId7"/>
    <p:sldId id="265" r:id="rId8"/>
    <p:sldId id="301" r:id="rId9"/>
    <p:sldId id="302" r:id="rId10"/>
    <p:sldId id="303" r:id="rId11"/>
    <p:sldId id="304" r:id="rId12"/>
    <p:sldId id="297" r:id="rId1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5"/>
    </p:embeddedFont>
    <p:embeddedFont>
      <p:font typeface="Ink Free" panose="03080402000500000000" pitchFamily="66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CDCD1-8734-4E11-A0D0-406DC5729AB5}" v="21" dt="2023-11-21T12:06:40.245"/>
  </p1510:revLst>
</p1510:revInfo>
</file>

<file path=ppt/tableStyles.xml><?xml version="1.0" encoding="utf-8"?>
<a:tblStyleLst xmlns:a="http://schemas.openxmlformats.org/drawingml/2006/main" def="{D3ECE6C0-AFE0-427C-A855-78A8AEF444CD}">
  <a:tblStyle styleId="{D3ECE6C0-AFE0-427C-A855-78A8AEF444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am Kalsi" userId="b1e42e2624cca0bd" providerId="LiveId" clId="{894CDCD1-8734-4E11-A0D0-406DC5729AB5}"/>
    <pc:docChg chg="modSld">
      <pc:chgData name="Nazam Kalsi" userId="b1e42e2624cca0bd" providerId="LiveId" clId="{894CDCD1-8734-4E11-A0D0-406DC5729AB5}" dt="2023-11-22T04:23:24.663" v="52" actId="20577"/>
      <pc:docMkLst>
        <pc:docMk/>
      </pc:docMkLst>
      <pc:sldChg chg="modSp mod">
        <pc:chgData name="Nazam Kalsi" userId="b1e42e2624cca0bd" providerId="LiveId" clId="{894CDCD1-8734-4E11-A0D0-406DC5729AB5}" dt="2023-11-22T04:23:24.663" v="52" actId="20577"/>
        <pc:sldMkLst>
          <pc:docMk/>
          <pc:sldMk cId="0" sldId="256"/>
        </pc:sldMkLst>
        <pc:spChg chg="mod">
          <ac:chgData name="Nazam Kalsi" userId="b1e42e2624cca0bd" providerId="LiveId" clId="{894CDCD1-8734-4E11-A0D0-406DC5729AB5}" dt="2023-11-22T04:23:24.663" v="52" actId="20577"/>
          <ac:spMkLst>
            <pc:docMk/>
            <pc:sldMk cId="0" sldId="256"/>
            <ac:spMk id="6" creationId="{48B6353F-3882-A0F8-179E-CF795C3DA351}"/>
          </ac:spMkLst>
        </pc:spChg>
      </pc:sldChg>
      <pc:sldChg chg="addSp modSp modAnim">
        <pc:chgData name="Nazam Kalsi" userId="b1e42e2624cca0bd" providerId="LiveId" clId="{894CDCD1-8734-4E11-A0D0-406DC5729AB5}" dt="2023-11-21T12:06:12.883" v="20"/>
        <pc:sldMkLst>
          <pc:docMk/>
          <pc:sldMk cId="0" sldId="265"/>
        </pc:sldMkLst>
        <pc:spChg chg="mod">
          <ac:chgData name="Nazam Kalsi" userId="b1e42e2624cca0bd" providerId="LiveId" clId="{894CDCD1-8734-4E11-A0D0-406DC5729AB5}" dt="2023-11-21T12:06:04.591" v="19"/>
          <ac:spMkLst>
            <pc:docMk/>
            <pc:sldMk cId="0" sldId="265"/>
            <ac:spMk id="7" creationId="{6A594891-FD52-3D77-458A-FB6500770A5A}"/>
          </ac:spMkLst>
        </pc:spChg>
        <pc:grpChg chg="add mod">
          <ac:chgData name="Nazam Kalsi" userId="b1e42e2624cca0bd" providerId="LiveId" clId="{894CDCD1-8734-4E11-A0D0-406DC5729AB5}" dt="2023-11-21T12:06:04.591" v="19"/>
          <ac:grpSpMkLst>
            <pc:docMk/>
            <pc:sldMk cId="0" sldId="265"/>
            <ac:grpSpMk id="5" creationId="{988FD3B7-2F66-E36F-A2A9-14716752E5BD}"/>
          </ac:grpSpMkLst>
        </pc:grpChg>
        <pc:cxnChg chg="mod">
          <ac:chgData name="Nazam Kalsi" userId="b1e42e2624cca0bd" providerId="LiveId" clId="{894CDCD1-8734-4E11-A0D0-406DC5729AB5}" dt="2023-11-21T12:06:04.591" v="19"/>
          <ac:cxnSpMkLst>
            <pc:docMk/>
            <pc:sldMk cId="0" sldId="265"/>
            <ac:cxnSpMk id="6" creationId="{867669F3-B0FC-006A-DC2A-0B50A5BC9040}"/>
          </ac:cxnSpMkLst>
        </pc:cxnChg>
      </pc:sldChg>
      <pc:sldChg chg="modSp mod">
        <pc:chgData name="Nazam Kalsi" userId="b1e42e2624cca0bd" providerId="LiveId" clId="{894CDCD1-8734-4E11-A0D0-406DC5729AB5}" dt="2023-11-21T12:04:05.534" v="5" actId="14100"/>
        <pc:sldMkLst>
          <pc:docMk/>
          <pc:sldMk cId="0" sldId="266"/>
        </pc:sldMkLst>
        <pc:spChg chg="mod">
          <ac:chgData name="Nazam Kalsi" userId="b1e42e2624cca0bd" providerId="LiveId" clId="{894CDCD1-8734-4E11-A0D0-406DC5729AB5}" dt="2023-11-21T12:04:05.534" v="5" actId="14100"/>
          <ac:spMkLst>
            <pc:docMk/>
            <pc:sldMk cId="0" sldId="266"/>
            <ac:spMk id="572" creationId="{00000000-0000-0000-0000-000000000000}"/>
          </ac:spMkLst>
        </pc:spChg>
      </pc:sldChg>
      <pc:sldChg chg="modAnim">
        <pc:chgData name="Nazam Kalsi" userId="b1e42e2624cca0bd" providerId="LiveId" clId="{894CDCD1-8734-4E11-A0D0-406DC5729AB5}" dt="2023-11-21T12:04:56.189" v="11"/>
        <pc:sldMkLst>
          <pc:docMk/>
          <pc:sldMk cId="0" sldId="297"/>
        </pc:sldMkLst>
      </pc:sldChg>
      <pc:sldChg chg="addSp delSp modSp mod modAnim">
        <pc:chgData name="Nazam Kalsi" userId="b1e42e2624cca0bd" providerId="LiveId" clId="{894CDCD1-8734-4E11-A0D0-406DC5729AB5}" dt="2023-11-21T12:06:40.245" v="40"/>
        <pc:sldMkLst>
          <pc:docMk/>
          <pc:sldMk cId="2255152483" sldId="301"/>
        </pc:sldMkLst>
        <pc:spChg chg="add del mod">
          <ac:chgData name="Nazam Kalsi" userId="b1e42e2624cca0bd" providerId="LiveId" clId="{894CDCD1-8734-4E11-A0D0-406DC5729AB5}" dt="2023-11-21T12:06:28.185" v="22"/>
          <ac:spMkLst>
            <pc:docMk/>
            <pc:sldMk cId="2255152483" sldId="301"/>
            <ac:spMk id="4" creationId="{1C8CBC4E-A90B-F43B-514B-CE9DD07A44CD}"/>
          </ac:spMkLst>
        </pc:spChg>
        <pc:spChg chg="add del mod">
          <ac:chgData name="Nazam Kalsi" userId="b1e42e2624cca0bd" providerId="LiveId" clId="{894CDCD1-8734-4E11-A0D0-406DC5729AB5}" dt="2023-11-21T12:06:28.185" v="22"/>
          <ac:spMkLst>
            <pc:docMk/>
            <pc:sldMk cId="2255152483" sldId="301"/>
            <ac:spMk id="5" creationId="{68F62185-AFF0-B47C-568F-7C51EDEA0F0F}"/>
          </ac:spMkLst>
        </pc:spChg>
        <pc:spChg chg="add mod">
          <ac:chgData name="Nazam Kalsi" userId="b1e42e2624cca0bd" providerId="LiveId" clId="{894CDCD1-8734-4E11-A0D0-406DC5729AB5}" dt="2023-11-21T12:06:33.716" v="37" actId="1038"/>
          <ac:spMkLst>
            <pc:docMk/>
            <pc:sldMk cId="2255152483" sldId="301"/>
            <ac:spMk id="6" creationId="{7B5137B7-0B83-7108-C6ED-8D90B061EFBE}"/>
          </ac:spMkLst>
        </pc:spChg>
        <pc:spChg chg="add mod">
          <ac:chgData name="Nazam Kalsi" userId="b1e42e2624cca0bd" providerId="LiveId" clId="{894CDCD1-8734-4E11-A0D0-406DC5729AB5}" dt="2023-11-21T12:06:33.716" v="37" actId="1038"/>
          <ac:spMkLst>
            <pc:docMk/>
            <pc:sldMk cId="2255152483" sldId="301"/>
            <ac:spMk id="7" creationId="{214AA0D5-A881-F760-8C28-98D0CF95118A}"/>
          </ac:spMkLst>
        </pc:spChg>
      </pc:sldChg>
      <pc:sldChg chg="modAnim">
        <pc:chgData name="Nazam Kalsi" userId="b1e42e2624cca0bd" providerId="LiveId" clId="{894CDCD1-8734-4E11-A0D0-406DC5729AB5}" dt="2023-11-21T12:05:27.796" v="18"/>
        <pc:sldMkLst>
          <pc:docMk/>
          <pc:sldMk cId="4022565442" sldId="302"/>
        </pc:sldMkLst>
      </pc:sldChg>
      <pc:sldChg chg="modAnim">
        <pc:chgData name="Nazam Kalsi" userId="b1e42e2624cca0bd" providerId="LiveId" clId="{894CDCD1-8734-4E11-A0D0-406DC5729AB5}" dt="2023-11-21T12:04:40.862" v="9"/>
        <pc:sldMkLst>
          <pc:docMk/>
          <pc:sldMk cId="2904472913" sldId="303"/>
        </pc:sldMkLst>
      </pc:sldChg>
      <pc:sldChg chg="modAnim">
        <pc:chgData name="Nazam Kalsi" userId="b1e42e2624cca0bd" providerId="LiveId" clId="{894CDCD1-8734-4E11-A0D0-406DC5729AB5}" dt="2023-11-21T12:04:44.468" v="10"/>
        <pc:sldMkLst>
          <pc:docMk/>
          <pc:sldMk cId="3830881404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00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2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07aaa41fe9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07aaa41fe9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1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0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75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5" r:id="rId6"/>
    <p:sldLayoutId id="2147483668" r:id="rId7"/>
    <p:sldLayoutId id="2147483680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 Web </a:t>
            </a:r>
            <a:br>
              <a:rPr lang="en" dirty="0"/>
            </a:br>
            <a:r>
              <a:rPr lang="en" dirty="0"/>
              <a:t>Application</a:t>
            </a:r>
            <a:endParaRPr dirty="0"/>
          </a:p>
        </p:txBody>
      </p:sp>
      <p:sp>
        <p:nvSpPr>
          <p:cNvPr id="4" name="Google Shape;367;p31">
            <a:extLst>
              <a:ext uri="{FF2B5EF4-FFF2-40B4-BE49-F238E27FC236}">
                <a16:creationId xmlns:a16="http://schemas.microsoft.com/office/drawing/2014/main" id="{4EA64B8B-DF61-7E3D-0282-99D78D7C1A90}"/>
              </a:ext>
            </a:extLst>
          </p:cNvPr>
          <p:cNvSpPr txBox="1">
            <a:spLocks/>
          </p:cNvSpPr>
          <p:nvPr/>
        </p:nvSpPr>
        <p:spPr>
          <a:xfrm>
            <a:off x="95643" y="3646220"/>
            <a:ext cx="3882300" cy="164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18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BY : </a:t>
            </a:r>
          </a:p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NAZAM KALSI</a:t>
            </a:r>
          </a:p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211462</a:t>
            </a:r>
          </a:p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B-TECH (CSE) 5    SEMESTER</a:t>
            </a:r>
          </a:p>
        </p:txBody>
      </p:sp>
      <p:sp>
        <p:nvSpPr>
          <p:cNvPr id="6" name="Google Shape;367;p31">
            <a:extLst>
              <a:ext uri="{FF2B5EF4-FFF2-40B4-BE49-F238E27FC236}">
                <a16:creationId xmlns:a16="http://schemas.microsoft.com/office/drawing/2014/main" id="{48B6353F-3882-A0F8-179E-CF795C3DA351}"/>
              </a:ext>
            </a:extLst>
          </p:cNvPr>
          <p:cNvSpPr txBox="1">
            <a:spLocks/>
          </p:cNvSpPr>
          <p:nvPr/>
        </p:nvSpPr>
        <p:spPr>
          <a:xfrm>
            <a:off x="5708153" y="4172838"/>
            <a:ext cx="3882300" cy="164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18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TO : </a:t>
            </a:r>
          </a:p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Er. GAGAN LUTHRA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1B322-1C35-6D98-465F-C87325AE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33" y="137160"/>
            <a:ext cx="1112134" cy="1098725"/>
          </a:xfrm>
          <a:prstGeom prst="rect">
            <a:avLst/>
          </a:prstGeom>
        </p:spPr>
      </p:pic>
      <p:sp>
        <p:nvSpPr>
          <p:cNvPr id="8" name="Google Shape;367;p31">
            <a:extLst>
              <a:ext uri="{FF2B5EF4-FFF2-40B4-BE49-F238E27FC236}">
                <a16:creationId xmlns:a16="http://schemas.microsoft.com/office/drawing/2014/main" id="{AB1FF941-B710-8103-E352-15651A704755}"/>
              </a:ext>
            </a:extLst>
          </p:cNvPr>
          <p:cNvSpPr txBox="1">
            <a:spLocks/>
          </p:cNvSpPr>
          <p:nvPr/>
        </p:nvSpPr>
        <p:spPr>
          <a:xfrm>
            <a:off x="1562558" y="4386525"/>
            <a:ext cx="392955" cy="50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18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2625250" y="284961"/>
            <a:ext cx="7839550" cy="73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More Details</a:t>
            </a: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0461C-4120-C670-B385-82E835E3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77" y="1000760"/>
            <a:ext cx="7773763" cy="3733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E7949016-50C0-0500-5D1F-309AF92F2F50}"/>
              </a:ext>
            </a:extLst>
          </p:cNvPr>
          <p:cNvSpPr/>
          <p:nvPr/>
        </p:nvSpPr>
        <p:spPr>
          <a:xfrm>
            <a:off x="1225296" y="1759712"/>
            <a:ext cx="554736" cy="2950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81DD-E90B-6B91-710A-1D01140B24E6}"/>
              </a:ext>
            </a:extLst>
          </p:cNvPr>
          <p:cNvSpPr txBox="1"/>
          <p:nvPr/>
        </p:nvSpPr>
        <p:spPr>
          <a:xfrm>
            <a:off x="699677" y="2836031"/>
            <a:ext cx="1410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More </a:t>
            </a:r>
          </a:p>
          <a:p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90447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2625250" y="284961"/>
            <a:ext cx="7839550" cy="73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Error Displaying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645DC-407D-D7E3-0CBA-9D693C9A3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90" y="1002030"/>
            <a:ext cx="7433127" cy="3751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E22AD0-57E4-4963-4663-9CE8AC1959BE}"/>
              </a:ext>
            </a:extLst>
          </p:cNvPr>
          <p:cNvGrpSpPr/>
          <p:nvPr/>
        </p:nvGrpSpPr>
        <p:grpSpPr>
          <a:xfrm>
            <a:off x="2297994" y="2773792"/>
            <a:ext cx="1656278" cy="435712"/>
            <a:chOff x="548640" y="1324183"/>
            <a:chExt cx="1755648" cy="461853"/>
          </a:xfrm>
        </p:grpSpPr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C6E7BAF-7AF1-F978-E06E-281DEC27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645920" y="1539240"/>
              <a:ext cx="658368" cy="24679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A5BC1C-3BCE-06F7-B585-9DA159508182}"/>
                </a:ext>
              </a:extLst>
            </p:cNvPr>
            <p:cNvSpPr txBox="1"/>
            <p:nvPr/>
          </p:nvSpPr>
          <p:spPr>
            <a:xfrm>
              <a:off x="548640" y="1324183"/>
              <a:ext cx="1410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Error display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8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00"/>
          <p:cNvSpPr txBox="1">
            <a:spLocks noGrp="1"/>
          </p:cNvSpPr>
          <p:nvPr>
            <p:ph type="title"/>
          </p:nvPr>
        </p:nvSpPr>
        <p:spPr>
          <a:xfrm>
            <a:off x="1295344" y="1956920"/>
            <a:ext cx="7421935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669349" y="450470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528056" y="1238202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SzPts val="1100"/>
            </a:pPr>
            <a:r>
              <a:rPr lang="en-US" sz="2400" dirty="0"/>
              <a:t>The Purposed system provides the weather of different cities around the world.</a:t>
            </a:r>
          </a:p>
          <a:p>
            <a:pPr marL="342900">
              <a:buSzPts val="1100"/>
            </a:pPr>
            <a:endParaRPr lang="en-US" sz="2400" dirty="0"/>
          </a:p>
          <a:p>
            <a:pPr marL="342900">
              <a:buSzPts val="1100"/>
            </a:pPr>
            <a:r>
              <a:rPr lang="en-US" sz="2400" dirty="0"/>
              <a:t>In this system the user can view Weather for which they search for.</a:t>
            </a:r>
          </a:p>
          <a:p>
            <a:pPr marL="342900">
              <a:buSzPts val="1100"/>
            </a:pPr>
            <a:endParaRPr lang="en-US" sz="2400" dirty="0"/>
          </a:p>
          <a:p>
            <a:pPr marL="342900">
              <a:buSzPts val="1100"/>
            </a:pPr>
            <a:r>
              <a:rPr lang="en-US" sz="2400" dirty="0"/>
              <a:t>The proposed system uses weather API for searching the weather.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3603311" y="560405"/>
            <a:ext cx="19373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208354" y="1259945"/>
            <a:ext cx="8727291" cy="328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The weather app enables us to make better prepration for the day in relation to giving accurate daily weather.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Weneed Weather App to plan journey ahead.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A person travveling ina bus,train, or flight may need to check the weather in his destination city.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The system provides you with details of the weather elements     -Temperature,Wind speed,humidity,pecipitation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2"/>
          <p:cNvSpPr txBox="1">
            <a:spLocks noGrp="1"/>
          </p:cNvSpPr>
          <p:nvPr>
            <p:ph type="title"/>
          </p:nvPr>
        </p:nvSpPr>
        <p:spPr>
          <a:xfrm>
            <a:off x="644706" y="939281"/>
            <a:ext cx="22330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</a:t>
            </a:r>
            <a:endParaRPr dirty="0"/>
          </a:p>
        </p:txBody>
      </p:sp>
      <p:sp>
        <p:nvSpPr>
          <p:cNvPr id="973" name="Google Shape;973;p92"/>
          <p:cNvSpPr txBox="1"/>
          <p:nvPr/>
        </p:nvSpPr>
        <p:spPr>
          <a:xfrm>
            <a:off x="749849" y="2589386"/>
            <a:ext cx="15300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3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Windows </a:t>
            </a:r>
            <a:endParaRPr sz="23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74" name="Google Shape;974;p92"/>
          <p:cNvSpPr txBox="1"/>
          <p:nvPr/>
        </p:nvSpPr>
        <p:spPr>
          <a:xfrm>
            <a:off x="573622" y="2841107"/>
            <a:ext cx="1530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O.S.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92"/>
          <p:cNvSpPr txBox="1"/>
          <p:nvPr/>
        </p:nvSpPr>
        <p:spPr>
          <a:xfrm>
            <a:off x="749849" y="1696863"/>
            <a:ext cx="16335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V.S. Code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97" name="Google Shape;997;p92"/>
          <p:cNvSpPr txBox="1"/>
          <p:nvPr/>
        </p:nvSpPr>
        <p:spPr>
          <a:xfrm>
            <a:off x="566259" y="2051648"/>
            <a:ext cx="16146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I.D.E.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973;p92">
            <a:extLst>
              <a:ext uri="{FF2B5EF4-FFF2-40B4-BE49-F238E27FC236}">
                <a16:creationId xmlns:a16="http://schemas.microsoft.com/office/drawing/2014/main" id="{5E2272E5-79AD-32B4-B705-0FBE6279EA97}"/>
              </a:ext>
            </a:extLst>
          </p:cNvPr>
          <p:cNvSpPr txBox="1"/>
          <p:nvPr/>
        </p:nvSpPr>
        <p:spPr>
          <a:xfrm>
            <a:off x="582679" y="3530809"/>
            <a:ext cx="2582011" cy="43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3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Google Chrome</a:t>
            </a:r>
            <a:endParaRPr sz="23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" name="Google Shape;974;p92">
            <a:extLst>
              <a:ext uri="{FF2B5EF4-FFF2-40B4-BE49-F238E27FC236}">
                <a16:creationId xmlns:a16="http://schemas.microsoft.com/office/drawing/2014/main" id="{FDDB3FF1-B0DD-94F5-0EA3-A773174E48DE}"/>
              </a:ext>
            </a:extLst>
          </p:cNvPr>
          <p:cNvSpPr txBox="1"/>
          <p:nvPr/>
        </p:nvSpPr>
        <p:spPr>
          <a:xfrm>
            <a:off x="937997" y="3780341"/>
            <a:ext cx="1530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 browser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69;p92">
            <a:extLst>
              <a:ext uri="{FF2B5EF4-FFF2-40B4-BE49-F238E27FC236}">
                <a16:creationId xmlns:a16="http://schemas.microsoft.com/office/drawing/2014/main" id="{79F4D038-4B76-043F-B9E8-844397755C8F}"/>
              </a:ext>
            </a:extLst>
          </p:cNvPr>
          <p:cNvSpPr txBox="1">
            <a:spLocks/>
          </p:cNvSpPr>
          <p:nvPr/>
        </p:nvSpPr>
        <p:spPr>
          <a:xfrm>
            <a:off x="4383512" y="1010401"/>
            <a:ext cx="4057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Technologies used</a:t>
            </a:r>
          </a:p>
        </p:txBody>
      </p:sp>
      <p:sp>
        <p:nvSpPr>
          <p:cNvPr id="5" name="Google Shape;996;p92">
            <a:extLst>
              <a:ext uri="{FF2B5EF4-FFF2-40B4-BE49-F238E27FC236}">
                <a16:creationId xmlns:a16="http://schemas.microsoft.com/office/drawing/2014/main" id="{45664272-855B-901C-3C52-97E43B48B662}"/>
              </a:ext>
            </a:extLst>
          </p:cNvPr>
          <p:cNvSpPr txBox="1"/>
          <p:nvPr/>
        </p:nvSpPr>
        <p:spPr>
          <a:xfrm>
            <a:off x="4763134" y="1708035"/>
            <a:ext cx="16335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H.T.M.L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" name="Google Shape;996;p92">
            <a:extLst>
              <a:ext uri="{FF2B5EF4-FFF2-40B4-BE49-F238E27FC236}">
                <a16:creationId xmlns:a16="http://schemas.microsoft.com/office/drawing/2014/main" id="{36120E24-884F-FDA3-3A4E-57A7D9C9F236}"/>
              </a:ext>
            </a:extLst>
          </p:cNvPr>
          <p:cNvSpPr txBox="1"/>
          <p:nvPr/>
        </p:nvSpPr>
        <p:spPr>
          <a:xfrm>
            <a:off x="4594192" y="2212124"/>
            <a:ext cx="16335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C.S.S.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" name="Google Shape;996;p92">
            <a:extLst>
              <a:ext uri="{FF2B5EF4-FFF2-40B4-BE49-F238E27FC236}">
                <a16:creationId xmlns:a16="http://schemas.microsoft.com/office/drawing/2014/main" id="{E3E392A8-2385-E686-CFE8-AA291ACC321C}"/>
              </a:ext>
            </a:extLst>
          </p:cNvPr>
          <p:cNvSpPr txBox="1"/>
          <p:nvPr/>
        </p:nvSpPr>
        <p:spPr>
          <a:xfrm>
            <a:off x="4432723" y="2745945"/>
            <a:ext cx="258201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Javascript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996;p92">
            <a:extLst>
              <a:ext uri="{FF2B5EF4-FFF2-40B4-BE49-F238E27FC236}">
                <a16:creationId xmlns:a16="http://schemas.microsoft.com/office/drawing/2014/main" id="{C8D711E1-F502-C60B-1BC0-00C747A842BA}"/>
              </a:ext>
            </a:extLst>
          </p:cNvPr>
          <p:cNvSpPr txBox="1"/>
          <p:nvPr/>
        </p:nvSpPr>
        <p:spPr>
          <a:xfrm>
            <a:off x="4458216" y="3289641"/>
            <a:ext cx="2829301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Weather API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104035" y="171464"/>
            <a:ext cx="4935930" cy="1962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Folder Structure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D1820-39C5-FC11-736F-8CE43993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52" y="1059002"/>
            <a:ext cx="5146295" cy="360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5390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104034" y="1705624"/>
            <a:ext cx="5678525" cy="1962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Screenshot’s of the 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2747170" y="157961"/>
            <a:ext cx="7839550" cy="73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Landing Page</a:t>
            </a: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C1BA2-3D61-8BE0-4C43-9AB5AC0F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75" y="986754"/>
            <a:ext cx="7400450" cy="3723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88FD3B7-2F66-E36F-A2A9-14716752E5BD}"/>
              </a:ext>
            </a:extLst>
          </p:cNvPr>
          <p:cNvGrpSpPr/>
          <p:nvPr/>
        </p:nvGrpSpPr>
        <p:grpSpPr>
          <a:xfrm>
            <a:off x="5449340" y="3029828"/>
            <a:ext cx="1846264" cy="430993"/>
            <a:chOff x="1029740" y="1767447"/>
            <a:chExt cx="1846264" cy="430993"/>
          </a:xfrm>
        </p:grpSpPr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867669F3-B0FC-006A-DC2A-0B50A5BC90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9740" y="1767447"/>
              <a:ext cx="494260" cy="2924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594891-FD52-3D77-458A-FB6500770A5A}"/>
                </a:ext>
              </a:extLst>
            </p:cNvPr>
            <p:cNvSpPr txBox="1"/>
            <p:nvPr/>
          </p:nvSpPr>
          <p:spPr>
            <a:xfrm>
              <a:off x="1465326" y="1921441"/>
              <a:ext cx="1410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Search area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2208690" y="157961"/>
            <a:ext cx="7839550" cy="73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 fetching state 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02D4D-7130-A480-C6F6-13DF9870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8" y="894080"/>
            <a:ext cx="7657543" cy="3890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7B5137B7-0B83-7108-C6ED-8D90B061EFBE}"/>
              </a:ext>
            </a:extLst>
          </p:cNvPr>
          <p:cNvSpPr/>
          <p:nvPr/>
        </p:nvSpPr>
        <p:spPr>
          <a:xfrm>
            <a:off x="4440848" y="1587978"/>
            <a:ext cx="420624" cy="316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AA0D5-A881-F760-8C28-98D0CF95118A}"/>
              </a:ext>
            </a:extLst>
          </p:cNvPr>
          <p:cNvSpPr txBox="1"/>
          <p:nvPr/>
        </p:nvSpPr>
        <p:spPr>
          <a:xfrm>
            <a:off x="3344324" y="2875079"/>
            <a:ext cx="1410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Skelton loading animation</a:t>
            </a:r>
          </a:p>
        </p:txBody>
      </p:sp>
    </p:spTree>
    <p:extLst>
      <p:ext uri="{BB962C8B-B14F-4D97-AF65-F5344CB8AC3E}">
        <p14:creationId xmlns:p14="http://schemas.microsoft.com/office/powerpoint/2010/main" val="22551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2208690" y="157961"/>
            <a:ext cx="7839550" cy="73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Displaying Result </a:t>
            </a: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95467-0961-4AE0-DA65-BC032C7B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6" y="843280"/>
            <a:ext cx="7845708" cy="398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E967218-AC64-1435-766A-5E22E7D06376}"/>
              </a:ext>
            </a:extLst>
          </p:cNvPr>
          <p:cNvGrpSpPr/>
          <p:nvPr/>
        </p:nvGrpSpPr>
        <p:grpSpPr>
          <a:xfrm>
            <a:off x="6551748" y="1316779"/>
            <a:ext cx="1393919" cy="686774"/>
            <a:chOff x="548640" y="1324183"/>
            <a:chExt cx="1410678" cy="695031"/>
          </a:xfrm>
        </p:grpSpPr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56BDC509-C876-88CA-26F2-BD6DBE1DB9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65725" y="1639019"/>
              <a:ext cx="479974" cy="28041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238E2A-95D3-419B-3F1B-B8F4B6B4B339}"/>
                </a:ext>
              </a:extLst>
            </p:cNvPr>
            <p:cNvSpPr txBox="1"/>
            <p:nvPr/>
          </p:nvSpPr>
          <p:spPr>
            <a:xfrm>
              <a:off x="548640" y="1324183"/>
              <a:ext cx="1410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Forecast</a:t>
              </a:r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Weather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5667B3-6B55-DD19-462D-B807D203EE76}"/>
              </a:ext>
            </a:extLst>
          </p:cNvPr>
          <p:cNvGrpSpPr/>
          <p:nvPr/>
        </p:nvGrpSpPr>
        <p:grpSpPr>
          <a:xfrm>
            <a:off x="2862336" y="2436891"/>
            <a:ext cx="1948248" cy="596503"/>
            <a:chOff x="1223393" y="1368132"/>
            <a:chExt cx="1971673" cy="603675"/>
          </a:xfrm>
        </p:grpSpPr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CF2039E7-5641-D1D6-801C-8449665869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23393" y="1583189"/>
              <a:ext cx="716278" cy="38861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582672-24F6-9976-CD99-BC4C83D78CE2}"/>
                </a:ext>
              </a:extLst>
            </p:cNvPr>
            <p:cNvSpPr txBox="1"/>
            <p:nvPr/>
          </p:nvSpPr>
          <p:spPr>
            <a:xfrm>
              <a:off x="1531620" y="1368132"/>
              <a:ext cx="16634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Hourly Based Weather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C211E6-1423-84CC-110E-728399A7627E}"/>
              </a:ext>
            </a:extLst>
          </p:cNvPr>
          <p:cNvGrpSpPr/>
          <p:nvPr/>
        </p:nvGrpSpPr>
        <p:grpSpPr>
          <a:xfrm>
            <a:off x="728758" y="1433680"/>
            <a:ext cx="1792015" cy="656741"/>
            <a:chOff x="548640" y="1324183"/>
            <a:chExt cx="1813560" cy="664637"/>
          </a:xfrm>
        </p:grpSpPr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E5D092CB-1012-5E31-32F9-387E0E8B0016}"/>
                </a:ext>
              </a:extLst>
            </p:cNvPr>
            <p:cNvCxnSpPr>
              <a:cxnSpLocks/>
            </p:cNvCxnSpPr>
            <p:nvPr/>
          </p:nvCxnSpPr>
          <p:spPr>
            <a:xfrm>
              <a:off x="1645920" y="1539240"/>
              <a:ext cx="716280" cy="4495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E485D7-9C28-9E15-690E-20C7EBB4BF7B}"/>
                </a:ext>
              </a:extLst>
            </p:cNvPr>
            <p:cNvSpPr txBox="1"/>
            <p:nvPr/>
          </p:nvSpPr>
          <p:spPr>
            <a:xfrm>
              <a:off x="548640" y="1324183"/>
              <a:ext cx="1813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Today’s</a:t>
              </a:r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Weather card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79ED-073E-4952-2BDB-08985B5D6C2A}"/>
              </a:ext>
            </a:extLst>
          </p:cNvPr>
          <p:cNvGrpSpPr/>
          <p:nvPr/>
        </p:nvGrpSpPr>
        <p:grpSpPr>
          <a:xfrm>
            <a:off x="3996586" y="3783040"/>
            <a:ext cx="1474106" cy="349353"/>
            <a:chOff x="467490" y="1324183"/>
            <a:chExt cx="1491828" cy="353553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91528FD-4907-5962-EEF5-AE0A7EE0FE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7490" y="1554479"/>
              <a:ext cx="599311" cy="123257"/>
            </a:xfrm>
            <a:prstGeom prst="curvedConnector3">
              <a:avLst>
                <a:gd name="adj1" fmla="val 459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88DE3-556E-5DCA-AC67-89382891C314}"/>
                </a:ext>
              </a:extLst>
            </p:cNvPr>
            <p:cNvSpPr txBox="1"/>
            <p:nvPr/>
          </p:nvSpPr>
          <p:spPr>
            <a:xfrm>
              <a:off x="548640" y="1324183"/>
              <a:ext cx="1410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More Details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135365-2C34-78BC-2556-8FEA5450B91F}"/>
              </a:ext>
            </a:extLst>
          </p:cNvPr>
          <p:cNvGrpSpPr/>
          <p:nvPr/>
        </p:nvGrpSpPr>
        <p:grpSpPr>
          <a:xfrm>
            <a:off x="4436436" y="1533432"/>
            <a:ext cx="1393919" cy="291529"/>
            <a:chOff x="202965" y="884309"/>
            <a:chExt cx="1410678" cy="295034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D7DE6D5B-19E5-173C-8524-DFC6F8641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597" y="884309"/>
              <a:ext cx="311151" cy="26994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0A327-1B20-C5A7-5851-9DEF178B2CCB}"/>
                </a:ext>
              </a:extLst>
            </p:cNvPr>
            <p:cNvSpPr txBox="1"/>
            <p:nvPr/>
          </p:nvSpPr>
          <p:spPr>
            <a:xfrm>
              <a:off x="202965" y="902344"/>
              <a:ext cx="1410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Search area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D2220-F2FE-B259-1BE3-6E7EAD5C2E90}"/>
              </a:ext>
            </a:extLst>
          </p:cNvPr>
          <p:cNvGrpSpPr/>
          <p:nvPr/>
        </p:nvGrpSpPr>
        <p:grpSpPr>
          <a:xfrm>
            <a:off x="5613221" y="2408280"/>
            <a:ext cx="1393918" cy="411781"/>
            <a:chOff x="1097826" y="1309369"/>
            <a:chExt cx="1410678" cy="416732"/>
          </a:xfrm>
        </p:grpSpPr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6A944D7-397E-066C-3264-0097B61C73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97826" y="1531792"/>
              <a:ext cx="318732" cy="19430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9C8490-6DAD-E2B0-2A86-114F50A04A8E}"/>
                </a:ext>
              </a:extLst>
            </p:cNvPr>
            <p:cNvSpPr txBox="1"/>
            <p:nvPr/>
          </p:nvSpPr>
          <p:spPr>
            <a:xfrm>
              <a:off x="1097826" y="1309369"/>
              <a:ext cx="1410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Day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59526B-03C0-5BED-63B6-49E8BFA35D32}"/>
              </a:ext>
            </a:extLst>
          </p:cNvPr>
          <p:cNvGrpSpPr/>
          <p:nvPr/>
        </p:nvGrpSpPr>
        <p:grpSpPr>
          <a:xfrm>
            <a:off x="6692787" y="3678380"/>
            <a:ext cx="1671002" cy="483312"/>
            <a:chOff x="418668" y="1181168"/>
            <a:chExt cx="1691093" cy="489123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0F963F1-579C-10F0-8834-A7ADB924F95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47057" y="1250670"/>
              <a:ext cx="350623" cy="21162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6C80FC-3EDA-B055-7AAA-FC112F1409AD}"/>
                </a:ext>
              </a:extLst>
            </p:cNvPr>
            <p:cNvSpPr txBox="1"/>
            <p:nvPr/>
          </p:nvSpPr>
          <p:spPr>
            <a:xfrm>
              <a:off x="418668" y="1393292"/>
              <a:ext cx="16910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Temperature (approx.)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AC38E2-D9AE-B2A0-6329-96E6D1754935}"/>
              </a:ext>
            </a:extLst>
          </p:cNvPr>
          <p:cNvGrpSpPr/>
          <p:nvPr/>
        </p:nvGrpSpPr>
        <p:grpSpPr>
          <a:xfrm>
            <a:off x="4053840" y="4219039"/>
            <a:ext cx="1353312" cy="646331"/>
            <a:chOff x="414528" y="1329907"/>
            <a:chExt cx="1353312" cy="646331"/>
          </a:xfrm>
        </p:grpSpPr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902CBE81-3964-E875-7866-70F38181A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4528" y="1554477"/>
              <a:ext cx="359664" cy="12325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CDAA54-5D61-D309-9F9A-81EB55A1F354}"/>
                </a:ext>
              </a:extLst>
            </p:cNvPr>
            <p:cNvSpPr txBox="1"/>
            <p:nvPr/>
          </p:nvSpPr>
          <p:spPr>
            <a:xfrm>
              <a:off x="594359" y="1329907"/>
              <a:ext cx="117348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Button for</a:t>
              </a:r>
            </a:p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 further details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2249C9-36CA-5EAB-2EEE-2BCA49A13756}"/>
              </a:ext>
            </a:extLst>
          </p:cNvPr>
          <p:cNvGrpSpPr/>
          <p:nvPr/>
        </p:nvGrpSpPr>
        <p:grpSpPr>
          <a:xfrm>
            <a:off x="7090194" y="2480517"/>
            <a:ext cx="1491178" cy="399895"/>
            <a:chOff x="957618" y="1164335"/>
            <a:chExt cx="1491178" cy="399895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9DC25BF6-71F4-7523-2A56-4D5AA0F2FA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57618" y="1369921"/>
              <a:ext cx="318732" cy="19430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55053C-3923-1BE2-C987-C8E3045AFAB0}"/>
                </a:ext>
              </a:extLst>
            </p:cNvPr>
            <p:cNvSpPr txBox="1"/>
            <p:nvPr/>
          </p:nvSpPr>
          <p:spPr>
            <a:xfrm>
              <a:off x="1038118" y="1164335"/>
              <a:ext cx="14106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  <a:latin typeface="Ink Free" panose="03080402000500000000" pitchFamily="66" charset="0"/>
                </a:rPr>
                <a:t>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5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228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Lato</vt:lpstr>
      <vt:lpstr>Arial</vt:lpstr>
      <vt:lpstr>Vidaloka</vt:lpstr>
      <vt:lpstr>Ink Free</vt:lpstr>
      <vt:lpstr>Didact Gothic</vt:lpstr>
      <vt:lpstr>Montserrat</vt:lpstr>
      <vt:lpstr>Minimalist Business Slides XL by Slidesgo</vt:lpstr>
      <vt:lpstr>Weather Web  Application</vt:lpstr>
      <vt:lpstr>Introduction </vt:lpstr>
      <vt:lpstr>Objective</vt:lpstr>
      <vt:lpstr>Tools used</vt:lpstr>
      <vt:lpstr>Folder Structure</vt:lpstr>
      <vt:lpstr>Screenshot’s of the  project</vt:lpstr>
      <vt:lpstr>Landing Page</vt:lpstr>
      <vt:lpstr>Data fetching state </vt:lpstr>
      <vt:lpstr> Displaying Result </vt:lpstr>
      <vt:lpstr>More Details</vt:lpstr>
      <vt:lpstr>Error Displaying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Web  Application</dc:title>
  <dc:creator>Nazam Kalsi</dc:creator>
  <cp:lastModifiedBy>Nazam Kalsi</cp:lastModifiedBy>
  <cp:revision>1</cp:revision>
  <dcterms:modified xsi:type="dcterms:W3CDTF">2023-11-22T04:23:37Z</dcterms:modified>
</cp:coreProperties>
</file>