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2D27-3319-DA3A-627E-2EFDB187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8C05-C87D-72FC-B898-A863E3E4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0682-C380-747E-9E9E-A26E68A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4BD4-8231-5EA8-5527-3A009E10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C8CC-44A5-FD93-E920-15336D6D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7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846-4491-8BC6-A17B-2868DA9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C09A-74BE-4C14-01F0-171F2C52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313-3C64-ED53-3B7D-3D7B13A3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CC71-71FC-14A3-5315-9B01A257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BCC2-335C-E2D0-EB08-18E65DC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87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8F4F5-47F1-60E8-78D2-5496038C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6B38-D8ED-B9E6-B854-321015BD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12D5-13C6-67EB-BDDB-C431E69F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9440-3AD2-9828-6628-1B3F9DE0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462BC-1DCC-94ED-688C-E440EC62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4440-9AA7-CCE4-54D1-15C7552E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BC5C-03E6-F43A-CA59-9A121C14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C67A-0D75-3954-75BA-44EECFD8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089A-BCB0-E370-CB19-4ACBF86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CBE3-C794-4F20-362A-BFEFF95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3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3E7C-9293-CD1A-B687-692CE12E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EF00-D877-433E-C36F-663BE359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99AB-AE27-E29F-E005-C262603A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F199-F7D7-2A41-43BC-4511B67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684C-27B3-D7C6-CB48-7E5F8A15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8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119F-E2B2-9743-504E-0044C7C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2AAF-DC68-8614-ED24-56DCAB96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2C4FA-4900-4C69-68A8-04799C8E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7C20-D1BE-193D-E944-C643DF8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A7FC-3A9C-DD2D-4271-C85AC032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E1B4-8CDA-5DA3-D9FE-716CEF65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2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5EB-DF4A-F990-7392-4C6890BB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7E08-2364-4E1F-903E-9F04E9AC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A2CE-174F-4A4F-F443-877EED4C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E931E-0731-9C53-0B47-18CF426B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3145-16F6-6BE7-C219-C6E1719D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3610-65E0-C30B-D32F-B0CDEA81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96024-93F8-84AD-14D2-B6AAD9D2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989E-14E3-61C9-7E91-8BF2F133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1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85E6-75BD-7586-8A40-3F1702E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1B775-2127-7C8A-8927-3E69BAAD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AB2F-C2A1-30AC-B129-8069ED8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7625-859C-606D-2972-CC19865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02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BCC12-649B-EAAE-1EF4-3B921CFA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6C7CF-8153-4F8F-06A3-F36B490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1750-485A-A77F-CD2F-0FC7AE7F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4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0E61-532B-94EC-9D43-5EDAFC34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DD9C-1289-953D-2994-FE4328D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50FA-53BB-8C0F-641A-B9C9862A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12BC-BF4F-86D4-7D8C-EACF4FFA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FF42A-9DD6-0E95-B498-B06B5AD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B703-A866-1E2D-ACF9-50C8F94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75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C43-1B02-8A60-D188-8F6710F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4E84D-D770-6175-2D40-878FCBB3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C750-FF9D-B5FB-EF3D-9AF8013F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0C5A-D166-3E47-5BC4-FFF7D743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9977-1AE1-AB13-4F1C-6A935C05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9583-6061-C815-6015-9C35EC2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2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B916-37D7-D581-5F4E-5D21026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FBCC-BBBB-3843-20C1-4CEF3D81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79FF-E9BF-F12C-2582-16E1ADAE8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0086E-63FC-4A37-A7EA-65D59121E348}" type="datetimeFigureOut">
              <a:rPr lang="uk-UA" smtClean="0"/>
              <a:t>01.12.2024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A247-5A3E-6A97-1735-9B6ACCEB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45C6-02F5-A29B-D5F1-6242B14E3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4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C709-F870-605F-5A9E-8D65F02CC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Презентація Привіт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DE40-9125-6759-C1B4-CFBF39C4C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Викорнав учень 9-г класу Остапів назар</a:t>
            </a:r>
          </a:p>
        </p:txBody>
      </p:sp>
      <p:pic>
        <p:nvPicPr>
          <p:cNvPr id="4" name="0">
            <a:hlinkClick r:id="" action="ppaction://media"/>
            <a:extLst>
              <a:ext uri="{FF2B5EF4-FFF2-40B4-BE49-F238E27FC236}">
                <a16:creationId xmlns:a16="http://schemas.microsoft.com/office/drawing/2014/main" id="{75F2701A-A1CD-A347-E528-38A52B25D8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5BB-2D5E-F38D-BE53-50D6A3BE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Привіт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2E3-F228-1034-4AC4-C3AED4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Привіт це слово яким вітаються</a:t>
            </a:r>
          </a:p>
        </p:txBody>
      </p:sp>
      <p:pic>
        <p:nvPicPr>
          <p:cNvPr id="4" name="1">
            <a:hlinkClick r:id="" action="ppaction://media"/>
            <a:extLst>
              <a:ext uri="{FF2B5EF4-FFF2-40B4-BE49-F238E27FC236}">
                <a16:creationId xmlns:a16="http://schemas.microsoft.com/office/drawing/2014/main" id="{FA2D5ED9-BB58-AD65-C3D6-5EB8542B34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E7C-C7D4-F758-B5B7-B088A4C4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презентації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8A2-9959-9944-D090-333A3E9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Протестувати мою програму</a:t>
            </a:r>
          </a:p>
        </p:txBody>
      </p:sp>
      <p:pic>
        <p:nvPicPr>
          <p:cNvPr id="4" name="2">
            <a:hlinkClick r:id="" action="ppaction://media"/>
            <a:extLst>
              <a:ext uri="{FF2B5EF4-FFF2-40B4-BE49-F238E27FC236}">
                <a16:creationId xmlns:a16="http://schemas.microsoft.com/office/drawing/2014/main" id="{C3B8C62D-6EC1-F22F-7472-558882C04E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000" y="-12700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6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Aptos</vt:lpstr>
      <vt:lpstr>Office Theme</vt:lpstr>
      <vt:lpstr>Презентація Привіт</vt:lpstr>
      <vt:lpstr>Привіт</vt:lpstr>
      <vt:lpstr>Ціль презентації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Nazar oo</dc:creator>
  <cp:lastModifiedBy>Nazar oo</cp:lastModifiedBy>
  <cp:revision>7</cp:revision>
  <dcterms:created xsi:type="dcterms:W3CDTF">2024-06-18T09:51:53Z</dcterms:created>
  <dcterms:modified xsi:type="dcterms:W3CDTF">2024-12-01T15:11:28Z</dcterms:modified>
</cp:coreProperties>
</file>