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80" y="-10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Рисунок 33"/>
          <p:cNvPicPr/>
          <p:nvPr/>
        </p:nvPicPr>
        <p:blipFill>
          <a:blip r:embed="rId2"/>
          <a:stretch/>
        </p:blipFill>
        <p:spPr>
          <a:xfrm>
            <a:off x="2292480" y="176868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5" name="Рисунок 34"/>
          <p:cNvPicPr/>
          <p:nvPr/>
        </p:nvPicPr>
        <p:blipFill>
          <a:blip r:embed="rId2"/>
          <a:stretch/>
        </p:blipFill>
        <p:spPr>
          <a:xfrm>
            <a:off x="2292480" y="1768680"/>
            <a:ext cx="5494320" cy="438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Рисунок 69"/>
          <p:cNvPicPr/>
          <p:nvPr/>
        </p:nvPicPr>
        <p:blipFill>
          <a:blip r:embed="rId2"/>
          <a:stretch/>
        </p:blipFill>
        <p:spPr>
          <a:xfrm>
            <a:off x="2292480" y="176868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71" name="Рисунок 70"/>
          <p:cNvPicPr/>
          <p:nvPr/>
        </p:nvPicPr>
        <p:blipFill>
          <a:blip r:embed="rId2"/>
          <a:stretch/>
        </p:blipFill>
        <p:spPr>
          <a:xfrm>
            <a:off x="2292480" y="1768680"/>
            <a:ext cx="5494320" cy="438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Конструкции DDL. Уровень таблиц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TABLE AS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TABLE AS (SELECT … )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 names</a:t>
            </a:r>
          </a:p>
        </p:txBody>
      </p:sp>
      <p:sp>
        <p:nvSpPr>
          <p:cNvPr id="93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oid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tableoid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xmin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cmin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xmax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cmax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ctid</a:t>
            </a: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Index</a:t>
            </a:r>
          </a:p>
        </p:txBody>
      </p:sp>
      <p:sp>
        <p:nvSpPr>
          <p:cNvPr id="95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[ UNIQUE ] INDEX [ CONCURRENTLY ] [ [ IF NOT EXISTS ]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] ON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table_name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[ USING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]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( {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column_name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| (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expression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) } [ COLLATE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collation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] [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opclass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] [ ASC | DESC ] [ NULLS { FIRST | LAST } ] [, ...] )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[ WITH (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storage_parameter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[, ... ] ) ]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[ TABLESPACE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tablespace_name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]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[ WHERE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predicate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]</a:t>
            </a: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 Index</a:t>
            </a:r>
          </a:p>
        </p:txBody>
      </p:sp>
      <p:sp>
        <p:nvSpPr>
          <p:cNvPr id="97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 INDEX [ CONCURRENTLY ] [ IF EXISTS ] имя [, ...] [ CASCADE | RESTRICT 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UPDATE</a:t>
            </a:r>
          </a:p>
        </p:txBody>
      </p:sp>
      <p:sp>
        <p:nvSpPr>
          <p:cNvPr id="99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7500" lnSpcReduction="20000"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UPDATE [ ONLY ]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table_name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[ * ] [ [ AS ]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alias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]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SET {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column_name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{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expression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| DEFAULT } |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(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column_name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[, ...] ) = ( {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expression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| DEFAULT } [, ...] ) |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(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column_name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[, ...] ) = (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-SELECT )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} [, ...]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[ FROM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from_list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]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[ WHERE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condition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| WHERE CURRENT OF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cursor_name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]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[ RETURNING * |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output_expression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[ [ AS ]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output_name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] [, ...] 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DELETE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DELETE FROM [ ONLY ]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table_name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[ * ] [ [ AS ]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alias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]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[ USING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using_list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]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[ WHERE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condition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| WHERE CURRENT OF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cursor_name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]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[ RETURNING * |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output_expression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[ [ AS ]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output_name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] [, ...] 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TRUNCATE</a:t>
            </a:r>
          </a:p>
        </p:txBody>
      </p:sp>
      <p:sp>
        <p:nvSpPr>
          <p:cNvPr id="103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TRUNCATE [ TABLE ] [ ONLY ]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[ * ] [, ... ]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[ RESTART IDENTITY | CONTINUE IDENTITY ] [ CASCADE | RESTRICT 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VACUUM</a:t>
            </a:r>
          </a:p>
        </p:txBody>
      </p:sp>
      <p:sp>
        <p:nvSpPr>
          <p:cNvPr id="105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VACUUM [ ( { FULL | FREEZE | VERBOSE | ANALYZE | DISABLE_PAGE_SKIPPING } [, ...] ) ] [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table_name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[ (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column_name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[, ...] ) ] ]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VACUUM [ FULL ] [ FREEZE ] [ VERBOSE ] [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table_name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]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VACUUM [ FULL ] [ FREEZE ] [ VERBOSE ] ANALYZE [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table_name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[ (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column_name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[, ...] ) ] 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Constraints</a:t>
            </a:r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CHECK CONSTRAINTS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NULL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UNIQUE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PRIMARY KEY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FOREIGN KEYS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EXCLUDE CONSTRAINTS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Unique</a:t>
            </a:r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product_no integer UNIQUE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product_no integer CONSTRAINT UK_products_product_no UNIQUE</a:t>
            </a: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UNIQUE (product_no)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UNIQUE (a, c)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CONSTRAINT UK_tbl_a_c UNIQUE (a, 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Exclude Constraints</a:t>
            </a:r>
          </a:p>
        </p:txBody>
      </p:sp>
      <p:sp>
        <p:nvSpPr>
          <p:cNvPr id="79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TABLE ip_ranges (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ip_range ip4r,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EXCLUDE USING gist (ip_range WITH &amp;&amp;)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Foreign Key</a:t>
            </a:r>
          </a:p>
        </p:txBody>
      </p:sp>
      <p:sp>
        <p:nvSpPr>
          <p:cNvPr id="81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7500" lnSpcReduction="2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product_no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integer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REFERENCES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products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product_no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product_no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integer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REFERENCES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products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product_no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integer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CONSTRAINT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FK_product_product_no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REFERENCES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products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product_no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FOREIGN 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 (b, c) REFERENCES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other_table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(c1, c2)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CONSTRAINT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FK_tbl_other_tbl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FOREIGN KEY (b, c) REFERENCES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other_tbl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(c1, c2)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Delete | On Update</a:t>
            </a:r>
          </a:p>
        </p:txBody>
      </p:sp>
      <p:sp>
        <p:nvSpPr>
          <p:cNvPr id="83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order_id integer REFERENCES products {ON DELETE | ON UPDATE} NO ACTION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order_id integer REFERENCES products {ON DELETE | ON UPDATE} RESTRICT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order_id integer REFERENCES orders {ON DELETE | ON UPDATE} CASCADE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order_id integer REFERENCES orders {ON DELETE | ON UPDATE} SET NULL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order_id integer REFERENCES orders {ON DELETE | ON UPDATE} SET DEFAULT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Defferable</a:t>
            </a:r>
          </a:p>
        </p:txBody>
      </p:sp>
      <p:sp>
        <p:nvSpPr>
          <p:cNvPr id="85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5000" lnSpcReduction="1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Это предложение определяет, может ли ограничение быть отложенным. Неоткладываемое ограничение будет проверяться немедленно после каждой команды. Проверка откладываемых ограничений может быть отложена до завершения транзакции.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 умолчанию подразумевается вариант NOT DEFERRABLE. В настоящее время это предложение принимают только ограничения UNIQUE, PRIMARY KEY, EXCLUDE и REFERENCES (внешний ключ). Ограничения NOT NULL и CHECK не могут быть отложенными.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Table</a:t>
            </a:r>
          </a:p>
        </p:txBody>
      </p:sp>
      <p:sp>
        <p:nvSpPr>
          <p:cNvPr id="87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32500" lnSpcReduction="2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TABLE [ IF EXISTS ] [ ONLY ] name [ * ] action [, ... ]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где action: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[ COLUMN ] column_name data_type [ COLLATE collation ] [ column_constraint [ ... ] ]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 [ COLUMN ] [ IF EXISTS ] column_name [ RESTRICT | CASCADE ]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[ COLUMN ] column_name [ SET DATA ] TYPE data_type [ COLLATE collation ] [ USING expression ]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[ COLUMN ] column_name SET DEFAULT expression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[ COLUMN ] column_name DROP DEFAULT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[ COLUMN ] column_name { SET | DROP } NOT NULL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[ COLUMN ] column_name SET ( attribute_option = value [, ... ] )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[ COLUMN ] column_name RESET ( attribute_option [, ... ] )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[ COLUMN ] column_name SET STORAGE { PLAIN | EXTERNAL | EXTENDED | MAIN }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table_constraint [ NOT VALID ]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CONSTRAINT constraint_name [ DEFERRABLE | NOT DEFERRABLE ] [ INITIALLY DEFERRED | INITIALLY IMMEDIATE ]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VALIDATE CONSTRAINT constraint_name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 CONSTRAINT [ IF EXISTS ]  constraint_name [ RESTRICT | CASCADE 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Table</a:t>
            </a:r>
          </a:p>
        </p:txBody>
      </p:sp>
      <p:sp>
        <p:nvSpPr>
          <p:cNvPr id="89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62500" lnSpcReduction="2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TABLE [ IF EXISTS ] [ ONLY ] name [ * ]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RENAME [ COLUMN ] column_name TO new_column_name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TABLE [ IF EXISTS ] [ ONLY ] name [ * ]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RENAME CONSTRAINT constraint_name TO new_constraint_name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TABLE [ IF EXISTS ] name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RENAME TO new_name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TABLE [ IF EXISTS ] name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SET SCHEMA new_schema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TABLE ALL IN TABLESPACE name [ OWNED BY role_name [, ... ] ]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SET TABLESPACE new_tablespace [ NOWAIT 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2470</TotalTime>
  <Words>852</Words>
  <Application>Microsoft Office PowerPoint</Application>
  <PresentationFormat>Произвольный</PresentationFormat>
  <Paragraphs>103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19" baseType="lpstr"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Rustem</cp:lastModifiedBy>
  <cp:revision>165</cp:revision>
  <dcterms:created xsi:type="dcterms:W3CDTF">2017-09-16T12:03:40Z</dcterms:created>
  <dcterms:modified xsi:type="dcterms:W3CDTF">2018-09-28T07:15:13Z</dcterms:modified>
  <dc:language>ru-RU</dc:language>
</cp:coreProperties>
</file>