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74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(продолжение)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LIKE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LIKE pattern [ESCAPE escape-character]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% - любая последовательность символов (0 и более)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 - любой один символ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LIKE 'abc'    true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LIKE 'a%'     true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LIKE '_b_'    true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LIKE 'c'        false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 </a:t>
            </a: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SIMILAR TO pattern [ESCAPE escape-character]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SIMILAR TO 'abc'      true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SIMILAR TO 'a'        false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SIMILAR TO '%(b|d)%'  true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'abc' SIMILAR TO '(b|c)%'   false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 expression (SIMILAR TO)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720000" y="1440000"/>
          <a:ext cx="9000000" cy="5571360"/>
        </p:xfrm>
        <a:graphic>
          <a:graphicData uri="http://schemas.openxmlformats.org/drawingml/2006/table">
            <a:tbl>
              <a:tblPr/>
              <a:tblGrid>
                <a:gridCol w="1433520"/>
                <a:gridCol w="756648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Выражение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Значение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2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|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альтернатива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2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0 или больше раз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2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1 или больше раз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2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0 или один раз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2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{m}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m раз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2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{m,}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m или более раз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2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{m,n}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Предыдущий элемент повторяется от m до n раз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2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Группировка элементов в один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25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[...]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Определяет класс символов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WHEN condition THEN result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[WHEN ...]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[ELSE result]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COALESCE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COALESCE(value [, …])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первый аргумент, которые не равен NULL.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COALESCE(description, short_description, '(none)') ...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NULLIF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NULLIF(value1, value2)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NULL если value1=value2, в противном случае возвращает value1.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GREATEST. LEAST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GREATEST(value [, ...])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LEAST(value [, ...])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Выдают наибольший и наименьший элемент соответственно. NULL — игнорируются.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UNION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Объединение множеств: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col1 FROM tbl1 UNION 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col2 FROM tbl 2;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Наборы полей должны совпадать по количеству и типам.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 этом наименования столбцов будут взяты из первой таблицы.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UNION ALL — оставляет повторы.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INTERSECT. EXCEPT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75640" y="179568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INTERSECT возвращает пересечение двух выборок.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 — все записи из первой выборки, которых нет во второй.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Аналогично можно использовать ключевое слово ALL.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Варианты: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CROSS JOIN T2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{ [INNER] | { LEFT | RIGHT | FULL } [OUTER] } JOIN T2 ON boolean_expression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{ [INNER] | { LEFT | RIGHT | FULL } [OUTER] } JOIN T2 USING ( join column list 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NATURAL { [INNER] | { LEFT | RIGHT | FULL } [OUTER] } JOIN T2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Подзапросы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Подзапросы можно использовать как в поcле FROM, так и после WHERE.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* 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tbl1, (SELECT * FROM tbl2) AS ttbl2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 tbl1.col1 = ttbl2.col2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 этом обязательно использовать alias.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Аналогично можно использовать в JOIN.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Подзапросы. LATERAL.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Чтобы во FROM можно было использовать таблицы в подзапросах для других таблиц, надо использовать ключевое слово LATERAL.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* FROM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LATERAL (SELECT * FROM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WHERE bar.id =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foo.bar_id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AS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m.name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manufacturers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 LEFT JOIN LATERAL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get_product_names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(m.id)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ON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NULL;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Подзапросы. Where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Варианты использования: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EXISTS (subquery)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EXISTS (subquery)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IN (subquery)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NOT IN (subquery)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operator ANY (subquery) /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operator SOME (subquery)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 operator ALL (subquery)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EXPLAIN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План запроса.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EXPLAIN SELECT * FROM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tbl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Оценка времени до возможности начала вывода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Оценка времени до полного получения данных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Оценка числа записей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Оценка средней ширины данных (в байтах)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512000"/>
            <a:ext cx="9071280" cy="46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[, ...] ) [, …]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Позволяет получить константную таблицу: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* FROM (VALUES (1,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'), (2,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'), (3,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')) AS t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num,letter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600</Words>
  <Application>Microsoft Office PowerPoint</Application>
  <PresentationFormat>Произвольный</PresentationFormat>
  <Paragraphs>104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Салимов Рустем Фаридович</cp:lastModifiedBy>
  <cp:revision>127</cp:revision>
  <dcterms:created xsi:type="dcterms:W3CDTF">2017-10-01T19:26:16Z</dcterms:created>
  <dcterms:modified xsi:type="dcterms:W3CDTF">2018-10-24T06:45:54Z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