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5" r:id="rId12"/>
    <p:sldId id="266" r:id="rId13"/>
    <p:sldId id="267" r:id="rId14"/>
    <p:sldId id="278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0" y="-1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Рисунок 36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5528F8BA-774B-40C0-94A8-5EA08265F46C}" type="slidenum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PostgreSQL - начало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USER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USER [ IF EXISTS ] name [, ...]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DATABASE</a:t>
            </a: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DATABASE name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 [ WITH ] [ OWNER [=] user_name 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[ TEMPLATE [=] template 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[ ENCODING [=] encoding 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[ LC_COLLATE [=] lc_collate 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[ LC_CTYPE [=] lc_ctype 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[ TABLESPACE [=] tablespace_name 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[ ALLOW_CONNECTIONS [=] allowconn 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[ CONNECTION LIMIT [=] connlimit 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[ IS_TEMPLATE [=] istemplate ] ]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DATABASE</a:t>
            </a: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 — шаблон, из которого создаётся БД;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lc_collate — порядок на строках;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lc_ctype — классификация символов (Что представляет собой буква? Каков её эквивалент в верхнем регистре?);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tablespace_name — физическое место хранения объектов БД;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istemplate — может ли БД быть склонирована пользовтелем, у которого есть права на создание  БД.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DATABASE</a:t>
            </a: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DATABASE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 WITH 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   ALLOW_CONNECTIONS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allowconn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   CONNECTION LIMIT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connlimit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   IS_TEMPLATE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istemplate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DATABASE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RENAME TO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DATABASE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OWNER TO {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new_owner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| CURRENT_USER | SESSION_USER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DATABASE</a:t>
            </a: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75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DATABASE 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SET TABLESPACE 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new_tablespace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DATABASE 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SET 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configuration_parameter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{ TO | = } { 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| DEFAULT };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DATABASE 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SET 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configuration_parameter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CURRENT;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DATABASE 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RESET 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configuration_parameter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DATABASE 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RESET ALL;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Команды RESET сбрасывают значения параметров к дефолтным для настроек СУБД.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345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DATABASE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DATABASE [ IF EXISTS ] name;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Удаляет БД безвовратно.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Требуется исключительный доступ. Нельзя выполнить подключившись к БД.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Невозможно выполнить в транзакции.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SCHEMA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Schema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— это пространство имён на уровне БД. Дефолтная схема в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postgres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—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SCHEMA [IF NOT EXISTS]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schema_name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[AUTHORIZATION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role_specification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[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schema_element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 ... ] ];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SCHEMA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RENAME TO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SCHEMA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OWNER TO {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new_owner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| CURRENT_USER | SESSION_USER };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SCHEMA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schema_name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TABLESPACE</a:t>
            </a:r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00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TABLESPACE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tablespace_name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 OWNER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new_owner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| CURRENT_USER | SESSION_USER } 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LOCATION '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directory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 WITH (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tablespace_option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[, ... ] ) ];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TABLESPACE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RENAME TO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TABLESPACE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OWNER TO {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new_owner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| CURRENT_USER | SESSION_USER };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TABLESPACE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SET (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tablespace_option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[, ... ] );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TABLESPACE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RESET (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tablespace_option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[, ... ] );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TABLESPACE [ IF EXISTS ]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Dump &amp; restore</a:t>
            </a:r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Выгрузка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pg_dump dbname &gt; outfile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Восстановление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psql dbname &lt; infile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Перенос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pg_dump -h host1 dbname | psql -h host2 dbname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Права</a:t>
            </a: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GRANT ALL PRIVILEGES ON object_type object_name TO role_specification;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object_type can be: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 | TABLE | SEQUENCE | DOMAIN | FUNCTION | SCHEMA | TABLESPACE | TYPE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role_specification can be: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GROUP ] role_name | PUBLIC | CURRENT_USER | SESSION_USER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Настройки БД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ru-R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ru-R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postgresql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/9.6/</a:t>
            </a:r>
            <a:r>
              <a:rPr lang="ru-R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C:\Program </a:t>
            </a:r>
            <a:r>
              <a:rPr lang="ru-R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Files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</a:t>
            </a:r>
            <a:r>
              <a:rPr lang="ru-R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PostgreSQL</a:t>
            </a:r>
            <a:r>
              <a:rPr lang="ru-RU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или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C:</a:t>
            </a: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</a:t>
            </a:r>
            <a:r>
              <a:rPr lang="ru-RU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PostgreSQL</a:t>
            </a: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\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postgresql.conf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— основной конфигурационный файл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pg_hba.conf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— в этом файле описываются клиентские компьютеры сети, с которых разрешен доступ к серверу, а также методы идентификации клиентов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pg_ident.conf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— этот файл используется при установке способа идентификации клиентов через </a:t>
            </a:r>
            <a:r>
              <a:rPr lang="ru-R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сервер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Права</a:t>
            </a:r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REVOKE [ GRANT OPTION FOR ] { ALL [ PRIVILEGES ] }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ON DATABASE имя_бд [, ...]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{ [ GROUP ] имя_роли | PUBLIC } [, ...] 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TABLE</a:t>
            </a: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TABLE tbl-name(id integer);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* FROM tbl-name;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PgAdmin - Интерфейс</a:t>
            </a:r>
          </a:p>
        </p:txBody>
      </p:sp>
      <p:pic>
        <p:nvPicPr>
          <p:cNvPr id="78" name="Рисунок 77"/>
          <p:cNvPicPr/>
          <p:nvPr/>
        </p:nvPicPr>
        <p:blipFill>
          <a:blip r:embed="rId2"/>
          <a:stretch/>
        </p:blipFill>
        <p:spPr>
          <a:xfrm>
            <a:off x="528480" y="1769040"/>
            <a:ext cx="9019800" cy="507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Основные настройки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max_connections — максимальное количество одновременных подключений к серверу БД.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shared_buffers — объем разделяемой памяти, используемый сервером БД. По умолчанию - 32 Мб.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temp_buffers — максимальный размер временных буферов для каждой сессии.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work_mem — определяет объем памяти, который будет использоваться внутренними операциями сортировки и хэш-таблицами прежде, чем переключиться на временные дисковые файлы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logging_collector — установка логгирования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Интерфейс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Psql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--help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-h (хост)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-p (порт)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-U (имя пользователя)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pgAdmin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psql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Основные команды: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Help | \h | \? - помощь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\g [Файл] — выполнение запроса и запись результата в файл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\o [Файл] — выводить все результаты в файл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\c имя БД — подключение к БД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\d — список таблиц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\q — выход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запросы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- разделитель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Регистронезависимы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Управляющие команды прописными буквами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CURRENT_USER;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10*11;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не указать разделитель, интерпретатор ждёт продолжение запроса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USER (CREATE ROLE)</a:t>
            </a: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400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USER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 [ WITH ]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 ... ] 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SUPERUSER | NOSUPERUSER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| CREATEDB | NOCREATEDB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| CREATEROLE | NOCREATEROLE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| LOGIN | NOLOGIN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| REPLICATION | NOREPLICATION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| CONNECTION LIMIT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connlimit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| [ ENCRYPTED | UNENCRYPTED ] PASSWORD '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password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 | VALID UNTIL '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timestamp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| IN ROLE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role_name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[, ...]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| IN GROUP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role_name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[, ...]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| ROLE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role_name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[, ...]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| ADMIN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role_name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[, ...]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USER</a:t>
            </a: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25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USER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role_specification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 WITH ]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 ... 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SUPERUSER | NOSUPERUSER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| CREATEDB | NOCREATEDB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| CREATEROLE | NOCREATEROLE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| INHERIT | NOINHERIT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| LOGIN | NOLOGIN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| REPLICATION | NOREPLICATION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| BYPASSRLS | NOBYPASSRLS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| CONNECTION LIMIT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connlimit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| [ ENCRYPTED | UNENCRYPTED ] PASSWORD '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password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  | VALID UNTIL '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timestamp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USER</a:t>
            </a: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ALTER USER 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name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RENAME TO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new_name</a:t>
            </a:r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ALTER USER {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role_specification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| ALL } [ IN DATABASE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database_name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] SET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configuration_parameter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{ TO | = } {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value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| DEFAULT }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ALTER USER {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role_specification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| ALL } [ IN DATABASE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database_name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] SET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configuration_parameter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FROM CURRENT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ALTER USER {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role_specification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| ALL } [ IN DATABASE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database_name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] RESET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configuration_parameter</a:t>
            </a:r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ALTER USER {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role_specification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| ALL } [ IN DATABASE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database_name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] RESET ALL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where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role_specification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be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[ GROUP ]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role_name</a:t>
            </a:r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| CURRENT_USER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| SESSION_USER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60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3073</TotalTime>
  <Words>980</Words>
  <Application>Microsoft Office PowerPoint</Application>
  <PresentationFormat>Произвольный</PresentationFormat>
  <Paragraphs>152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Rustem</cp:lastModifiedBy>
  <cp:revision>142</cp:revision>
  <dcterms:created xsi:type="dcterms:W3CDTF">2017-09-08T21:51:25Z</dcterms:created>
  <dcterms:modified xsi:type="dcterms:W3CDTF">2018-09-14T07:06:30Z</dcterms:modified>
  <dc:language>ru-RU</dc:language>
</cp:coreProperties>
</file>