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3" r:id="rId6"/>
    <p:sldId id="259" r:id="rId7"/>
    <p:sldId id="260" r:id="rId8"/>
    <p:sldId id="261" r:id="rId9"/>
    <p:sldId id="262" r:id="rId10"/>
    <p:sldId id="274" r:id="rId11"/>
    <p:sldId id="264" r:id="rId12"/>
    <p:sldId id="265" r:id="rId13"/>
    <p:sldId id="267" r:id="rId14"/>
    <p:sldId id="268" r:id="rId15"/>
    <p:sldId id="269" r:id="rId16"/>
    <p:sldId id="275" r:id="rId17"/>
    <p:sldId id="270" r:id="rId18"/>
    <p:sldId id="271" r:id="rId1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Конструкции DDL. Уровень таблиц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См. полную документацию здесь: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://docs.microsoft.com/en-us/sql/t-sql/statements/alter-table-transact-sql?view=sql-server-2017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AS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AS (SELECT … 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CREATE [ UNIQUE ] [ CLUSTERED | NONCLUSTERED ] INDEX </a:t>
            </a:r>
            <a:r>
              <a:rPr lang="en-US" sz="3200" dirty="0" err="1"/>
              <a:t>index_name</a:t>
            </a:r>
            <a:r>
              <a:rPr lang="en-US" sz="3200" dirty="0"/>
              <a:t>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ON </a:t>
            </a:r>
            <a:r>
              <a:rPr lang="en-US" sz="3200" dirty="0"/>
              <a:t>&lt;object&gt; ( column [ ASC | DESC ] [ ,...n ] )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INCLUDE ( </a:t>
            </a:r>
            <a:r>
              <a:rPr lang="en-US" sz="3200" dirty="0" err="1"/>
              <a:t>column_name</a:t>
            </a:r>
            <a:r>
              <a:rPr lang="en-US" sz="3200" dirty="0"/>
              <a:t> [ ,...n ] ) </a:t>
            </a:r>
            <a:r>
              <a:rPr lang="en-US" sz="3200" dirty="0" smtClean="0"/>
              <a:t>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WHERE &lt;</a:t>
            </a:r>
            <a:r>
              <a:rPr lang="en-US" sz="3200" dirty="0" err="1"/>
              <a:t>filter_predicate</a:t>
            </a:r>
            <a:r>
              <a:rPr lang="en-US" sz="3200" dirty="0"/>
              <a:t>&gt; ]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WITH ( &lt;</a:t>
            </a:r>
            <a:r>
              <a:rPr lang="en-US" sz="3200" dirty="0" err="1"/>
              <a:t>relational_index_option</a:t>
            </a:r>
            <a:r>
              <a:rPr lang="en-US" sz="3200" dirty="0"/>
              <a:t>&gt; [ ,...n ] ) ]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ON { </a:t>
            </a:r>
            <a:r>
              <a:rPr lang="en-US" sz="3200" dirty="0" err="1"/>
              <a:t>partition_scheme_name</a:t>
            </a:r>
            <a:r>
              <a:rPr lang="en-US" sz="3200" dirty="0"/>
              <a:t> ( </a:t>
            </a:r>
            <a:r>
              <a:rPr lang="en-US" sz="3200" dirty="0" err="1"/>
              <a:t>column_name</a:t>
            </a:r>
            <a:r>
              <a:rPr lang="en-US" sz="3200" dirty="0"/>
              <a:t> )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	| </a:t>
            </a:r>
            <a:r>
              <a:rPr lang="en-US" sz="3200" dirty="0" err="1"/>
              <a:t>filegroup_name</a:t>
            </a:r>
            <a:r>
              <a:rPr lang="en-US" sz="3200" dirty="0"/>
              <a:t>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	| </a:t>
            </a:r>
            <a:r>
              <a:rPr lang="en-US" sz="3200" dirty="0"/>
              <a:t>default } ]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[ </a:t>
            </a:r>
            <a:r>
              <a:rPr lang="en-US" sz="3200" dirty="0"/>
              <a:t>FILESTREAM_ON { </a:t>
            </a:r>
            <a:r>
              <a:rPr lang="en-US" sz="3200" dirty="0" err="1"/>
              <a:t>filestream_filegroup_name</a:t>
            </a:r>
            <a:r>
              <a:rPr lang="en-US" sz="3200" dirty="0"/>
              <a:t> | </a:t>
            </a:r>
            <a:r>
              <a:rPr lang="en-US" sz="3200" dirty="0" err="1"/>
              <a:t>partition_scheme_name</a:t>
            </a:r>
            <a:r>
              <a:rPr lang="en-US" sz="3200" dirty="0"/>
              <a:t> | "NULL" } ]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Index</a:t>
            </a: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IF EXISTS ] имя [, ...] [ CASCADE | RESTRICT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7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UPDATE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[ </a:t>
            </a:r>
            <a:r>
              <a:rPr lang="en-US" sz="2800" dirty="0"/>
              <a:t>TOP ( expression ) [ PERCENT ] ]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{ </a:t>
            </a:r>
            <a:r>
              <a:rPr lang="en-US" sz="2800" dirty="0"/>
              <a:t>{ </a:t>
            </a:r>
            <a:r>
              <a:rPr lang="en-US" sz="2800" dirty="0" err="1"/>
              <a:t>table_alias</a:t>
            </a:r>
            <a:r>
              <a:rPr lang="en-US" sz="2800" dirty="0"/>
              <a:t> | &lt;object&gt; | </a:t>
            </a:r>
            <a:r>
              <a:rPr lang="en-US" sz="2800" dirty="0" err="1"/>
              <a:t>rowset_function_limited</a:t>
            </a:r>
            <a:r>
              <a:rPr lang="en-US" sz="2800" dirty="0"/>
              <a:t>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	[ </a:t>
            </a:r>
            <a:r>
              <a:rPr lang="en-US" sz="2800" dirty="0"/>
              <a:t>WITH ( &lt;</a:t>
            </a:r>
            <a:r>
              <a:rPr lang="en-US" sz="2800" dirty="0" err="1"/>
              <a:t>Table_Hint_Limited</a:t>
            </a:r>
            <a:r>
              <a:rPr lang="en-US" sz="2800" dirty="0"/>
              <a:t>&gt; [ ...n ] ) ] }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| </a:t>
            </a:r>
            <a:r>
              <a:rPr lang="en-US" sz="2800" dirty="0"/>
              <a:t>@</a:t>
            </a:r>
            <a:r>
              <a:rPr lang="en-US" sz="2800" dirty="0" err="1"/>
              <a:t>table_variable</a:t>
            </a:r>
            <a:r>
              <a:rPr lang="en-US" sz="2800" dirty="0"/>
              <a:t>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} 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 smtClean="0"/>
              <a:t>SET 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{ </a:t>
            </a:r>
            <a:r>
              <a:rPr lang="en-US" sz="2800" dirty="0" err="1"/>
              <a:t>column_name</a:t>
            </a:r>
            <a:r>
              <a:rPr lang="en-US" sz="2800" dirty="0"/>
              <a:t> = { expression | DEFAULT | NULL } </a:t>
            </a:r>
            <a:r>
              <a:rPr lang="en-US" sz="2800" dirty="0" smtClean="0"/>
              <a:t>|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 | </a:t>
            </a:r>
            <a:r>
              <a:rPr lang="en-US" sz="2800" dirty="0"/>
              <a:t>@variable = expression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| </a:t>
            </a:r>
            <a:r>
              <a:rPr lang="en-US" sz="2800" dirty="0"/>
              <a:t>@variable = column = expression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| </a:t>
            </a:r>
            <a:r>
              <a:rPr lang="en-US" sz="2800" dirty="0" err="1"/>
              <a:t>column_name</a:t>
            </a:r>
            <a:r>
              <a:rPr lang="en-US" sz="2800" dirty="0"/>
              <a:t> { += | -= | *= | /= | %= | &amp;= | ^= | |= } expression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| </a:t>
            </a:r>
            <a:r>
              <a:rPr lang="en-US" sz="2800" dirty="0"/>
              <a:t>@variable { += | -= | *= | /= | %= | &amp;= | ^= | |= } expression </a:t>
            </a:r>
            <a:endParaRPr lang="en-US" sz="28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	</a:t>
            </a:r>
            <a:r>
              <a:rPr lang="en-US" sz="2800" dirty="0" smtClean="0"/>
              <a:t>| </a:t>
            </a:r>
            <a:r>
              <a:rPr lang="en-US" sz="2800" dirty="0"/>
              <a:t>@variable = column { += | -= | *= | /= | %= | &amp;= | ^= | |= } expression } [ ,...n ] [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/>
              <a:t>[ &lt;OUTPUT Clause&gt; ] </a:t>
            </a:r>
            <a:endParaRPr lang="en-US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[ </a:t>
            </a:r>
            <a:r>
              <a:rPr lang="en-US" dirty="0"/>
              <a:t>FROM{ &lt;</a:t>
            </a:r>
            <a:r>
              <a:rPr lang="en-US" dirty="0" err="1"/>
              <a:t>table_source</a:t>
            </a:r>
            <a:r>
              <a:rPr lang="en-US" dirty="0"/>
              <a:t>&gt; } [ ,...n ] ] </a:t>
            </a:r>
            <a:endParaRPr lang="en-US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[ </a:t>
            </a:r>
            <a:r>
              <a:rPr lang="en-US" dirty="0"/>
              <a:t>WHERE { &lt;</a:t>
            </a:r>
            <a:r>
              <a:rPr lang="en-US" dirty="0" err="1"/>
              <a:t>search_condition</a:t>
            </a:r>
            <a:r>
              <a:rPr lang="en-US" dirty="0"/>
              <a:t>&gt; </a:t>
            </a:r>
            <a:r>
              <a:rPr lang="en-US" dirty="0" smtClean="0"/>
              <a:t>|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{ [ CURRENT OF </a:t>
            </a:r>
            <a:endParaRPr lang="en-US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/>
              <a:t>	</a:t>
            </a:r>
            <a:r>
              <a:rPr lang="en-US" dirty="0" smtClean="0"/>
              <a:t>	{ </a:t>
            </a:r>
            <a:r>
              <a:rPr lang="en-US" dirty="0"/>
              <a:t>{ [ GLOBAL ] </a:t>
            </a:r>
            <a:r>
              <a:rPr lang="en-US" dirty="0" err="1"/>
              <a:t>cursor_name</a:t>
            </a:r>
            <a:r>
              <a:rPr lang="en-US" dirty="0"/>
              <a:t> } </a:t>
            </a:r>
            <a:endParaRPr lang="en-US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/>
              <a:t>	</a:t>
            </a:r>
            <a:r>
              <a:rPr lang="en-US" dirty="0" smtClean="0"/>
              <a:t>	| </a:t>
            </a:r>
            <a:r>
              <a:rPr lang="en-US" dirty="0" err="1"/>
              <a:t>cursor_variable_name</a:t>
            </a:r>
            <a:r>
              <a:rPr lang="en-US" dirty="0"/>
              <a:t> </a:t>
            </a:r>
            <a:endParaRPr lang="en-US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/>
              <a:t>	</a:t>
            </a:r>
            <a:r>
              <a:rPr lang="en-US" dirty="0" smtClean="0"/>
              <a:t>	} 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/>
              <a:t>	</a:t>
            </a:r>
            <a:r>
              <a:rPr lang="en-US" dirty="0" smtClean="0"/>
              <a:t>] }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 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83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DELETE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TOP ( expression ) [ PERCENT ] ]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[ </a:t>
            </a:r>
            <a:r>
              <a:rPr lang="en-US" sz="3200" dirty="0"/>
              <a:t>FROM ] { { </a:t>
            </a:r>
            <a:r>
              <a:rPr lang="en-US" sz="3200" dirty="0" err="1"/>
              <a:t>table_alias</a:t>
            </a:r>
            <a:r>
              <a:rPr lang="en-US" sz="3200" dirty="0"/>
              <a:t> | &lt;object&gt; </a:t>
            </a:r>
            <a:r>
              <a:rPr lang="en-US" sz="3200" dirty="0" smtClean="0"/>
              <a:t>| </a:t>
            </a:r>
            <a:r>
              <a:rPr lang="en-US" sz="3200" dirty="0" err="1" smtClean="0"/>
              <a:t>rowset_function_limited</a:t>
            </a:r>
            <a:r>
              <a:rPr lang="en-US" sz="3200" dirty="0" smtClean="0"/>
              <a:t> 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WITH ( </a:t>
            </a:r>
            <a:r>
              <a:rPr lang="en-US" sz="3200" dirty="0" err="1"/>
              <a:t>table_hint_limited</a:t>
            </a:r>
            <a:r>
              <a:rPr lang="en-US" sz="3200" dirty="0"/>
              <a:t> [ ...n ] ) ] } | </a:t>
            </a:r>
            <a:r>
              <a:rPr lang="en-US" sz="3200" dirty="0" err="1" smtClean="0"/>
              <a:t>table_variable</a:t>
            </a:r>
            <a:r>
              <a:rPr lang="en-US" sz="3200" dirty="0" smtClean="0"/>
              <a:t> </a:t>
            </a:r>
            <a:r>
              <a:rPr lang="en-US" sz="3200" dirty="0"/>
              <a:t>}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&lt;OUTPUT Clause&gt; ]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FROM </a:t>
            </a:r>
            <a:r>
              <a:rPr lang="en-US" sz="3200" dirty="0" err="1"/>
              <a:t>table_source</a:t>
            </a:r>
            <a:r>
              <a:rPr lang="en-US" sz="3200" dirty="0"/>
              <a:t> [ ,...n ] ]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[ </a:t>
            </a:r>
            <a:r>
              <a:rPr lang="en-US" sz="3200" dirty="0"/>
              <a:t>WHERE { &lt;</a:t>
            </a:r>
            <a:r>
              <a:rPr lang="en-US" sz="3200" dirty="0" err="1"/>
              <a:t>search_condition</a:t>
            </a:r>
            <a:r>
              <a:rPr lang="en-US" sz="3200" dirty="0"/>
              <a:t>&gt;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	| </a:t>
            </a:r>
            <a:r>
              <a:rPr lang="en-US" sz="3200" dirty="0"/>
              <a:t>{ [ CURRENT OF { { [ GLOBAL ] </a:t>
            </a:r>
            <a:r>
              <a:rPr lang="en-US" sz="3200" dirty="0" err="1"/>
              <a:t>cursor_name</a:t>
            </a:r>
            <a:r>
              <a:rPr lang="en-US" sz="3200" dirty="0"/>
              <a:t> }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		| </a:t>
            </a:r>
            <a:r>
              <a:rPr lang="en-US" sz="3200" dirty="0" err="1"/>
              <a:t>cursor_variable_name</a:t>
            </a:r>
            <a:r>
              <a:rPr lang="en-US" sz="3200" dirty="0"/>
              <a:t> } ] 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} </a:t>
            </a:r>
            <a:r>
              <a:rPr lang="en-US" sz="3200" dirty="0"/>
              <a:t>} ]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TRUNCATE</a:t>
            </a: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TRUNCATE [ TABLE ] [ ONLY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* ] [, ...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RESTART IDENTITY | CONTINUE IDENTITY ] [ CASCADE | RESTRICT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CONSTRAINTS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NULL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sz="3200" dirty="0"/>
              <a:t>В отличие от PRIMARY KEY, ограничения UNIQUE допускают значение NULL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sz="3200" dirty="0"/>
              <a:t>На ограничение UNIQUE могут ссылаться ограничения FOREIGN KEY.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UNIQUE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CONSTRAINT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products_product_no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(a, c)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tbl_a_c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(a, c)</a:t>
            </a:r>
          </a:p>
        </p:txBody>
      </p:sp>
    </p:spTree>
    <p:extLst>
      <p:ext uri="{BB962C8B-B14F-4D97-AF65-F5344CB8AC3E}">
        <p14:creationId xmlns:p14="http://schemas.microsoft.com/office/powerpoint/2010/main" val="4077071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(Postgres)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ip_ranges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ip_range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ip4r,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EXCLUDE USING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gist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ip_range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&amp;&amp;)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REFERENCES products (product_no)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REFERENCES products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CONSTRAINT FK_product_product_no REFERENCES products (product_no)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 (b, c) REFERENCES other_table (c1, c2)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FK_tbl_other_tbl FOREIGN KEY (b, c) REFERENCES other_tbl (c1, c2)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Delete | On Update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products {ON DELETE | ON UPDATE} NO ACTION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products {ON DELETE | ON UPDATE} RESTRICT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CASCADE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SET NULL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SET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Defferable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(Postgres)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предложение определяет, может ли ограничение быть отложенным. Неоткладываемое ограничение будет проверяться немедленно после каждой команды. Проверка откладываемых ограничений может быть отложена до завершения транзакции.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умолчанию подразумевается вариант NOT DEFERRABLE. В настоящее время это предложение принимают только ограничения UNIQUE, PRIMARY KEY, EXCLUDE и REFERENCES (внешний ключ). Ограничения NOT NULL и CHECK не могут быть отложенными.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NOCHECK</a:t>
            </a:r>
            <a:r>
              <a:rPr lang="ru-RU" sz="4400" dirty="0" smtClean="0"/>
              <a:t> (</a:t>
            </a:r>
            <a:r>
              <a:rPr lang="en-US" sz="4400" dirty="0" smtClean="0"/>
              <a:t>MS SQL)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ALTER TABLE </a:t>
            </a:r>
            <a:r>
              <a:rPr lang="en-US" sz="3200" dirty="0" err="1"/>
              <a:t>your_table</a:t>
            </a:r>
            <a:r>
              <a:rPr lang="en-US" sz="3200" dirty="0"/>
              <a:t> NOCHECK CONSTRAINT </a:t>
            </a:r>
            <a:r>
              <a:rPr lang="en-US" sz="3200" dirty="0" err="1" smtClean="0"/>
              <a:t>your_constraint</a:t>
            </a:r>
            <a:endParaRPr lang="en-US" sz="3200" dirty="0" smtClean="0"/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ALTER TABLE </a:t>
            </a:r>
            <a:r>
              <a:rPr lang="en-US" sz="3200" dirty="0" err="1"/>
              <a:t>your_table</a:t>
            </a:r>
            <a:r>
              <a:rPr lang="en-US" sz="3200" dirty="0"/>
              <a:t> WITH CHECK </a:t>
            </a:r>
            <a:r>
              <a:rPr lang="en-US" sz="3200" dirty="0" err="1"/>
              <a:t>CHECK</a:t>
            </a:r>
            <a:r>
              <a:rPr lang="en-US" sz="3200" dirty="0"/>
              <a:t> CONSTRAINT ALL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78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409</Words>
  <Application>Microsoft Office PowerPoint</Application>
  <PresentationFormat>Произвольный</PresentationFormat>
  <Paragraphs>99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Rustem</cp:lastModifiedBy>
  <cp:revision>185</cp:revision>
  <dcterms:created xsi:type="dcterms:W3CDTF">2017-09-16T12:03:40Z</dcterms:created>
  <dcterms:modified xsi:type="dcterms:W3CDTF">2018-09-26T06:57:27Z</dcterms:modified>
  <dc:language>ru-RU</dc:language>
</cp:coreProperties>
</file>