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64" r:id="rId12"/>
    <p:sldId id="265" r:id="rId13"/>
    <p:sldId id="282" r:id="rId14"/>
    <p:sldId id="283" r:id="rId15"/>
    <p:sldId id="266" r:id="rId16"/>
    <p:sldId id="284" r:id="rId17"/>
    <p:sldId id="267" r:id="rId18"/>
    <p:sldId id="268" r:id="rId19"/>
    <p:sldId id="269" r:id="rId20"/>
    <p:sldId id="271" r:id="rId21"/>
    <p:sldId id="285" r:id="rId22"/>
    <p:sldId id="272" r:id="rId23"/>
    <p:sldId id="273" r:id="rId24"/>
    <p:sldId id="274" r:id="rId25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528F8BA-774B-40C0-94A8-5EA08265F46C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sql/t-sql/language-referenc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restore-statements-transact-sq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начало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ALTER USER </a:t>
            </a:r>
            <a:r>
              <a:rPr lang="en-US" sz="3200" dirty="0" err="1"/>
              <a:t>userName</a:t>
            </a:r>
            <a:r>
              <a:rPr lang="en-US" sz="3200" dirty="0"/>
              <a:t>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/>
              <a:t>	</a:t>
            </a:r>
            <a:r>
              <a:rPr lang="en-US" sz="3200" dirty="0" smtClean="0"/>
              <a:t>WITH </a:t>
            </a:r>
            <a:r>
              <a:rPr lang="en-US" sz="3200" dirty="0"/>
              <a:t>&lt;</a:t>
            </a:r>
            <a:r>
              <a:rPr lang="en-US" sz="3200" dirty="0" err="1"/>
              <a:t>set_item</a:t>
            </a:r>
            <a:r>
              <a:rPr lang="en-US" sz="3200" dirty="0"/>
              <a:t>&gt; [ ,...n ] [;]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&lt;</a:t>
            </a:r>
            <a:r>
              <a:rPr lang="en-US" sz="3200" dirty="0" err="1"/>
              <a:t>set_item</a:t>
            </a:r>
            <a:r>
              <a:rPr lang="en-US" sz="3200" dirty="0"/>
              <a:t>&gt; ::=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/>
              <a:t>	</a:t>
            </a:r>
            <a:r>
              <a:rPr lang="en-US" sz="3200" dirty="0" smtClean="0"/>
              <a:t>NAME </a:t>
            </a:r>
            <a:r>
              <a:rPr lang="en-US" sz="3200" dirty="0"/>
              <a:t>= </a:t>
            </a:r>
            <a:r>
              <a:rPr lang="en-US" sz="3200" dirty="0" err="1"/>
              <a:t>newUserName</a:t>
            </a:r>
            <a:r>
              <a:rPr lang="en-US" sz="3200" dirty="0"/>
              <a:t>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/>
              <a:t>	</a:t>
            </a:r>
            <a:r>
              <a:rPr lang="en-US" sz="3200" dirty="0" smtClean="0"/>
              <a:t>| </a:t>
            </a:r>
            <a:r>
              <a:rPr lang="en-US" sz="3200" dirty="0"/>
              <a:t>DEFAULT_SCHEMA = { </a:t>
            </a:r>
            <a:r>
              <a:rPr lang="en-US" sz="3200" dirty="0" err="1"/>
              <a:t>schemaName</a:t>
            </a:r>
            <a:r>
              <a:rPr lang="en-US" sz="3200" dirty="0"/>
              <a:t> | NULL }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/>
              <a:t>	</a:t>
            </a:r>
            <a:r>
              <a:rPr lang="en-US" sz="3200" dirty="0" smtClean="0"/>
              <a:t>| </a:t>
            </a:r>
            <a:r>
              <a:rPr lang="en-US" sz="3200" dirty="0"/>
              <a:t>LOGIN = </a:t>
            </a:r>
            <a:r>
              <a:rPr lang="en-US" sz="3200" dirty="0" err="1"/>
              <a:t>loginName</a:t>
            </a:r>
            <a:r>
              <a:rPr lang="en-US" sz="3200" dirty="0"/>
              <a:t>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/>
              <a:t>	</a:t>
            </a:r>
            <a:r>
              <a:rPr lang="en-US" sz="3200" dirty="0" smtClean="0"/>
              <a:t>| </a:t>
            </a:r>
            <a:r>
              <a:rPr lang="en-US" sz="3200" dirty="0"/>
              <a:t>PASSWORD = 'password' [ OLD_PASSWORD = '</a:t>
            </a:r>
            <a:r>
              <a:rPr lang="en-US" sz="3200" dirty="0" err="1"/>
              <a:t>oldpassword</a:t>
            </a:r>
            <a:r>
              <a:rPr lang="en-US" sz="3200" dirty="0"/>
              <a:t>' ] </a:t>
            </a:r>
            <a:r>
              <a:rPr lang="ru-RU" sz="3200" dirty="0" smtClean="0"/>
              <a:t>	</a:t>
            </a:r>
            <a:r>
              <a:rPr lang="en-US" sz="3200" dirty="0" smtClean="0"/>
              <a:t>| </a:t>
            </a:r>
            <a:r>
              <a:rPr lang="en-US" sz="3200" dirty="0"/>
              <a:t>DEFAULT_LANGUAGE = { NONE | &lt;</a:t>
            </a:r>
            <a:r>
              <a:rPr lang="en-US" sz="3200" dirty="0" err="1"/>
              <a:t>lcid</a:t>
            </a:r>
            <a:r>
              <a:rPr lang="en-US" sz="3200" dirty="0"/>
              <a:t>&gt; | &lt;language name&gt; | &lt;language alias&gt; }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/>
              <a:t>	</a:t>
            </a:r>
            <a:r>
              <a:rPr lang="en-US" sz="3200" dirty="0" smtClean="0"/>
              <a:t>| </a:t>
            </a:r>
            <a:r>
              <a:rPr lang="en-US" sz="3200" dirty="0"/>
              <a:t>ALLOW_ENCRYPTED_VALUE_MODIFICATIONS = [ ON | OFF ]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USER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DROP USER [ IF EXISTS ] </a:t>
            </a:r>
            <a:r>
              <a:rPr lang="en-US" sz="3200" dirty="0" err="1"/>
              <a:t>user_name</a:t>
            </a:r>
            <a:r>
              <a:rPr lang="en-US" sz="3200" dirty="0"/>
              <a:t>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/>
              <a:t>CREATE DATABASE </a:t>
            </a:r>
            <a:r>
              <a:rPr lang="en-US" sz="2000" dirty="0" err="1"/>
              <a:t>database_name</a:t>
            </a:r>
            <a:r>
              <a:rPr lang="en-US" sz="2000" dirty="0"/>
              <a:t>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[ </a:t>
            </a:r>
            <a:r>
              <a:rPr lang="en-US" sz="2000" dirty="0"/>
              <a:t>CONTAINMENT = { NONE | PARTIAL } ]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[ </a:t>
            </a:r>
            <a:r>
              <a:rPr lang="en-US" sz="2000" dirty="0"/>
              <a:t>ON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smtClean="0"/>
              <a:t>[ </a:t>
            </a:r>
            <a:r>
              <a:rPr lang="en-US" sz="2000" dirty="0"/>
              <a:t>PRIMARY ] &lt;</a:t>
            </a:r>
            <a:r>
              <a:rPr lang="en-US" sz="2000" dirty="0" err="1"/>
              <a:t>filespec</a:t>
            </a:r>
            <a:r>
              <a:rPr lang="en-US" sz="2000" dirty="0"/>
              <a:t>&gt; [ ,...n ] [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smtClean="0"/>
              <a:t>, </a:t>
            </a:r>
            <a:r>
              <a:rPr lang="en-US" sz="2000" dirty="0"/>
              <a:t>&lt;</a:t>
            </a:r>
            <a:r>
              <a:rPr lang="en-US" sz="2000" dirty="0" err="1"/>
              <a:t>filegroup</a:t>
            </a:r>
            <a:r>
              <a:rPr lang="en-US" sz="2000" dirty="0"/>
              <a:t>&gt; [ ,...n ] </a:t>
            </a:r>
            <a:r>
              <a:rPr lang="en-US" sz="2000" dirty="0" smtClean="0"/>
              <a:t>]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ru-RU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/>
              <a:t>[ LOG ON &lt;</a:t>
            </a:r>
            <a:r>
              <a:rPr lang="en-US" sz="2000" dirty="0" err="1"/>
              <a:t>filespec</a:t>
            </a:r>
            <a:r>
              <a:rPr lang="en-US" sz="2000" dirty="0"/>
              <a:t>&gt; [ ,...n ] ]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]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[ </a:t>
            </a:r>
            <a:r>
              <a:rPr lang="en-US" sz="2000" dirty="0"/>
              <a:t>COLLATE </a:t>
            </a:r>
            <a:r>
              <a:rPr lang="en-US" sz="2000" dirty="0" err="1"/>
              <a:t>collation_name</a:t>
            </a:r>
            <a:r>
              <a:rPr lang="en-US" sz="2000" dirty="0"/>
              <a:t> ]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[ </a:t>
            </a:r>
            <a:r>
              <a:rPr lang="en-US" sz="2000" dirty="0"/>
              <a:t>WITH &lt;option&gt; [,...n ] ] [;]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/>
              <a:t>&lt;option&gt; ::=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 smtClean="0"/>
              <a:t>{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FILESTREAM </a:t>
            </a:r>
            <a:r>
              <a:rPr lang="en-US" sz="2000" dirty="0"/>
              <a:t>( &lt;</a:t>
            </a:r>
            <a:r>
              <a:rPr lang="en-US" sz="2000" dirty="0" err="1"/>
              <a:t>filestream_option</a:t>
            </a:r>
            <a:r>
              <a:rPr lang="en-US" sz="2000" dirty="0"/>
              <a:t>&gt; [,...n ] )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 smtClean="0"/>
              <a:t>	</a:t>
            </a:r>
            <a:r>
              <a:rPr lang="en-US" sz="2000" dirty="0" smtClean="0"/>
              <a:t>| </a:t>
            </a:r>
            <a:r>
              <a:rPr lang="en-US" sz="2000" dirty="0"/>
              <a:t>DEFAULT_FULLTEXT_LANGUAGE = { </a:t>
            </a:r>
            <a:r>
              <a:rPr lang="en-US" sz="2000" dirty="0" err="1"/>
              <a:t>lcid</a:t>
            </a:r>
            <a:r>
              <a:rPr lang="en-US" sz="2000" dirty="0"/>
              <a:t> | </a:t>
            </a:r>
            <a:r>
              <a:rPr lang="en-US" sz="2000" dirty="0" err="1"/>
              <a:t>language_name</a:t>
            </a:r>
            <a:r>
              <a:rPr lang="en-US" sz="2000" dirty="0"/>
              <a:t> </a:t>
            </a:r>
            <a:r>
              <a:rPr lang="en-US" sz="2000" dirty="0" smtClean="0"/>
              <a:t>| </a:t>
            </a:r>
            <a:r>
              <a:rPr lang="en-US" sz="2000" dirty="0" err="1"/>
              <a:t>language_alias</a:t>
            </a:r>
            <a:r>
              <a:rPr lang="en-US" sz="2000" dirty="0"/>
              <a:t> }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| </a:t>
            </a:r>
            <a:r>
              <a:rPr lang="en-US" sz="2000" dirty="0"/>
              <a:t>DEFAULT_LANGUAGE = { </a:t>
            </a:r>
            <a:r>
              <a:rPr lang="en-US" sz="2000" dirty="0" err="1"/>
              <a:t>lcid</a:t>
            </a:r>
            <a:r>
              <a:rPr lang="en-US" sz="2000" dirty="0"/>
              <a:t> | </a:t>
            </a:r>
            <a:r>
              <a:rPr lang="en-US" sz="2000" dirty="0" err="1"/>
              <a:t>language_name</a:t>
            </a:r>
            <a:r>
              <a:rPr lang="en-US" sz="2000" dirty="0"/>
              <a:t> | </a:t>
            </a:r>
            <a:r>
              <a:rPr lang="en-US" sz="2000" dirty="0" err="1"/>
              <a:t>language_alias</a:t>
            </a:r>
            <a:r>
              <a:rPr lang="en-US" sz="2000" dirty="0"/>
              <a:t> }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| </a:t>
            </a:r>
            <a:r>
              <a:rPr lang="en-US" sz="2000" dirty="0"/>
              <a:t>NESTED_TRIGGERS = { OFF | ON }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| </a:t>
            </a:r>
            <a:r>
              <a:rPr lang="en-US" sz="2000" dirty="0"/>
              <a:t>TRANSFORM_NOISE_WORDS = { OFF | ON}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| </a:t>
            </a:r>
            <a:r>
              <a:rPr lang="en-US" sz="2000" dirty="0"/>
              <a:t>TWO_DIGIT_YEAR_CUTOFF = &lt;</a:t>
            </a:r>
            <a:r>
              <a:rPr lang="en-US" sz="2000" dirty="0" err="1"/>
              <a:t>two_digit_year_cutoff</a:t>
            </a:r>
            <a:r>
              <a:rPr lang="en-US" sz="2000" dirty="0"/>
              <a:t>&gt;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| </a:t>
            </a:r>
            <a:r>
              <a:rPr lang="en-US" sz="2000" dirty="0"/>
              <a:t>DB_CHAINING { OFF | ON }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| </a:t>
            </a:r>
            <a:r>
              <a:rPr lang="en-US" sz="2000" dirty="0"/>
              <a:t>TRUSTWORTHY { OFF | ON }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000" dirty="0"/>
              <a:t>	</a:t>
            </a:r>
            <a:r>
              <a:rPr lang="en-US" sz="2000" dirty="0" smtClean="0"/>
              <a:t>| </a:t>
            </a:r>
            <a:r>
              <a:rPr lang="en-US" sz="2000" dirty="0"/>
              <a:t>PERSISTENT_LOG_BUFFER=ON ( DIRECTORY_NAME='&lt;</a:t>
            </a:r>
            <a:r>
              <a:rPr lang="en-US" sz="2000" dirty="0" err="1"/>
              <a:t>Filepath</a:t>
            </a:r>
            <a:r>
              <a:rPr lang="en-US" sz="2000" dirty="0"/>
              <a:t> to folder on DAX formatted volume&gt;' ) } </a:t>
            </a:r>
            <a:endParaRPr lang="ru-RU" sz="20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15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/>
              <a:t>&lt;</a:t>
            </a:r>
            <a:r>
              <a:rPr lang="en-US" dirty="0" err="1"/>
              <a:t>filespec</a:t>
            </a:r>
            <a:r>
              <a:rPr lang="en-US" dirty="0"/>
              <a:t>&gt; ::=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 smtClean="0"/>
              <a:t>{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 smtClean="0"/>
              <a:t>(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dirty="0"/>
              <a:t>	</a:t>
            </a:r>
            <a:r>
              <a:rPr lang="en-US" dirty="0" smtClean="0"/>
              <a:t>NAME </a:t>
            </a:r>
            <a:r>
              <a:rPr lang="en-US" dirty="0"/>
              <a:t>= </a:t>
            </a:r>
            <a:r>
              <a:rPr lang="en-US" dirty="0" err="1"/>
              <a:t>logical_file_name</a:t>
            </a:r>
            <a:r>
              <a:rPr lang="en-US" dirty="0"/>
              <a:t> ,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dirty="0"/>
              <a:t>	</a:t>
            </a:r>
            <a:r>
              <a:rPr lang="en-US" dirty="0" smtClean="0"/>
              <a:t>FILENAME </a:t>
            </a:r>
            <a:r>
              <a:rPr lang="en-US" dirty="0"/>
              <a:t>= { '</a:t>
            </a:r>
            <a:r>
              <a:rPr lang="en-US" dirty="0" err="1"/>
              <a:t>os_file_name</a:t>
            </a:r>
            <a:r>
              <a:rPr lang="en-US" dirty="0"/>
              <a:t>' | '</a:t>
            </a:r>
            <a:r>
              <a:rPr lang="en-US" dirty="0" err="1"/>
              <a:t>filestream_path</a:t>
            </a:r>
            <a:r>
              <a:rPr lang="en-US" dirty="0"/>
              <a:t>' }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dirty="0"/>
              <a:t>	</a:t>
            </a:r>
            <a:r>
              <a:rPr lang="en-US" dirty="0" smtClean="0"/>
              <a:t>[ </a:t>
            </a:r>
            <a:r>
              <a:rPr lang="en-US" dirty="0"/>
              <a:t>, SIZE = size [ KB | MB | GB | TB ] ]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dirty="0"/>
              <a:t>	</a:t>
            </a:r>
            <a:r>
              <a:rPr lang="en-US" dirty="0" smtClean="0"/>
              <a:t>[ </a:t>
            </a:r>
            <a:r>
              <a:rPr lang="en-US" dirty="0"/>
              <a:t>, MAXSIZE = { </a:t>
            </a:r>
            <a:r>
              <a:rPr lang="en-US" dirty="0" err="1"/>
              <a:t>max_size</a:t>
            </a:r>
            <a:r>
              <a:rPr lang="en-US" dirty="0"/>
              <a:t> [ KB | MB | GB | TB ] | UNLIMITED } ]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dirty="0"/>
              <a:t>	</a:t>
            </a:r>
            <a:r>
              <a:rPr lang="en-US" dirty="0" smtClean="0"/>
              <a:t>[ </a:t>
            </a:r>
            <a:r>
              <a:rPr lang="en-US" dirty="0"/>
              <a:t>, FILEGROWTH = </a:t>
            </a:r>
            <a:r>
              <a:rPr lang="en-US" dirty="0" err="1"/>
              <a:t>growth_increment</a:t>
            </a:r>
            <a:r>
              <a:rPr lang="en-US" dirty="0"/>
              <a:t> [ KB | MB | GB | TB | % ] ] )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 smtClean="0"/>
              <a:t>}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 smtClean="0"/>
              <a:t>&lt;</a:t>
            </a:r>
            <a:r>
              <a:rPr lang="en-US" dirty="0" err="1"/>
              <a:t>filegroup</a:t>
            </a:r>
            <a:r>
              <a:rPr lang="en-US" dirty="0"/>
              <a:t>&gt; ::=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 smtClean="0"/>
              <a:t>{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dirty="0"/>
              <a:t>	</a:t>
            </a:r>
            <a:r>
              <a:rPr lang="en-US" dirty="0" smtClean="0"/>
              <a:t>FILEGROUP </a:t>
            </a:r>
            <a:r>
              <a:rPr lang="en-US" dirty="0" err="1"/>
              <a:t>filegroup</a:t>
            </a:r>
            <a:r>
              <a:rPr lang="en-US" dirty="0"/>
              <a:t> name [ [ CONTAINS FILESTREAM ] [ DEFAULT ] | CONTAINS MEMORY_OPTIMIZED_DATA ] &lt;</a:t>
            </a:r>
            <a:r>
              <a:rPr lang="en-US" dirty="0" err="1"/>
              <a:t>filespec</a:t>
            </a:r>
            <a:r>
              <a:rPr lang="en-US" dirty="0"/>
              <a:t>&gt; [ ,...n ] </a:t>
            </a:r>
            <a:endParaRPr lang="ru-RU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dirty="0" smtClean="0"/>
              <a:t>}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8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</a:t>
            </a: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помощью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ATTACH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можно подключить существующую неподключенную БД.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</a:t>
            </a: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CREATE DATABASE </a:t>
            </a:r>
            <a:r>
              <a:rPr lang="en-US" sz="3200" dirty="0" err="1"/>
              <a:t>database_snapshot_name</a:t>
            </a:r>
            <a:r>
              <a:rPr lang="en-US" sz="3200" dirty="0"/>
              <a:t> </a:t>
            </a:r>
            <a:r>
              <a:rPr lang="ru-RU" sz="3200" dirty="0" smtClean="0"/>
              <a:t>	</a:t>
            </a:r>
            <a:r>
              <a:rPr lang="en-US" sz="3200" dirty="0" smtClean="0"/>
              <a:t>ON </a:t>
            </a:r>
            <a:r>
              <a:rPr lang="en-US" sz="3200" dirty="0"/>
              <a:t>(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/>
              <a:t>	</a:t>
            </a:r>
            <a:r>
              <a:rPr lang="ru-RU" sz="3200" dirty="0" smtClean="0"/>
              <a:t>	</a:t>
            </a:r>
            <a:r>
              <a:rPr lang="en-US" sz="3200" dirty="0" smtClean="0"/>
              <a:t>NAME </a:t>
            </a:r>
            <a:r>
              <a:rPr lang="en-US" sz="3200" dirty="0"/>
              <a:t>= </a:t>
            </a:r>
            <a:r>
              <a:rPr lang="en-US" sz="3200" dirty="0" err="1"/>
              <a:t>logical_file_name</a:t>
            </a:r>
            <a:r>
              <a:rPr lang="en-US" sz="3200" dirty="0"/>
              <a:t>,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/>
              <a:t>	</a:t>
            </a:r>
            <a:r>
              <a:rPr lang="ru-RU" sz="3200" dirty="0" smtClean="0"/>
              <a:t>	</a:t>
            </a:r>
            <a:r>
              <a:rPr lang="en-US" sz="3200" dirty="0" smtClean="0"/>
              <a:t>FILENAME </a:t>
            </a:r>
            <a:r>
              <a:rPr lang="en-US" sz="3200" dirty="0"/>
              <a:t>= '</a:t>
            </a:r>
            <a:r>
              <a:rPr lang="en-US" sz="3200" dirty="0" err="1"/>
              <a:t>os_file_name</a:t>
            </a:r>
            <a:r>
              <a:rPr lang="en-US" sz="3200" dirty="0"/>
              <a:t>' ) [ ,...n ] 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AS </a:t>
            </a:r>
            <a:r>
              <a:rPr lang="en-US" sz="3200" dirty="0"/>
              <a:t>SNAPSHOT OF </a:t>
            </a:r>
            <a:r>
              <a:rPr lang="en-US" sz="3200" dirty="0" err="1"/>
              <a:t>source_database_name</a:t>
            </a:r>
            <a:r>
              <a:rPr lang="en-US" sz="3200" dirty="0"/>
              <a:t> [;]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36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ALTER DATABASE { </a:t>
            </a:r>
            <a:r>
              <a:rPr lang="en-US" sz="2800" dirty="0" err="1"/>
              <a:t>database_name</a:t>
            </a:r>
            <a:r>
              <a:rPr lang="en-US" sz="2800" dirty="0"/>
              <a:t> | CURRENT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 smtClean="0"/>
              <a:t>{ </a:t>
            </a:r>
            <a:endParaRPr lang="ru-RU" sz="28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800" dirty="0"/>
              <a:t>	</a:t>
            </a:r>
            <a:r>
              <a:rPr lang="en-US" sz="2800" dirty="0" smtClean="0"/>
              <a:t>MODIFY </a:t>
            </a:r>
            <a:r>
              <a:rPr lang="en-US" sz="2800" dirty="0"/>
              <a:t>NAME = </a:t>
            </a:r>
            <a:r>
              <a:rPr lang="en-US" sz="2800" dirty="0" err="1"/>
              <a:t>new_database_name</a:t>
            </a:r>
            <a:r>
              <a:rPr lang="en-US" sz="2800" dirty="0"/>
              <a:t> </a:t>
            </a:r>
            <a:endParaRPr lang="ru-RU" sz="28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800" dirty="0"/>
              <a:t>	</a:t>
            </a:r>
            <a:r>
              <a:rPr lang="en-US" sz="2800" dirty="0" smtClean="0"/>
              <a:t>| </a:t>
            </a:r>
            <a:r>
              <a:rPr lang="en-US" sz="2800" dirty="0"/>
              <a:t>COLLATE </a:t>
            </a:r>
            <a:r>
              <a:rPr lang="en-US" sz="2800" dirty="0" err="1"/>
              <a:t>collation_name</a:t>
            </a:r>
            <a:r>
              <a:rPr lang="en-US" sz="2800" dirty="0"/>
              <a:t> </a:t>
            </a:r>
            <a:endParaRPr lang="ru-RU" sz="28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800" dirty="0"/>
              <a:t>	</a:t>
            </a:r>
            <a:r>
              <a:rPr lang="en-US" sz="2800" dirty="0" smtClean="0"/>
              <a:t>| </a:t>
            </a:r>
            <a:r>
              <a:rPr lang="en-US" sz="2800" dirty="0"/>
              <a:t>&lt;</a:t>
            </a:r>
            <a:r>
              <a:rPr lang="en-US" sz="2800" dirty="0" err="1"/>
              <a:t>file_and_filegroup_options</a:t>
            </a:r>
            <a:r>
              <a:rPr lang="en-US" sz="2800" dirty="0"/>
              <a:t>&gt; </a:t>
            </a:r>
            <a:endParaRPr lang="ru-RU" sz="28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800" dirty="0"/>
              <a:t>	</a:t>
            </a:r>
            <a:r>
              <a:rPr lang="en-US" sz="2800" dirty="0" smtClean="0"/>
              <a:t>| </a:t>
            </a:r>
            <a:r>
              <a:rPr lang="en-US" sz="2800" dirty="0"/>
              <a:t>SET &lt;</a:t>
            </a:r>
            <a:r>
              <a:rPr lang="en-US" sz="2800" dirty="0" err="1"/>
              <a:t>option_spec</a:t>
            </a:r>
            <a:r>
              <a:rPr lang="en-US" sz="2800" dirty="0"/>
              <a:t>&gt; [ ,...n ] [ WITH &lt;termination&gt; ] </a:t>
            </a:r>
            <a:r>
              <a:rPr lang="ru-RU" sz="2800" dirty="0" smtClean="0"/>
              <a:t>	</a:t>
            </a:r>
            <a:r>
              <a:rPr lang="en-US" sz="2800" dirty="0" smtClean="0"/>
              <a:t>| </a:t>
            </a:r>
            <a:r>
              <a:rPr lang="en-US" sz="2800" dirty="0"/>
              <a:t>SET COMPATIBILITY_LEVEL = { 140 | 130 | 120 | 110 | 100 | 90 } } </a:t>
            </a:r>
            <a:endParaRPr lang="ru-RU" sz="28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 smtClean="0"/>
              <a:t>[;] </a:t>
            </a: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DATABASE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DROP DATABASE [ IF EXISTS ] { </a:t>
            </a:r>
            <a:r>
              <a:rPr lang="en-US" sz="3200" dirty="0" err="1"/>
              <a:t>database_name</a:t>
            </a:r>
            <a:r>
              <a:rPr lang="en-US" sz="3200" dirty="0"/>
              <a:t> | </a:t>
            </a:r>
            <a:r>
              <a:rPr lang="en-US" sz="3200" dirty="0" err="1"/>
              <a:t>database_snapshot_name</a:t>
            </a:r>
            <a:r>
              <a:rPr lang="en-US" sz="3200" dirty="0"/>
              <a:t> } [ ,...n ] [;] </a:t>
            </a:r>
            <a:endParaRPr lang="ru-RU" sz="3200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Удаляет БД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безвозвратно</a:t>
            </a:r>
            <a:r>
              <a:rPr lang="ru-RU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Требуется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исключительный доступ. Нельзя выполнить подключившись к БД.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Невозможно выполнить в транзакции.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SCHEMA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это пространство имён на уровне БД. Дефолтная схема в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 SQL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—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dbo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dirty="0"/>
              <a:t>CREATE SCHEMA </a:t>
            </a:r>
            <a:r>
              <a:rPr lang="de-DE" sz="2800" dirty="0" err="1"/>
              <a:t>schema_name_clause</a:t>
            </a:r>
            <a:r>
              <a:rPr lang="de-DE" sz="2800" dirty="0"/>
              <a:t> [ &lt;</a:t>
            </a:r>
            <a:r>
              <a:rPr lang="de-DE" sz="2800" dirty="0" err="1"/>
              <a:t>schema_element</a:t>
            </a:r>
            <a:r>
              <a:rPr lang="de-DE" sz="2800" dirty="0"/>
              <a:t>&gt; [ ...n ] ] </a:t>
            </a:r>
            <a:endParaRPr lang="de-DE" sz="28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dirty="0"/>
              <a:t>ALTER SCHEMA </a:t>
            </a:r>
            <a:r>
              <a:rPr lang="de-DE" sz="3200" dirty="0" err="1"/>
              <a:t>schema_name</a:t>
            </a:r>
            <a:r>
              <a:rPr lang="de-DE" sz="3200" dirty="0"/>
              <a:t> TRANSFER [ &lt;</a:t>
            </a:r>
            <a:r>
              <a:rPr lang="de-DE" sz="3200" dirty="0" err="1"/>
              <a:t>entity_type</a:t>
            </a:r>
            <a:r>
              <a:rPr lang="de-DE" sz="3200" dirty="0"/>
              <a:t>&gt; :: ] </a:t>
            </a:r>
            <a:r>
              <a:rPr lang="de-DE" sz="3200" dirty="0" err="1"/>
              <a:t>securable_name</a:t>
            </a:r>
            <a:r>
              <a:rPr lang="de-DE" sz="3200" dirty="0"/>
              <a:t> [;] </a:t>
            </a:r>
            <a:endParaRPr lang="de-DE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DROP SCHEMA [ IF EXISTS ] </a:t>
            </a:r>
            <a:r>
              <a:rPr lang="en-US" sz="3200" dirty="0" err="1"/>
              <a:t>schema_name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Помощь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docs.microsoft.com/ru-ru/sql/t-sql/language-reference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Backup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Shapshot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Контекстное меню -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Tasks -&gt; Back up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T-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r>
              <a:rPr lang="en-US" sz="3200" dirty="0" smtClean="0"/>
              <a:t>BACKUP </a:t>
            </a:r>
            <a:r>
              <a:rPr lang="en-US" sz="3200" dirty="0"/>
              <a:t>DATABASE </a:t>
            </a:r>
            <a:r>
              <a:rPr lang="en-US" sz="3200" i="1" dirty="0" err="1"/>
              <a:t>database</a:t>
            </a:r>
            <a:endParaRPr lang="en-US" sz="3200" dirty="0"/>
          </a:p>
          <a:p>
            <a:r>
              <a:rPr lang="en-US" sz="3200" dirty="0" smtClean="0"/>
              <a:t>TO</a:t>
            </a:r>
            <a:r>
              <a:rPr lang="en-US" sz="3200" dirty="0"/>
              <a:t> </a:t>
            </a:r>
            <a:r>
              <a:rPr lang="en-US" sz="3200" i="1" dirty="0" err="1"/>
              <a:t>backup_device</a:t>
            </a:r>
            <a:r>
              <a:rPr lang="en-US" sz="3200" dirty="0"/>
              <a:t> [ </a:t>
            </a:r>
            <a:r>
              <a:rPr lang="en-US" sz="3200" b="1" dirty="0"/>
              <a:t>,</a:t>
            </a:r>
            <a:r>
              <a:rPr lang="en-US" sz="3200" dirty="0"/>
              <a:t>...</a:t>
            </a:r>
            <a:r>
              <a:rPr lang="en-US" sz="3200" i="1" dirty="0"/>
              <a:t>n</a:t>
            </a:r>
            <a:r>
              <a:rPr lang="en-US" sz="3200" dirty="0"/>
              <a:t> ]</a:t>
            </a:r>
          </a:p>
          <a:p>
            <a:r>
              <a:rPr lang="en-US" sz="3200" dirty="0"/>
              <a:t>[ WITH </a:t>
            </a:r>
            <a:r>
              <a:rPr lang="en-US" sz="3200" i="1" dirty="0" err="1"/>
              <a:t>with_options</a:t>
            </a:r>
            <a:r>
              <a:rPr lang="en-US" sz="3200" dirty="0"/>
              <a:t> [ </a:t>
            </a:r>
            <a:r>
              <a:rPr lang="en-US" sz="3200" b="1" dirty="0"/>
              <a:t>,</a:t>
            </a:r>
            <a:r>
              <a:rPr lang="en-US" sz="3200" dirty="0"/>
              <a:t>...</a:t>
            </a:r>
            <a:r>
              <a:rPr lang="en-US" sz="3200" i="1" dirty="0"/>
              <a:t>o</a:t>
            </a:r>
            <a:r>
              <a:rPr lang="en-US" sz="3200" dirty="0"/>
              <a:t> ] ] 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Restore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Shapshot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Контекстное меню -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Restore Database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T-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RESTORE DATABASE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docs.microsoft.com/en-us/sql/t-sql/statements/restore-statements-transact-sql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724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Права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GRANT &lt;permission&gt; [ ,...n ] ON </a:t>
            </a:r>
            <a:endParaRPr lang="en-US" sz="3200" dirty="0" smtClean="0"/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[ </a:t>
            </a:r>
            <a:r>
              <a:rPr lang="en-US" sz="3200" dirty="0"/>
              <a:t>OBJECT :: ][ </a:t>
            </a:r>
            <a:r>
              <a:rPr lang="en-US" sz="3200" dirty="0" err="1"/>
              <a:t>schema_name</a:t>
            </a:r>
            <a:r>
              <a:rPr lang="en-US" sz="3200" dirty="0"/>
              <a:t> ]. </a:t>
            </a:r>
            <a:r>
              <a:rPr lang="en-US" sz="3200" dirty="0" err="1"/>
              <a:t>object_name</a:t>
            </a:r>
            <a:r>
              <a:rPr lang="en-US" sz="3200" dirty="0"/>
              <a:t> [ ( column [ ,...n ] ) ] </a:t>
            </a:r>
            <a:endParaRPr lang="en-US" sz="3200" dirty="0" smtClean="0"/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TO </a:t>
            </a:r>
            <a:r>
              <a:rPr lang="en-US" sz="3200" dirty="0"/>
              <a:t>&lt;</a:t>
            </a:r>
            <a:r>
              <a:rPr lang="en-US" sz="3200" dirty="0" err="1"/>
              <a:t>database_principal</a:t>
            </a:r>
            <a:r>
              <a:rPr lang="en-US" sz="3200" dirty="0"/>
              <a:t>&gt; [ ,...n ] [ WITH GRANT OPTION ] [ AS &lt;</a:t>
            </a:r>
            <a:r>
              <a:rPr lang="en-US" sz="3200" dirty="0" err="1"/>
              <a:t>database_principal</a:t>
            </a:r>
            <a:r>
              <a:rPr lang="en-US" sz="3200" dirty="0"/>
              <a:t>&gt; ] </a:t>
            </a:r>
            <a:endParaRPr lang="en-US" sz="3200" dirty="0"/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&lt;</a:t>
            </a:r>
            <a:r>
              <a:rPr lang="en-US" sz="3200" dirty="0"/>
              <a:t>permission&gt; ::= ALL [ PRIVILEGES ] | permission [ ( column [ ,...n ] ) ]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Права</a:t>
            </a: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REVOKE [ GRANT OPTION FOR ] &lt;permission&gt; [ ,...n ] ON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OBJECT :: ][ </a:t>
            </a:r>
            <a:r>
              <a:rPr lang="en-US" sz="3200" dirty="0" err="1"/>
              <a:t>schema_name</a:t>
            </a:r>
            <a:r>
              <a:rPr lang="en-US" sz="3200" dirty="0"/>
              <a:t> ]. </a:t>
            </a:r>
            <a:r>
              <a:rPr lang="en-US" sz="3200" dirty="0" err="1"/>
              <a:t>object_name</a:t>
            </a:r>
            <a:r>
              <a:rPr lang="en-US" sz="3200" dirty="0"/>
              <a:t> [ ( column [ ,...n ] ) ]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	{ </a:t>
            </a:r>
            <a:r>
              <a:rPr lang="en-US" sz="3200" dirty="0"/>
              <a:t>FROM | TO } &lt;</a:t>
            </a:r>
            <a:r>
              <a:rPr lang="en-US" sz="3200" dirty="0" err="1"/>
              <a:t>database_principal</a:t>
            </a:r>
            <a:r>
              <a:rPr lang="en-US" sz="3200" dirty="0"/>
              <a:t>&gt; [ ,...n ]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CASCADE ]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	</a:t>
            </a:r>
            <a:r>
              <a:rPr lang="en-US" sz="3200" dirty="0" smtClean="0"/>
              <a:t>[ </a:t>
            </a:r>
            <a:r>
              <a:rPr lang="en-US" sz="3200" dirty="0"/>
              <a:t>AS &lt;</a:t>
            </a:r>
            <a:r>
              <a:rPr lang="en-US" sz="3200" dirty="0" err="1"/>
              <a:t>database_principal</a:t>
            </a:r>
            <a:r>
              <a:rPr lang="en-US" sz="3200" dirty="0"/>
              <a:t>&gt; ]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&lt;</a:t>
            </a:r>
            <a:r>
              <a:rPr lang="en-US" sz="3200" dirty="0"/>
              <a:t>permission&gt; ::= ALL [ PRIVILEGES ] | permission [ ( column [ ,...n ] ) ]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</a:t>
            </a: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tbl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tbl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Настройки БД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Server Configuration Manager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Управление службами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Управление пользователями, от которых запускаются службы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Управление сетевыми протоколами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Server Management Studio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Другие настройки БД в настройках сервера БД (контекстное меню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Properties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20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настройки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–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управление памятью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Processor –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управление процессорами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безопасность сервера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Connections –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настройка подключений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settings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стандартные настройки для хранения данных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Advanced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доп. настройки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Интерфейс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SQLCMD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(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сервер)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Команды должны отделяться командой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GO. 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остальном стандартный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T-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Management Studio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sqlcmd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quit –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выход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Позволяет осуществлять удаленное подключение к серверам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 SQL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Можно использовать прямо из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SQL Management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Studio</a:t>
            </a:r>
            <a:r>
              <a:rPr lang="ru-RU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запросы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-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необязательный разделитель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Регистронезависимы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Управляющие команды прописными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буквами (стандарт)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CURRENT_USER;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10*11;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разделитель команд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Существует два вида аутентификации пользователей: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Аутентификация как пользователя БД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Аутентификация как пользователя системы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без аутентификации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</a:t>
            </a: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CREATE USER </a:t>
            </a:r>
            <a:r>
              <a:rPr lang="en-US" sz="3200" dirty="0" err="1"/>
              <a:t>user_name</a:t>
            </a:r>
            <a:r>
              <a:rPr lang="en-US" sz="3200" dirty="0"/>
              <a:t>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[ </a:t>
            </a:r>
            <a:r>
              <a:rPr lang="en-US" sz="3200" dirty="0"/>
              <a:t>{ FOR | FROM } LOGIN </a:t>
            </a:r>
            <a:r>
              <a:rPr lang="en-US" sz="3200" dirty="0" err="1"/>
              <a:t>login_name</a:t>
            </a:r>
            <a:r>
              <a:rPr lang="en-US" sz="3200" dirty="0"/>
              <a:t> ]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[ </a:t>
            </a:r>
            <a:r>
              <a:rPr lang="en-US" sz="3200" dirty="0"/>
              <a:t>WITH &lt;</a:t>
            </a:r>
            <a:r>
              <a:rPr lang="en-US" sz="3200" dirty="0" err="1"/>
              <a:t>limited_options_list</a:t>
            </a:r>
            <a:r>
              <a:rPr lang="en-US" sz="3200" dirty="0"/>
              <a:t>&gt; [ ,... ] ] [ ; ] </a:t>
            </a:r>
            <a:endParaRPr lang="en-US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&lt;</a:t>
            </a:r>
            <a:r>
              <a:rPr lang="en-US" sz="3200" dirty="0" err="1"/>
              <a:t>limited_options_list</a:t>
            </a:r>
            <a:r>
              <a:rPr lang="en-US" sz="3200" dirty="0"/>
              <a:t>&gt; ::= DEFAULT_SCHEMA = </a:t>
            </a:r>
            <a:r>
              <a:rPr lang="en-US" sz="3200" dirty="0" err="1"/>
              <a:t>schema_name</a:t>
            </a:r>
            <a:r>
              <a:rPr lang="en-US" sz="3200" dirty="0"/>
              <a:t> ] | ALLOW_ENCRYPTED_VALUE_MODIFICATIONS = [ ON | OFF ] ] </a:t>
            </a:r>
            <a:r>
              <a:rPr lang="en-US" sz="3200" dirty="0"/>
              <a:t/>
            </a:r>
            <a:br>
              <a:rPr lang="en-US" sz="3200" dirty="0"/>
            </a:b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80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3134</TotalTime>
  <Words>474</Words>
  <Application>Microsoft Office PowerPoint</Application>
  <PresentationFormat>Произвольный</PresentationFormat>
  <Paragraphs>150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Rustem</cp:lastModifiedBy>
  <cp:revision>187</cp:revision>
  <dcterms:created xsi:type="dcterms:W3CDTF">2017-09-08T21:51:25Z</dcterms:created>
  <dcterms:modified xsi:type="dcterms:W3CDTF">2018-09-15T05:51:45Z</dcterms:modified>
  <dc:language>ru-RU</dc:language>
</cp:coreProperties>
</file>