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2" r:id="rId3"/>
    <p:sldId id="266" r:id="rId4"/>
    <p:sldId id="265" r:id="rId5"/>
    <p:sldId id="26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9DA4B-E551-4E3E-BB60-DDEF98941951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4242A-8EB2-4B7F-8014-5C7887DFA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78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/>
              <a:t>При нажатии мыши на иконку «Лупа» открывается всплывающее окошко для обработки/редактирования запроса (см. слайд №3)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При нажатии мыши на иконку «Плюс» открывается всплывающее окошко для обработки/редактирования запроса (см. слайд №4)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4242A-8EB2-4B7F-8014-5C7887DFA10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587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4242A-8EB2-4B7F-8014-5C7887DFA10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510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/>
              <a:t>При нажатии мыши на иконку «Лупа» открывается всплывающее окошко для обработки/редактирования запроса (см. слайд №3)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При нажатии мыши на иконку «Плюс» открывается всплывающее окошко для обработки/редактирования запроса (см. слайд №4)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4242A-8EB2-4B7F-8014-5C7887DFA10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32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/>
              <a:t>При нажатии мыши на иконку «Лупа» открывается всплывающее окошко для обработки/редактирования запроса (см. слайд №3)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При нажатии мыши на иконку «Плюс» открывается всплывающее окошко для обработки/редактирования запроса (см. слайд №4)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4242A-8EB2-4B7F-8014-5C7887DFA10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517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/>
              <a:t>При нажатии мыши на иконку «Лупа» открывается всплывающее окошко для обработки/редактирования запроса (см. слайд №3)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При нажатии мыши на иконку «Плюс» открывается всплывающее окошко для обработки/редактирования запроса (см. слайд №4)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4242A-8EB2-4B7F-8014-5C7887DFA10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27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14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12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46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1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24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19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9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66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47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51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92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46403-1D95-47FB-B533-976C42FE6368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A8536-97E1-49EE-A388-49F34FAB7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16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bbb.com/" TargetMode="External"/><Relationship Id="rId4" Type="http://schemas.openxmlformats.org/officeDocument/2006/relationships/hyperlink" Target="http://www.aaa.com/" TargetMode="External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jpeg"/><Relationship Id="rId5" Type="http://schemas.openxmlformats.org/officeDocument/2006/relationships/hyperlink" Target="http://www.bbb.com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.aaa.com/" TargetMode="Externa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Поставщики</a:t>
            </a:r>
            <a:endParaRPr lang="ru-RU" dirty="0">
              <a:solidFill>
                <a:srgbClr val="002060"/>
              </a:solidFill>
            </a:endParaRP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47367"/>
              </p:ext>
            </p:extLst>
          </p:nvPr>
        </p:nvGraphicFramePr>
        <p:xfrm>
          <a:off x="164590" y="1811528"/>
          <a:ext cx="2212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5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Список Поставщиков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Таблица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92003"/>
              </p:ext>
            </p:extLst>
          </p:nvPr>
        </p:nvGraphicFramePr>
        <p:xfrm>
          <a:off x="2382009" y="1812375"/>
          <a:ext cx="960882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411"/>
                <a:gridCol w="4804411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Просмотр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запроса</a:t>
                      </a:r>
                      <a:endParaRPr lang="ru-RU" sz="12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571" y="1886247"/>
            <a:ext cx="175234" cy="151996"/>
          </a:xfrm>
          <a:prstGeom prst="rect">
            <a:avLst/>
          </a:prstGeom>
        </p:spPr>
      </p:pic>
      <p:sp>
        <p:nvSpPr>
          <p:cNvPr id="52" name="Прямоугольник с двумя скругленными соседними углами 51"/>
          <p:cNvSpPr/>
          <p:nvPr/>
        </p:nvSpPr>
        <p:spPr>
          <a:xfrm>
            <a:off x="164590" y="1079640"/>
            <a:ext cx="11826240" cy="5669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57984" y="1184459"/>
            <a:ext cx="216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Представитель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1287" y="1181080"/>
            <a:ext cx="216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Компания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1378" y="1188340"/>
            <a:ext cx="25801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с</a:t>
            </a:r>
            <a:r>
              <a:rPr lang="ru-RU" sz="1400" dirty="0" smtClean="0">
                <a:latin typeface="+mj-lt"/>
              </a:rPr>
              <a:t>: 02/05/2021 по: 02/06/2021</a:t>
            </a:r>
          </a:p>
        </p:txBody>
      </p:sp>
      <p:sp>
        <p:nvSpPr>
          <p:cNvPr id="62" name="Прямоугольник с двумя скругленными соседними углами 61"/>
          <p:cNvSpPr/>
          <p:nvPr/>
        </p:nvSpPr>
        <p:spPr>
          <a:xfrm rot="10800000">
            <a:off x="164590" y="2435382"/>
            <a:ext cx="11826240" cy="2930314"/>
          </a:xfrm>
          <a:prstGeom prst="round2SameRect">
            <a:avLst>
              <a:gd name="adj1" fmla="val 18275"/>
              <a:gd name="adj2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70252"/>
              </p:ext>
            </p:extLst>
          </p:nvPr>
        </p:nvGraphicFramePr>
        <p:xfrm>
          <a:off x="431287" y="2925941"/>
          <a:ext cx="11312661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9105"/>
                <a:gridCol w="1289304"/>
                <a:gridCol w="1929384"/>
                <a:gridCol w="1856232"/>
                <a:gridCol w="1453896"/>
                <a:gridCol w="1280160"/>
                <a:gridCol w="1542290"/>
                <a:gridCol w="15422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№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Компания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ФИО Представители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Должность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Телефон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Сайт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Адрес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Компания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ФИО Представителя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Руководитель продаж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hlinkClick r:id="rId4"/>
                        </a:rPr>
                        <a:t>www.aaa.com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Адрес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Компания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ФИО Представителя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Директор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hlinkClick r:id="rId5"/>
                        </a:rPr>
                        <a:t>www.bbb.com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Адрес 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Скругленный прямоугольник 8"/>
          <p:cNvSpPr/>
          <p:nvPr/>
        </p:nvSpPr>
        <p:spPr>
          <a:xfrm>
            <a:off x="2636899" y="4678032"/>
            <a:ext cx="2107691" cy="528320"/>
          </a:xfrm>
          <a:prstGeom prst="roundRect">
            <a:avLst>
              <a:gd name="adj" fmla="val 455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7313864" y="4678032"/>
            <a:ext cx="2107691" cy="528320"/>
          </a:xfrm>
          <a:prstGeom prst="roundRect">
            <a:avLst>
              <a:gd name="adj" fmla="val 4551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Отменить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31287" y="2512676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</a:rPr>
              <a:t>Добавить поставщика</a:t>
            </a:r>
            <a:endParaRPr lang="ru-RU" dirty="0"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290" y="2547802"/>
            <a:ext cx="281177" cy="295236"/>
          </a:xfrm>
          <a:prstGeom prst="rect">
            <a:avLst/>
          </a:prstGeom>
        </p:spPr>
      </p:pic>
      <p:pic>
        <p:nvPicPr>
          <p:cNvPr id="4" name="Рисунок 3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3323061"/>
            <a:ext cx="241200" cy="2412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02" y="3323061"/>
            <a:ext cx="241200" cy="241200"/>
          </a:xfrm>
          <a:prstGeom prst="rect">
            <a:avLst/>
          </a:prstGeom>
        </p:spPr>
      </p:pic>
      <p:pic>
        <p:nvPicPr>
          <p:cNvPr id="60" name="Рисунок 59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3720181"/>
            <a:ext cx="241200" cy="24120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02" y="3720181"/>
            <a:ext cx="241200" cy="241200"/>
          </a:xfrm>
          <a:prstGeom prst="rect">
            <a:avLst/>
          </a:prstGeom>
        </p:spPr>
      </p:pic>
      <p:pic>
        <p:nvPicPr>
          <p:cNvPr id="63" name="Рисунок 62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1181079"/>
            <a:ext cx="300837" cy="315037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238" y="1181079"/>
            <a:ext cx="307777" cy="3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Поставщики</a:t>
            </a:r>
            <a:endParaRPr lang="ru-RU" dirty="0">
              <a:solidFill>
                <a:srgbClr val="002060"/>
              </a:solidFill>
            </a:endParaRP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/>
          </p:nvPr>
        </p:nvGraphicFramePr>
        <p:xfrm>
          <a:off x="164590" y="1811528"/>
          <a:ext cx="2212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5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Список Клиентов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Таблица 49"/>
          <p:cNvGraphicFramePr>
            <a:graphicFrameLocks noGrp="1"/>
          </p:cNvGraphicFramePr>
          <p:nvPr>
            <p:extLst/>
          </p:nvPr>
        </p:nvGraphicFramePr>
        <p:xfrm>
          <a:off x="2382009" y="1812375"/>
          <a:ext cx="960882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411"/>
                <a:gridCol w="4804411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Просмотр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запроса</a:t>
                      </a:r>
                      <a:endParaRPr lang="ru-RU" sz="12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571" y="1886247"/>
            <a:ext cx="175234" cy="151996"/>
          </a:xfrm>
          <a:prstGeom prst="rect">
            <a:avLst/>
          </a:prstGeom>
        </p:spPr>
      </p:pic>
      <p:sp>
        <p:nvSpPr>
          <p:cNvPr id="52" name="Прямоугольник с двумя скругленными соседними углами 51"/>
          <p:cNvSpPr/>
          <p:nvPr/>
        </p:nvSpPr>
        <p:spPr>
          <a:xfrm>
            <a:off x="164590" y="1079640"/>
            <a:ext cx="11826240" cy="5669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57984" y="1184459"/>
            <a:ext cx="216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Представитель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84681" y="1188341"/>
            <a:ext cx="216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Менеджер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1287" y="1181080"/>
            <a:ext cx="216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Компания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1378" y="1188340"/>
            <a:ext cx="25801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с</a:t>
            </a:r>
            <a:r>
              <a:rPr lang="ru-RU" sz="1400" dirty="0" smtClean="0">
                <a:latin typeface="+mj-lt"/>
              </a:rPr>
              <a:t>: 02/05/2021 по: 02/06/2021</a:t>
            </a:r>
          </a:p>
        </p:txBody>
      </p:sp>
      <p:sp>
        <p:nvSpPr>
          <p:cNvPr id="62" name="Прямоугольник с двумя скругленными соседними углами 61"/>
          <p:cNvSpPr/>
          <p:nvPr/>
        </p:nvSpPr>
        <p:spPr>
          <a:xfrm rot="10800000">
            <a:off x="164590" y="2435382"/>
            <a:ext cx="11826240" cy="2930314"/>
          </a:xfrm>
          <a:prstGeom prst="round2SameRect">
            <a:avLst>
              <a:gd name="adj1" fmla="val 18275"/>
              <a:gd name="adj2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431287" y="2925941"/>
          <a:ext cx="11312661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9105"/>
                <a:gridCol w="1289304"/>
                <a:gridCol w="1929384"/>
                <a:gridCol w="1856232"/>
                <a:gridCol w="1453896"/>
                <a:gridCol w="1280160"/>
                <a:gridCol w="1542290"/>
                <a:gridCol w="15422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№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Логотип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Компания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ФИО</a:t>
                      </a:r>
                      <a:r>
                        <a:rPr lang="ru-RU" sz="1400" b="1" kern="1200" baseline="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Представителя</a:t>
                      </a:r>
                      <a:endParaRPr lang="ru-RU" sz="14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Телефон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Адрес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Компания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Иванов П.А.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Адрес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Компания 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Петров И.В.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Адрес 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 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Скругленный прямоугольник 8"/>
          <p:cNvSpPr/>
          <p:nvPr/>
        </p:nvSpPr>
        <p:spPr>
          <a:xfrm>
            <a:off x="2636899" y="4678032"/>
            <a:ext cx="2107691" cy="528320"/>
          </a:xfrm>
          <a:prstGeom prst="roundRect">
            <a:avLst>
              <a:gd name="adj" fmla="val 455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7313864" y="4678032"/>
            <a:ext cx="2107691" cy="528320"/>
          </a:xfrm>
          <a:prstGeom prst="roundRect">
            <a:avLst>
              <a:gd name="adj" fmla="val 4551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Отменить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31287" y="2512676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</a:rPr>
              <a:t>Добавить клиента </a:t>
            </a:r>
            <a:endParaRPr lang="ru-RU" dirty="0"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38" y="2547802"/>
            <a:ext cx="281177" cy="295236"/>
          </a:xfrm>
          <a:prstGeom prst="rect">
            <a:avLst/>
          </a:prstGeom>
        </p:spPr>
      </p:pic>
      <p:pic>
        <p:nvPicPr>
          <p:cNvPr id="4" name="Рисунок 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3323061"/>
            <a:ext cx="241200" cy="2412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02" y="3323061"/>
            <a:ext cx="241200" cy="241200"/>
          </a:xfrm>
          <a:prstGeom prst="rect">
            <a:avLst/>
          </a:prstGeom>
        </p:spPr>
      </p:pic>
      <p:pic>
        <p:nvPicPr>
          <p:cNvPr id="60" name="Рисунок 5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3720181"/>
            <a:ext cx="241200" cy="24120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02" y="3720181"/>
            <a:ext cx="241200" cy="241200"/>
          </a:xfrm>
          <a:prstGeom prst="rect">
            <a:avLst/>
          </a:prstGeom>
        </p:spPr>
      </p:pic>
      <p:pic>
        <p:nvPicPr>
          <p:cNvPr id="63" name="Рисунок 62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1181079"/>
            <a:ext cx="300837" cy="315037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238" y="1181079"/>
            <a:ext cx="307777" cy="307777"/>
          </a:xfrm>
          <a:prstGeom prst="rect">
            <a:avLst/>
          </a:prstGeom>
        </p:spPr>
      </p:pic>
      <p:sp>
        <p:nvSpPr>
          <p:cNvPr id="24" name="Скругленный прямоугольник 23"/>
          <p:cNvSpPr/>
          <p:nvPr/>
        </p:nvSpPr>
        <p:spPr>
          <a:xfrm>
            <a:off x="1091174" y="1177690"/>
            <a:ext cx="10012680" cy="5680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68158" y="1334718"/>
            <a:ext cx="270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Добавить поставщика</a:t>
            </a:r>
            <a:endParaRPr lang="ru-RU" dirty="0">
              <a:latin typeface="+mj-lt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855048" y="1986957"/>
            <a:ext cx="2692400" cy="4051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Наименование Компании</a:t>
            </a:r>
            <a:endParaRPr lang="ru-RU" dirty="0">
              <a:latin typeface="+mj-lt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668158" y="1983960"/>
            <a:ext cx="2692800" cy="4051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ФИО Представителя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55048" y="3380489"/>
            <a:ext cx="37439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Загрузить логотип в формате </a:t>
            </a:r>
            <a:r>
              <a:rPr lang="en-US" sz="1400" dirty="0" smtClean="0">
                <a:latin typeface="+mj-lt"/>
              </a:rPr>
              <a:t>jpeg, </a:t>
            </a:r>
            <a:r>
              <a:rPr lang="en-US" sz="1400" dirty="0" err="1" smtClean="0">
                <a:latin typeface="+mj-lt"/>
              </a:rPr>
              <a:t>png</a:t>
            </a:r>
            <a:endParaRPr lang="ru-RU" sz="1400" dirty="0" smtClean="0">
              <a:latin typeface="+mj-lt"/>
            </a:endParaRP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85" y="3380489"/>
            <a:ext cx="309798" cy="309798"/>
          </a:xfrm>
          <a:prstGeom prst="rect">
            <a:avLst/>
          </a:prstGeom>
        </p:spPr>
      </p:pic>
      <p:sp>
        <p:nvSpPr>
          <p:cNvPr id="35" name="Скругленный прямоугольник 34"/>
          <p:cNvSpPr/>
          <p:nvPr/>
        </p:nvSpPr>
        <p:spPr>
          <a:xfrm>
            <a:off x="3360725" y="6186424"/>
            <a:ext cx="2380484" cy="406191"/>
          </a:xfrm>
          <a:prstGeom prst="roundRect">
            <a:avLst>
              <a:gd name="adj" fmla="val 4551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437986" y="6186424"/>
            <a:ext cx="2380484" cy="406191"/>
          </a:xfrm>
          <a:prstGeom prst="roundRect">
            <a:avLst>
              <a:gd name="adj" fmla="val 455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Отмена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855048" y="2826120"/>
            <a:ext cx="4170848" cy="4051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Адрес</a:t>
            </a:r>
            <a:endParaRPr lang="ru-RU" dirty="0">
              <a:latin typeface="+mj-lt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7455125" y="1979779"/>
            <a:ext cx="2692800" cy="4051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Должность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02" y="3846946"/>
            <a:ext cx="1906246" cy="190624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455126" y="3465363"/>
            <a:ext cx="2692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Просмотр логотипа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6186765" y="2822877"/>
            <a:ext cx="1891051" cy="4051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Телефон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8221977" y="2821939"/>
            <a:ext cx="1925948" cy="4051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Сайт</a:t>
            </a:r>
          </a:p>
        </p:txBody>
      </p:sp>
      <p:graphicFrame>
        <p:nvGraphicFramePr>
          <p:cNvPr id="43" name="Таблица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55721"/>
              </p:ext>
            </p:extLst>
          </p:nvPr>
        </p:nvGraphicFramePr>
        <p:xfrm>
          <a:off x="1855048" y="3867626"/>
          <a:ext cx="558092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0368"/>
                <a:gridCol w="3758184"/>
                <a:gridCol w="14923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№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Разрешительные документы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Лицензия.</a:t>
                      </a:r>
                      <a:r>
                        <a:rPr lang="en-US" sz="1400" dirty="0" smtClean="0">
                          <a:latin typeface="+mj-lt"/>
                        </a:rPr>
                        <a:t>jpeg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Устав.</a:t>
                      </a:r>
                      <a:r>
                        <a:rPr lang="en-US" sz="1400" dirty="0" err="1" smtClean="0">
                          <a:latin typeface="+mj-lt"/>
                        </a:rPr>
                        <a:t>docx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ИНН.</a:t>
                      </a:r>
                      <a:r>
                        <a:rPr lang="en-US" sz="1400" dirty="0" smtClean="0">
                          <a:latin typeface="+mj-lt"/>
                        </a:rPr>
                        <a:t>pdf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4" name="Рисунок 4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514" y="4294708"/>
            <a:ext cx="241200" cy="24120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848" y="4294708"/>
            <a:ext cx="241200" cy="24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5048" y="5554721"/>
            <a:ext cx="180255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Выберите файл:</a:t>
            </a:r>
            <a:endParaRPr lang="ru-RU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27031" y="5531502"/>
            <a:ext cx="1802552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Файл</a:t>
            </a: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не выбран</a:t>
            </a:r>
            <a:endParaRPr lang="ru-RU" dirty="0">
              <a:latin typeface="+mj-lt"/>
            </a:endParaRPr>
          </a:p>
        </p:txBody>
      </p:sp>
      <p:pic>
        <p:nvPicPr>
          <p:cNvPr id="65" name="Рисунок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11" y="5554721"/>
            <a:ext cx="309798" cy="3097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36" y="4294708"/>
            <a:ext cx="241200" cy="241200"/>
          </a:xfrm>
          <a:prstGeom prst="rect">
            <a:avLst/>
          </a:prstGeom>
        </p:spPr>
      </p:pic>
      <p:pic>
        <p:nvPicPr>
          <p:cNvPr id="66" name="Рисунок 65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96" y="4701032"/>
            <a:ext cx="241200" cy="241200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330" y="4701032"/>
            <a:ext cx="241200" cy="241200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218" y="4701032"/>
            <a:ext cx="241200" cy="241200"/>
          </a:xfrm>
          <a:prstGeom prst="rect">
            <a:avLst/>
          </a:prstGeom>
        </p:spPr>
      </p:pic>
      <p:pic>
        <p:nvPicPr>
          <p:cNvPr id="69" name="Рисунок 68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514" y="5051636"/>
            <a:ext cx="241200" cy="241200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848" y="5051636"/>
            <a:ext cx="241200" cy="241200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36" y="5051636"/>
            <a:ext cx="241200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8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Поставщики</a:t>
            </a:r>
            <a:endParaRPr lang="ru-RU" dirty="0">
              <a:solidFill>
                <a:srgbClr val="002060"/>
              </a:solidFill>
            </a:endParaRP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47367"/>
              </p:ext>
            </p:extLst>
          </p:nvPr>
        </p:nvGraphicFramePr>
        <p:xfrm>
          <a:off x="164590" y="1811528"/>
          <a:ext cx="2212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5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Список Поставщиков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Таблица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92003"/>
              </p:ext>
            </p:extLst>
          </p:nvPr>
        </p:nvGraphicFramePr>
        <p:xfrm>
          <a:off x="2382009" y="1812375"/>
          <a:ext cx="960882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411"/>
                <a:gridCol w="4804411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Просмотр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запроса</a:t>
                      </a:r>
                      <a:endParaRPr lang="ru-RU" sz="12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571" y="1886247"/>
            <a:ext cx="175234" cy="151996"/>
          </a:xfrm>
          <a:prstGeom prst="rect">
            <a:avLst/>
          </a:prstGeom>
        </p:spPr>
      </p:pic>
      <p:sp>
        <p:nvSpPr>
          <p:cNvPr id="52" name="Прямоугольник с двумя скругленными соседними углами 51"/>
          <p:cNvSpPr/>
          <p:nvPr/>
        </p:nvSpPr>
        <p:spPr>
          <a:xfrm>
            <a:off x="164590" y="1079640"/>
            <a:ext cx="11826240" cy="5669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57984" y="1184459"/>
            <a:ext cx="216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Представитель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1287" y="1181080"/>
            <a:ext cx="216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Компания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1378" y="1188340"/>
            <a:ext cx="25801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с</a:t>
            </a:r>
            <a:r>
              <a:rPr lang="ru-RU" sz="1400" dirty="0" smtClean="0">
                <a:latin typeface="+mj-lt"/>
              </a:rPr>
              <a:t>: 02/05/2021 по: 02/06/2021</a:t>
            </a:r>
          </a:p>
        </p:txBody>
      </p:sp>
      <p:sp>
        <p:nvSpPr>
          <p:cNvPr id="62" name="Прямоугольник с двумя скругленными соседними углами 61"/>
          <p:cNvSpPr/>
          <p:nvPr/>
        </p:nvSpPr>
        <p:spPr>
          <a:xfrm rot="10800000">
            <a:off x="164590" y="2435382"/>
            <a:ext cx="11826240" cy="2930314"/>
          </a:xfrm>
          <a:prstGeom prst="round2SameRect">
            <a:avLst>
              <a:gd name="adj1" fmla="val 18275"/>
              <a:gd name="adj2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70252"/>
              </p:ext>
            </p:extLst>
          </p:nvPr>
        </p:nvGraphicFramePr>
        <p:xfrm>
          <a:off x="431287" y="2925941"/>
          <a:ext cx="11312661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9105"/>
                <a:gridCol w="1289304"/>
                <a:gridCol w="1929384"/>
                <a:gridCol w="1856232"/>
                <a:gridCol w="1453896"/>
                <a:gridCol w="1280160"/>
                <a:gridCol w="1542290"/>
                <a:gridCol w="15422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№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Компания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ФИО Представители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Должность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Телефон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Сайт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Адрес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Компания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ФИО Представителя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Руководитель продаж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hlinkClick r:id="rId4"/>
                        </a:rPr>
                        <a:t>www.aaa.com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Адрес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Компания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ФИО Представителя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Директор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hlinkClick r:id="rId5"/>
                        </a:rPr>
                        <a:t>www.bbb.com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Адрес 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Скругленный прямоугольник 8"/>
          <p:cNvSpPr/>
          <p:nvPr/>
        </p:nvSpPr>
        <p:spPr>
          <a:xfrm>
            <a:off x="2636899" y="4678032"/>
            <a:ext cx="2107691" cy="528320"/>
          </a:xfrm>
          <a:prstGeom prst="roundRect">
            <a:avLst>
              <a:gd name="adj" fmla="val 455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7313864" y="4678032"/>
            <a:ext cx="2107691" cy="528320"/>
          </a:xfrm>
          <a:prstGeom prst="roundRect">
            <a:avLst>
              <a:gd name="adj" fmla="val 4551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Отменить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31287" y="2512676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</a:rPr>
              <a:t>Добавить поставщика</a:t>
            </a:r>
            <a:endParaRPr lang="ru-RU" dirty="0"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290" y="2547802"/>
            <a:ext cx="281177" cy="295236"/>
          </a:xfrm>
          <a:prstGeom prst="rect">
            <a:avLst/>
          </a:prstGeom>
        </p:spPr>
      </p:pic>
      <p:pic>
        <p:nvPicPr>
          <p:cNvPr id="4" name="Рисунок 3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3323061"/>
            <a:ext cx="241200" cy="2412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02" y="3323061"/>
            <a:ext cx="241200" cy="241200"/>
          </a:xfrm>
          <a:prstGeom prst="rect">
            <a:avLst/>
          </a:prstGeom>
        </p:spPr>
      </p:pic>
      <p:pic>
        <p:nvPicPr>
          <p:cNvPr id="60" name="Рисунок 59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3720181"/>
            <a:ext cx="241200" cy="24120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02" y="3720181"/>
            <a:ext cx="241200" cy="241200"/>
          </a:xfrm>
          <a:prstGeom prst="rect">
            <a:avLst/>
          </a:prstGeom>
        </p:spPr>
      </p:pic>
      <p:pic>
        <p:nvPicPr>
          <p:cNvPr id="63" name="Рисунок 62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1181079"/>
            <a:ext cx="300837" cy="315037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238" y="1181079"/>
            <a:ext cx="307777" cy="307777"/>
          </a:xfrm>
          <a:prstGeom prst="rect">
            <a:avLst/>
          </a:prstGeom>
        </p:spPr>
      </p:pic>
      <p:sp>
        <p:nvSpPr>
          <p:cNvPr id="22" name="Скругленный прямоугольник 21"/>
          <p:cNvSpPr/>
          <p:nvPr/>
        </p:nvSpPr>
        <p:spPr>
          <a:xfrm>
            <a:off x="1091174" y="1177690"/>
            <a:ext cx="10012680" cy="5680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81079" y="1334718"/>
            <a:ext cx="518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Просмотр / редактирование/ удаление поставщика</a:t>
            </a:r>
            <a:endParaRPr lang="ru-RU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55048" y="3380489"/>
            <a:ext cx="37439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Загрузить логотип в формате </a:t>
            </a:r>
            <a:r>
              <a:rPr lang="en-US" sz="1400" dirty="0" smtClean="0">
                <a:latin typeface="+mj-lt"/>
              </a:rPr>
              <a:t>jpeg, </a:t>
            </a:r>
            <a:r>
              <a:rPr lang="en-US" sz="1400" dirty="0" err="1" smtClean="0">
                <a:latin typeface="+mj-lt"/>
              </a:rPr>
              <a:t>png</a:t>
            </a:r>
            <a:endParaRPr lang="ru-RU" sz="1400" dirty="0" smtClean="0">
              <a:latin typeface="+mj-lt"/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85" y="3380489"/>
            <a:ext cx="309798" cy="309798"/>
          </a:xfrm>
          <a:prstGeom prst="rect">
            <a:avLst/>
          </a:prstGeom>
        </p:spPr>
      </p:pic>
      <p:sp>
        <p:nvSpPr>
          <p:cNvPr id="28" name="Скругленный прямоугольник 27"/>
          <p:cNvSpPr/>
          <p:nvPr/>
        </p:nvSpPr>
        <p:spPr>
          <a:xfrm>
            <a:off x="3184300" y="6194691"/>
            <a:ext cx="1407531" cy="406191"/>
          </a:xfrm>
          <a:prstGeom prst="roundRect">
            <a:avLst>
              <a:gd name="adj" fmla="val 4551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282679" y="6194691"/>
            <a:ext cx="1407531" cy="406191"/>
          </a:xfrm>
          <a:prstGeom prst="roundRect">
            <a:avLst>
              <a:gd name="adj" fmla="val 455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Отмена</a:t>
            </a:r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02" y="3846946"/>
            <a:ext cx="1906246" cy="19062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455126" y="3465363"/>
            <a:ext cx="2692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Просмотр логотипа</a:t>
            </a: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5235054" y="6194691"/>
            <a:ext cx="1407531" cy="406191"/>
          </a:xfrm>
          <a:prstGeom prst="roundRect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855048" y="1986957"/>
            <a:ext cx="2692400" cy="4051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Наименование Компании</a:t>
            </a:r>
            <a:endParaRPr lang="ru-RU" dirty="0">
              <a:latin typeface="+mj-lt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4668158" y="1983960"/>
            <a:ext cx="2692800" cy="4051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ФИО Представителя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1855048" y="2826120"/>
            <a:ext cx="4170848" cy="4051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Адрес</a:t>
            </a:r>
            <a:endParaRPr lang="ru-RU" dirty="0">
              <a:latin typeface="+mj-lt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7455125" y="1979779"/>
            <a:ext cx="2692800" cy="4051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Должность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6186765" y="2822877"/>
            <a:ext cx="1891051" cy="4051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Телефон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8221977" y="2821939"/>
            <a:ext cx="1925948" cy="4051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Сайт</a:t>
            </a:r>
          </a:p>
        </p:txBody>
      </p:sp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10900"/>
              </p:ext>
            </p:extLst>
          </p:nvPr>
        </p:nvGraphicFramePr>
        <p:xfrm>
          <a:off x="1855048" y="3867626"/>
          <a:ext cx="558092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0368"/>
                <a:gridCol w="3758184"/>
                <a:gridCol w="14923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№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Разрешительные документы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Лицензия.</a:t>
                      </a:r>
                      <a:r>
                        <a:rPr lang="en-US" sz="1400" dirty="0" smtClean="0">
                          <a:latin typeface="+mj-lt"/>
                        </a:rPr>
                        <a:t>jpeg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Устав.</a:t>
                      </a:r>
                      <a:r>
                        <a:rPr lang="en-US" sz="1400" dirty="0" err="1" smtClean="0">
                          <a:latin typeface="+mj-lt"/>
                        </a:rPr>
                        <a:t>docx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ИНН.</a:t>
                      </a:r>
                      <a:r>
                        <a:rPr lang="en-US" sz="1400" dirty="0" smtClean="0">
                          <a:latin typeface="+mj-lt"/>
                        </a:rPr>
                        <a:t>pdf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1855048" y="5554721"/>
            <a:ext cx="180255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Выберите файл:</a:t>
            </a:r>
            <a:endParaRPr lang="ru-RU" dirty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727031" y="5531502"/>
            <a:ext cx="1802552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Файл</a:t>
            </a: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не выбран</a:t>
            </a:r>
            <a:endParaRPr lang="ru-RU" dirty="0">
              <a:latin typeface="+mj-lt"/>
            </a:endParaRPr>
          </a:p>
        </p:txBody>
      </p:sp>
      <p:pic>
        <p:nvPicPr>
          <p:cNvPr id="73" name="Рисунок 7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11" y="5554721"/>
            <a:ext cx="309798" cy="309798"/>
          </a:xfrm>
          <a:prstGeom prst="rect">
            <a:avLst/>
          </a:prstGeom>
        </p:spPr>
      </p:pic>
      <p:pic>
        <p:nvPicPr>
          <p:cNvPr id="53" name="Рисунок 52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514" y="4294708"/>
            <a:ext cx="241200" cy="241200"/>
          </a:xfrm>
          <a:prstGeom prst="rect">
            <a:avLst/>
          </a:prstGeom>
        </p:spPr>
      </p:pic>
      <p:pic>
        <p:nvPicPr>
          <p:cNvPr id="69" name="Рисунок 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848" y="4294708"/>
            <a:ext cx="241200" cy="241200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36" y="4294708"/>
            <a:ext cx="241200" cy="241200"/>
          </a:xfrm>
          <a:prstGeom prst="rect">
            <a:avLst/>
          </a:prstGeom>
        </p:spPr>
      </p:pic>
      <p:pic>
        <p:nvPicPr>
          <p:cNvPr id="74" name="Рисунок 73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96" y="4701032"/>
            <a:ext cx="241200" cy="241200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330" y="4701032"/>
            <a:ext cx="241200" cy="241200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218" y="4701032"/>
            <a:ext cx="241200" cy="241200"/>
          </a:xfrm>
          <a:prstGeom prst="rect">
            <a:avLst/>
          </a:prstGeom>
        </p:spPr>
      </p:pic>
      <p:pic>
        <p:nvPicPr>
          <p:cNvPr id="77" name="Рисунок 76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514" y="5051636"/>
            <a:ext cx="241200" cy="241200"/>
          </a:xfrm>
          <a:prstGeom prst="rect">
            <a:avLst/>
          </a:prstGeom>
        </p:spPr>
      </p:pic>
      <p:pic>
        <p:nvPicPr>
          <p:cNvPr id="78" name="Рисунок 7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848" y="5051636"/>
            <a:ext cx="241200" cy="241200"/>
          </a:xfrm>
          <a:prstGeom prst="rect">
            <a:avLst/>
          </a:prstGeom>
        </p:spPr>
      </p:pic>
      <p:pic>
        <p:nvPicPr>
          <p:cNvPr id="79" name="Рисунок 7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36" y="5051636"/>
            <a:ext cx="241200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Поставщики</a:t>
            </a:r>
            <a:endParaRPr lang="ru-RU" dirty="0">
              <a:solidFill>
                <a:srgbClr val="002060"/>
              </a:solidFill>
            </a:endParaRP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9304"/>
              </p:ext>
            </p:extLst>
          </p:nvPr>
        </p:nvGraphicFramePr>
        <p:xfrm>
          <a:off x="164590" y="1811528"/>
          <a:ext cx="2212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5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Список Клиентов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Таблица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92003"/>
              </p:ext>
            </p:extLst>
          </p:nvPr>
        </p:nvGraphicFramePr>
        <p:xfrm>
          <a:off x="2382009" y="1812375"/>
          <a:ext cx="960882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411"/>
                <a:gridCol w="4804411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Просмотр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запроса</a:t>
                      </a:r>
                      <a:endParaRPr lang="ru-RU" sz="12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571" y="1886247"/>
            <a:ext cx="175234" cy="151996"/>
          </a:xfrm>
          <a:prstGeom prst="rect">
            <a:avLst/>
          </a:prstGeom>
        </p:spPr>
      </p:pic>
      <p:sp>
        <p:nvSpPr>
          <p:cNvPr id="52" name="Прямоугольник с двумя скругленными соседними углами 51"/>
          <p:cNvSpPr/>
          <p:nvPr/>
        </p:nvSpPr>
        <p:spPr>
          <a:xfrm>
            <a:off x="164590" y="1079640"/>
            <a:ext cx="11826240" cy="5669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57984" y="1184459"/>
            <a:ext cx="216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Представитель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84681" y="1188341"/>
            <a:ext cx="216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Менеджер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1287" y="1181080"/>
            <a:ext cx="216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Компания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1378" y="1188340"/>
            <a:ext cx="25801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с</a:t>
            </a:r>
            <a:r>
              <a:rPr lang="ru-RU" sz="1400" dirty="0" smtClean="0">
                <a:latin typeface="+mj-lt"/>
              </a:rPr>
              <a:t>: 02/05/2021 по: 02/06/2021</a:t>
            </a:r>
          </a:p>
        </p:txBody>
      </p:sp>
      <p:sp>
        <p:nvSpPr>
          <p:cNvPr id="62" name="Прямоугольник с двумя скругленными соседними углами 61"/>
          <p:cNvSpPr/>
          <p:nvPr/>
        </p:nvSpPr>
        <p:spPr>
          <a:xfrm rot="10800000">
            <a:off x="164590" y="2435382"/>
            <a:ext cx="11826240" cy="2930314"/>
          </a:xfrm>
          <a:prstGeom prst="round2SameRect">
            <a:avLst>
              <a:gd name="adj1" fmla="val 18275"/>
              <a:gd name="adj2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85603"/>
              </p:ext>
            </p:extLst>
          </p:nvPr>
        </p:nvGraphicFramePr>
        <p:xfrm>
          <a:off x="431287" y="2925941"/>
          <a:ext cx="11312661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9105"/>
                <a:gridCol w="1289304"/>
                <a:gridCol w="1929384"/>
                <a:gridCol w="1856232"/>
                <a:gridCol w="1453896"/>
                <a:gridCol w="1280160"/>
                <a:gridCol w="1542290"/>
                <a:gridCol w="15422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№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Логотип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Компания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ФИО</a:t>
                      </a:r>
                      <a:r>
                        <a:rPr lang="ru-RU" sz="1400" b="1" kern="1200" baseline="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Представителя</a:t>
                      </a:r>
                      <a:endParaRPr lang="ru-RU" sz="14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Телефон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Адрес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Компания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Иванов П.А.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Адрес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Компания 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Петров И.В.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ххх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Адрес 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 2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Скругленный прямоугольник 8"/>
          <p:cNvSpPr/>
          <p:nvPr/>
        </p:nvSpPr>
        <p:spPr>
          <a:xfrm>
            <a:off x="2636899" y="4678032"/>
            <a:ext cx="2107691" cy="528320"/>
          </a:xfrm>
          <a:prstGeom prst="roundRect">
            <a:avLst>
              <a:gd name="adj" fmla="val 455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7313864" y="4678032"/>
            <a:ext cx="2107691" cy="528320"/>
          </a:xfrm>
          <a:prstGeom prst="roundRect">
            <a:avLst>
              <a:gd name="adj" fmla="val 4551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Отменить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31287" y="2512676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</a:rPr>
              <a:t>Добавить клиента </a:t>
            </a:r>
            <a:endParaRPr lang="ru-RU" dirty="0"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38" y="2547802"/>
            <a:ext cx="281177" cy="295236"/>
          </a:xfrm>
          <a:prstGeom prst="rect">
            <a:avLst/>
          </a:prstGeom>
        </p:spPr>
      </p:pic>
      <p:pic>
        <p:nvPicPr>
          <p:cNvPr id="4" name="Рисунок 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3323061"/>
            <a:ext cx="241200" cy="2412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02" y="3323061"/>
            <a:ext cx="241200" cy="241200"/>
          </a:xfrm>
          <a:prstGeom prst="rect">
            <a:avLst/>
          </a:prstGeom>
        </p:spPr>
      </p:pic>
      <p:pic>
        <p:nvPicPr>
          <p:cNvPr id="60" name="Рисунок 5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3720181"/>
            <a:ext cx="241200" cy="24120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02" y="3720181"/>
            <a:ext cx="241200" cy="241200"/>
          </a:xfrm>
          <a:prstGeom prst="rect">
            <a:avLst/>
          </a:prstGeom>
        </p:spPr>
      </p:pic>
      <p:pic>
        <p:nvPicPr>
          <p:cNvPr id="63" name="Рисунок 62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8" y="1181079"/>
            <a:ext cx="300837" cy="315037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238" y="1181079"/>
            <a:ext cx="307777" cy="307777"/>
          </a:xfrm>
          <a:prstGeom prst="rect">
            <a:avLst/>
          </a:prstGeom>
        </p:spPr>
      </p:pic>
      <p:sp>
        <p:nvSpPr>
          <p:cNvPr id="23" name="Скругленный прямоугольник 22"/>
          <p:cNvSpPr/>
          <p:nvPr/>
        </p:nvSpPr>
        <p:spPr>
          <a:xfrm>
            <a:off x="990598" y="1177691"/>
            <a:ext cx="10257417" cy="40286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228599" y="1845464"/>
            <a:ext cx="11762231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91847" y="1334718"/>
            <a:ext cx="213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Список запросов</a:t>
            </a:r>
            <a:endParaRPr lang="ru-RU" dirty="0">
              <a:latin typeface="+mj-lt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887468" y="3961804"/>
            <a:ext cx="2380484" cy="406191"/>
          </a:xfrm>
          <a:prstGeom prst="roundRect">
            <a:avLst>
              <a:gd name="adj" fmla="val 455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Закрыть</a:t>
            </a:r>
            <a:endParaRPr lang="ru-RU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545033"/>
              </p:ext>
            </p:extLst>
          </p:nvPr>
        </p:nvGraphicFramePr>
        <p:xfrm>
          <a:off x="1082925" y="2139660"/>
          <a:ext cx="1002615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8286"/>
                <a:gridCol w="1816356"/>
                <a:gridCol w="1571724"/>
                <a:gridCol w="1450042"/>
                <a:gridCol w="1602144"/>
                <a:gridCol w="1903184"/>
                <a:gridCol w="12644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№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Комментарии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Дата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Клиент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Стадия запроса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Статус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u="sng" dirty="0" smtClean="0">
                          <a:solidFill>
                            <a:srgbClr val="0070C0"/>
                          </a:solidFill>
                          <a:latin typeface="+mj-lt"/>
                        </a:rPr>
                        <a:t>Запрос №1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01/05/2021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Компания 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Получение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КП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Завершен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Запрос №12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05/06/2021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Менеджер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2</a:t>
                      </a:r>
                      <a:endParaRPr lang="ru-RU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Компания 3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Подписание договора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В процессе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0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Поставщики</a:t>
            </a:r>
            <a:endParaRPr lang="ru-RU" dirty="0">
              <a:solidFill>
                <a:srgbClr val="002060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64590" y="1676062"/>
            <a:ext cx="1828800" cy="594360"/>
            <a:chOff x="1024126" y="2820000"/>
            <a:chExt cx="1828800" cy="612648"/>
          </a:xfrm>
          <a:solidFill>
            <a:schemeClr val="accent4"/>
          </a:solidFill>
        </p:grpSpPr>
        <p:sp>
          <p:nvSpPr>
            <p:cNvPr id="32" name="Прямоугольник с двумя скругленными соседними углами 31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88136" y="2997155"/>
              <a:ext cx="1682496" cy="2481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Запрос</a:t>
              </a: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2164078" y="1676063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35" name="Прямоугольник с двумя скругленными соседними углами 34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32329" y="2896528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Коммерческое предложение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4163566" y="168099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38" name="Прямоугольник с двумя скругленными соседними углами 37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32329" y="2900390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Заключение договора</a:t>
              </a:r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6163054" y="168592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41" name="Прямоугольник с двумя скругленными соседними углами 40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32329" y="2905363"/>
              <a:ext cx="1612394" cy="4359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Договор подписан</a:t>
              </a:r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8162542" y="168592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44" name="Прямоугольник с двумя скругленными соседними углами 43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32329" y="2970020"/>
              <a:ext cx="1612394" cy="2523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Доставка</a:t>
              </a:r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10162030" y="1680991"/>
            <a:ext cx="1828800" cy="584501"/>
            <a:chOff x="1024126" y="2820000"/>
            <a:chExt cx="1828800" cy="612648"/>
          </a:xfrm>
          <a:solidFill>
            <a:schemeClr val="bg2">
              <a:lumMod val="75000"/>
            </a:schemeClr>
          </a:solidFill>
        </p:grpSpPr>
        <p:sp>
          <p:nvSpPr>
            <p:cNvPr id="47" name="Прямоугольник с двумя скругленными соседними углами 46"/>
            <p:cNvSpPr/>
            <p:nvPr/>
          </p:nvSpPr>
          <p:spPr>
            <a:xfrm>
              <a:off x="1024126" y="2820000"/>
              <a:ext cx="1828800" cy="61264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32329" y="2975187"/>
              <a:ext cx="1612394" cy="2523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solidFill>
                    <a:schemeClr val="bg1"/>
                  </a:solidFill>
                </a:rPr>
                <a:t>Оплата</a:t>
              </a:r>
            </a:p>
          </p:txBody>
        </p:sp>
      </p:grpSp>
      <p:graphicFrame>
        <p:nvGraphicFramePr>
          <p:cNvPr id="49" name="Таблица 48"/>
          <p:cNvGraphicFramePr>
            <a:graphicFrameLocks noGrp="1"/>
          </p:cNvGraphicFramePr>
          <p:nvPr>
            <p:extLst/>
          </p:nvPr>
        </p:nvGraphicFramePr>
        <p:xfrm>
          <a:off x="164590" y="950976"/>
          <a:ext cx="2212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5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Просмотр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запроса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Таблица 49"/>
          <p:cNvGraphicFramePr>
            <a:graphicFrameLocks noGrp="1"/>
          </p:cNvGraphicFramePr>
          <p:nvPr>
            <p:extLst/>
          </p:nvPr>
        </p:nvGraphicFramePr>
        <p:xfrm>
          <a:off x="2382009" y="951823"/>
          <a:ext cx="960882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411"/>
                <a:gridCol w="4804411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Просмотр</a:t>
                      </a:r>
                      <a:r>
                        <a:rPr lang="ru-RU" sz="12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запроса</a:t>
                      </a:r>
                      <a:endParaRPr lang="ru-RU" sz="12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r"/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" name="Рисунок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571" y="1025695"/>
            <a:ext cx="175234" cy="151996"/>
          </a:xfrm>
          <a:prstGeom prst="rect">
            <a:avLst/>
          </a:prstGeom>
        </p:spPr>
      </p:pic>
      <p:sp>
        <p:nvSpPr>
          <p:cNvPr id="52" name="Прямоугольник с двумя скругленными соседними углами 51"/>
          <p:cNvSpPr/>
          <p:nvPr/>
        </p:nvSpPr>
        <p:spPr>
          <a:xfrm rot="10800000">
            <a:off x="164590" y="2499022"/>
            <a:ext cx="11826240" cy="5669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164590" y="2270422"/>
            <a:ext cx="1828800" cy="228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3585969" y="2603841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Иванов Петр Васильевич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40651" y="2607723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Тел.: +992 </a:t>
            </a:r>
            <a:r>
              <a:rPr lang="ru-RU" sz="1400" dirty="0" err="1" smtClean="0">
                <a:latin typeface="+mj-lt"/>
              </a:rPr>
              <a:t>ххх</a:t>
            </a:r>
            <a:r>
              <a:rPr lang="ru-RU" sz="1400" dirty="0" smtClean="0">
                <a:latin typeface="+mj-lt"/>
              </a:rPr>
              <a:t> </a:t>
            </a:r>
            <a:r>
              <a:rPr lang="ru-RU" sz="1400" dirty="0" err="1" smtClean="0">
                <a:latin typeface="+mj-lt"/>
              </a:rPr>
              <a:t>ххх</a:t>
            </a:r>
            <a:r>
              <a:rPr lang="ru-RU" sz="1400" dirty="0" smtClean="0">
                <a:latin typeface="+mj-lt"/>
              </a:rPr>
              <a:t> </a:t>
            </a:r>
            <a:r>
              <a:rPr lang="ru-RU" sz="1400" dirty="0" err="1" smtClean="0">
                <a:latin typeface="+mj-lt"/>
              </a:rPr>
              <a:t>ххх</a:t>
            </a:r>
            <a:endParaRPr lang="ru-RU" sz="14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1287" y="2600462"/>
            <a:ext cx="2983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Запрос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895333" y="2617688"/>
            <a:ext cx="18486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02/июнь/2021</a:t>
            </a:r>
          </a:p>
        </p:txBody>
      </p:sp>
      <p:sp>
        <p:nvSpPr>
          <p:cNvPr id="62" name="Прямоугольник с двумя скругленными соседними углами 61"/>
          <p:cNvSpPr/>
          <p:nvPr/>
        </p:nvSpPr>
        <p:spPr>
          <a:xfrm rot="10800000">
            <a:off x="164590" y="3294550"/>
            <a:ext cx="11826240" cy="2930314"/>
          </a:xfrm>
          <a:prstGeom prst="round2SameRect">
            <a:avLst>
              <a:gd name="adj1" fmla="val 18275"/>
              <a:gd name="adj2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431287" y="3785109"/>
          <a:ext cx="11312661" cy="1620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9105"/>
                <a:gridCol w="4351528"/>
                <a:gridCol w="1656080"/>
                <a:gridCol w="2002536"/>
                <a:gridCol w="1536192"/>
                <a:gridCol w="1347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№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+mj-lt"/>
                        </a:rPr>
                        <a:t>Комментарии</a:t>
                      </a:r>
                      <a:endParaRPr lang="ru-RU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Документы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Запрос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Дата</a:t>
                      </a:r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Прошу вас отправить нам КП в соответствии с нашим техническим заданием на поставку оборудования для завода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Техническое задание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Обработан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02/июнь/2021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+mj-lt"/>
                        </a:rPr>
                        <a:t>Ваш</a:t>
                      </a:r>
                      <a:r>
                        <a:rPr lang="ru-RU" sz="1400" baseline="0" dirty="0" smtClean="0">
                          <a:latin typeface="+mj-lt"/>
                        </a:rPr>
                        <a:t> запрос обработан и подготовлен КП согласно вашему ТЗ</a:t>
                      </a:r>
                      <a:endParaRPr lang="ru-RU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Коммерческое предложение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На рассмотрении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04/июнь/2021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709" y="4243156"/>
            <a:ext cx="242696" cy="242696"/>
          </a:xfrm>
          <a:prstGeom prst="rect">
            <a:avLst/>
          </a:prstGeom>
        </p:spPr>
      </p:pic>
      <p:pic>
        <p:nvPicPr>
          <p:cNvPr id="5" name="Рисунок 4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725" y="4943899"/>
            <a:ext cx="304771" cy="241200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2636899" y="5537200"/>
            <a:ext cx="2107691" cy="528320"/>
          </a:xfrm>
          <a:prstGeom prst="roundRect">
            <a:avLst>
              <a:gd name="adj" fmla="val 455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7313864" y="5537200"/>
            <a:ext cx="2107691" cy="528320"/>
          </a:xfrm>
          <a:prstGeom prst="roundRect">
            <a:avLst>
              <a:gd name="adj" fmla="val 4551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Отменить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31287" y="3371844"/>
            <a:ext cx="207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</a:rPr>
              <a:t>Обработка запроса</a:t>
            </a:r>
            <a:endParaRPr lang="ru-RU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41" y="4364504"/>
            <a:ext cx="449578" cy="305909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41" y="4986424"/>
            <a:ext cx="449578" cy="3059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41" y="3375574"/>
            <a:ext cx="281177" cy="29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589</Words>
  <Application>Microsoft Office PowerPoint</Application>
  <PresentationFormat>Широкоэкранный</PresentationFormat>
  <Paragraphs>228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Поставщики</vt:lpstr>
      <vt:lpstr>Поставщики</vt:lpstr>
      <vt:lpstr>Поставщики</vt:lpstr>
      <vt:lpstr>Поставщики</vt:lpstr>
      <vt:lpstr>Поставщики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Rebus</dc:creator>
  <cp:lastModifiedBy>Rebus</cp:lastModifiedBy>
  <cp:revision>62</cp:revision>
  <dcterms:created xsi:type="dcterms:W3CDTF">2021-06-22T06:41:59Z</dcterms:created>
  <dcterms:modified xsi:type="dcterms:W3CDTF">2021-06-23T11:13:39Z</dcterms:modified>
</cp:coreProperties>
</file>