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2" r:id="rId3"/>
    <p:sldId id="263" r:id="rId4"/>
    <p:sldId id="265" r:id="rId5"/>
    <p:sldId id="26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9DA4B-E551-4E3E-BB60-DDEF98941951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4242A-8EB2-4B7F-8014-5C7887DFA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78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58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51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79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При нажатии мыши на иконку «Лупа» открывается всплывающее окошко для обработки/редактирования запроса (см. слайд №3)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При нажатии мыши на иконку «Плюс» открывается всплывающее окошко для обработки/редактирования запроса (см. слайд №4)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51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При нажатии мыши на иконку «Лупа» открывается всплывающее окошко для обработки/редактирования запроса (см. слайд №3)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При нажатии мыши на иконку «Плюс» открывается всплывающее окошко для обработки/редактирования запроса (см. слайд №4)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4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14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12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46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1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2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19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9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6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4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51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2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1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Клиенты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9304"/>
              </p:ext>
            </p:extLst>
          </p:nvPr>
        </p:nvGraphicFramePr>
        <p:xfrm>
          <a:off x="164590" y="1811528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Список Клиентов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92003"/>
              </p:ext>
            </p:extLst>
          </p:nvPr>
        </p:nvGraphicFramePr>
        <p:xfrm>
          <a:off x="2382009" y="1812375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886247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>
            <a:off x="164590" y="1079640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7984" y="1184459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Представитель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84681" y="1188341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Менеджер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1287" y="1181080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Компания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1378" y="1188340"/>
            <a:ext cx="25801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с</a:t>
            </a:r>
            <a:r>
              <a:rPr lang="ru-RU" sz="1400" dirty="0" smtClean="0">
                <a:latin typeface="+mj-lt"/>
              </a:rPr>
              <a:t>: 02/05/2021 по: 02/06/2021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2435382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85603"/>
              </p:ext>
            </p:extLst>
          </p:nvPr>
        </p:nvGraphicFramePr>
        <p:xfrm>
          <a:off x="431287" y="2925941"/>
          <a:ext cx="11312661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1289304"/>
                <a:gridCol w="1929384"/>
                <a:gridCol w="1856232"/>
                <a:gridCol w="1453896"/>
                <a:gridCol w="1280160"/>
                <a:gridCol w="1542290"/>
                <a:gridCol w="15422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Логотип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ФИО</a:t>
                      </a:r>
                      <a:r>
                        <a:rPr lang="ru-RU" sz="1400" b="1" kern="1200" baseline="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Представителя</a:t>
                      </a:r>
                      <a:endParaRPr lang="ru-RU" sz="14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Телефон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Адрес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Иванов П.А.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Петров И.В.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1287" y="251267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Добавить клиента 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38" y="2547802"/>
            <a:ext cx="281177" cy="295236"/>
          </a:xfrm>
          <a:prstGeom prst="rect">
            <a:avLst/>
          </a:prstGeom>
        </p:spPr>
      </p:pic>
      <p:pic>
        <p:nvPicPr>
          <p:cNvPr id="4" name="Рисунок 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323061"/>
            <a:ext cx="241200" cy="2412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323061"/>
            <a:ext cx="241200" cy="241200"/>
          </a:xfrm>
          <a:prstGeom prst="rect">
            <a:avLst/>
          </a:prstGeom>
        </p:spPr>
      </p:pic>
      <p:pic>
        <p:nvPicPr>
          <p:cNvPr id="60" name="Рисунок 5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720181"/>
            <a:ext cx="241200" cy="2412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720181"/>
            <a:ext cx="241200" cy="241200"/>
          </a:xfrm>
          <a:prstGeom prst="rect">
            <a:avLst/>
          </a:prstGeom>
        </p:spPr>
      </p:pic>
      <p:pic>
        <p:nvPicPr>
          <p:cNvPr id="63" name="Рисунок 6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1181079"/>
            <a:ext cx="300837" cy="315037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238" y="1181079"/>
            <a:ext cx="307777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Клиенты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164590" y="1811528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Список Клиентов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/>
          </p:nvPr>
        </p:nvGraphicFramePr>
        <p:xfrm>
          <a:off x="2382009" y="1812375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886247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>
            <a:off x="164590" y="1079640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7984" y="1184459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Представитель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84681" y="1188341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Менеджер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1287" y="1181080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Компания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1378" y="1188340"/>
            <a:ext cx="25801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с</a:t>
            </a:r>
            <a:r>
              <a:rPr lang="ru-RU" sz="1400" dirty="0" smtClean="0">
                <a:latin typeface="+mj-lt"/>
              </a:rPr>
              <a:t>: 02/05/2021 по: 02/06/2021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2435382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31287" y="2925941"/>
          <a:ext cx="11312661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1289304"/>
                <a:gridCol w="1929384"/>
                <a:gridCol w="1856232"/>
                <a:gridCol w="1453896"/>
                <a:gridCol w="1280160"/>
                <a:gridCol w="1542290"/>
                <a:gridCol w="15422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Логотип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ФИО</a:t>
                      </a:r>
                      <a:r>
                        <a:rPr lang="ru-RU" sz="1400" b="1" kern="1200" baseline="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Представителя</a:t>
                      </a:r>
                      <a:endParaRPr lang="ru-RU" sz="14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Телефон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Адрес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Иванов П.А.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Петров И.В.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2636899" y="4678032"/>
            <a:ext cx="2107691" cy="5283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313864" y="4678032"/>
            <a:ext cx="2107691" cy="5283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Отменить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1287" y="251267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Добавить клиента 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38" y="2547802"/>
            <a:ext cx="281177" cy="295236"/>
          </a:xfrm>
          <a:prstGeom prst="rect">
            <a:avLst/>
          </a:prstGeom>
        </p:spPr>
      </p:pic>
      <p:pic>
        <p:nvPicPr>
          <p:cNvPr id="4" name="Рисунок 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323061"/>
            <a:ext cx="241200" cy="2412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323061"/>
            <a:ext cx="241200" cy="241200"/>
          </a:xfrm>
          <a:prstGeom prst="rect">
            <a:avLst/>
          </a:prstGeom>
        </p:spPr>
      </p:pic>
      <p:pic>
        <p:nvPicPr>
          <p:cNvPr id="60" name="Рисунок 5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720181"/>
            <a:ext cx="241200" cy="2412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720181"/>
            <a:ext cx="241200" cy="241200"/>
          </a:xfrm>
          <a:prstGeom prst="rect">
            <a:avLst/>
          </a:prstGeom>
        </p:spPr>
      </p:pic>
      <p:pic>
        <p:nvPicPr>
          <p:cNvPr id="63" name="Рисунок 6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1181079"/>
            <a:ext cx="300837" cy="315037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238" y="1181079"/>
            <a:ext cx="307777" cy="307777"/>
          </a:xfrm>
          <a:prstGeom prst="rect">
            <a:avLst/>
          </a:prstGeom>
        </p:spPr>
      </p:pic>
      <p:sp>
        <p:nvSpPr>
          <p:cNvPr id="24" name="Скругленный прямоугольник 23"/>
          <p:cNvSpPr/>
          <p:nvPr/>
        </p:nvSpPr>
        <p:spPr>
          <a:xfrm>
            <a:off x="1091174" y="1177690"/>
            <a:ext cx="10012680" cy="5680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0815" y="1334718"/>
            <a:ext cx="21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Добавить клиента</a:t>
            </a:r>
            <a:endParaRPr lang="ru-RU" dirty="0">
              <a:latin typeface="+mj-lt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855048" y="1986957"/>
            <a:ext cx="26924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Наименование Компании</a:t>
            </a:r>
            <a:endParaRPr lang="ru-RU" dirty="0">
              <a:latin typeface="+mj-lt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668158" y="1983960"/>
            <a:ext cx="26928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ФИО Представителя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5048" y="3380489"/>
            <a:ext cx="37439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Загрузить логотип в формате </a:t>
            </a:r>
            <a:r>
              <a:rPr lang="en-US" sz="1400" dirty="0" smtClean="0">
                <a:latin typeface="+mj-lt"/>
              </a:rPr>
              <a:t>jpeg, </a:t>
            </a:r>
            <a:r>
              <a:rPr lang="en-US" sz="1400" dirty="0" err="1" smtClean="0">
                <a:latin typeface="+mj-lt"/>
              </a:rPr>
              <a:t>png</a:t>
            </a:r>
            <a:endParaRPr lang="ru-RU" sz="1400" dirty="0" smtClean="0">
              <a:latin typeface="+mj-lt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85" y="3380489"/>
            <a:ext cx="309798" cy="309798"/>
          </a:xfrm>
          <a:prstGeom prst="rect">
            <a:avLst/>
          </a:prstGeom>
        </p:spPr>
      </p:pic>
      <p:sp>
        <p:nvSpPr>
          <p:cNvPr id="38" name="Прямоугольник 37"/>
          <p:cNvSpPr/>
          <p:nvPr/>
        </p:nvSpPr>
        <p:spPr>
          <a:xfrm>
            <a:off x="1855048" y="2826120"/>
            <a:ext cx="550591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Адрес</a:t>
            </a:r>
            <a:endParaRPr lang="ru-RU" dirty="0">
              <a:latin typeface="+mj-lt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455125" y="1979779"/>
            <a:ext cx="26928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Телефон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02" y="3846946"/>
            <a:ext cx="1906246" cy="190624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455126" y="3465363"/>
            <a:ext cx="2692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Просмотр логотипа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7444681" y="2822877"/>
            <a:ext cx="26928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email</a:t>
            </a:r>
            <a:endParaRPr lang="ru-RU" dirty="0" smtClean="0">
              <a:latin typeface="+mj-lt"/>
            </a:endParaRPr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67965"/>
              </p:ext>
            </p:extLst>
          </p:nvPr>
        </p:nvGraphicFramePr>
        <p:xfrm>
          <a:off x="1855048" y="3867626"/>
          <a:ext cx="558092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368"/>
                <a:gridCol w="3758184"/>
                <a:gridCol w="1492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Разрешительные документы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Лицензия.</a:t>
                      </a:r>
                      <a:r>
                        <a:rPr lang="en-US" sz="1400" dirty="0" smtClean="0">
                          <a:latin typeface="+mj-lt"/>
                        </a:rPr>
                        <a:t>jpeg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Устав.</a:t>
                      </a:r>
                      <a:r>
                        <a:rPr lang="en-US" sz="1400" dirty="0" err="1" smtClean="0">
                          <a:latin typeface="+mj-lt"/>
                        </a:rPr>
                        <a:t>docx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ИНН.</a:t>
                      </a:r>
                      <a:r>
                        <a:rPr lang="en-US" sz="1400" dirty="0" smtClean="0">
                          <a:latin typeface="+mj-lt"/>
                        </a:rPr>
                        <a:t>pdf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" name="Рисунок 3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6" y="4294708"/>
            <a:ext cx="241200" cy="24120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30" y="4294708"/>
            <a:ext cx="241200" cy="241200"/>
          </a:xfrm>
          <a:prstGeom prst="rect">
            <a:avLst/>
          </a:prstGeom>
        </p:spPr>
      </p:pic>
      <p:pic>
        <p:nvPicPr>
          <p:cNvPr id="44" name="Рисунок 4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6" y="4713247"/>
            <a:ext cx="241200" cy="24120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30" y="4713247"/>
            <a:ext cx="241200" cy="241200"/>
          </a:xfrm>
          <a:prstGeom prst="rect">
            <a:avLst/>
          </a:prstGeom>
        </p:spPr>
      </p:pic>
      <p:pic>
        <p:nvPicPr>
          <p:cNvPr id="46" name="Рисунок 4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6" y="5095096"/>
            <a:ext cx="241200" cy="24120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30" y="5095096"/>
            <a:ext cx="241200" cy="241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855048" y="5554721"/>
            <a:ext cx="18025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Выберите файл:</a:t>
            </a:r>
            <a:endParaRPr lang="ru-RU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7031" y="5531502"/>
            <a:ext cx="1802552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Файл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не выбран</a:t>
            </a:r>
            <a:endParaRPr lang="ru-RU" dirty="0">
              <a:latin typeface="+mj-lt"/>
            </a:endParaRP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11" y="5554721"/>
            <a:ext cx="309798" cy="309798"/>
          </a:xfrm>
          <a:prstGeom prst="rect">
            <a:avLst/>
          </a:prstGeom>
        </p:spPr>
      </p:pic>
      <p:sp>
        <p:nvSpPr>
          <p:cNvPr id="65" name="Скругленный прямоугольник 64"/>
          <p:cNvSpPr/>
          <p:nvPr/>
        </p:nvSpPr>
        <p:spPr>
          <a:xfrm>
            <a:off x="3360725" y="6186424"/>
            <a:ext cx="2380484" cy="406191"/>
          </a:xfrm>
          <a:prstGeom prst="roundRect">
            <a:avLst>
              <a:gd name="adj" fmla="val 455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6437986" y="6186424"/>
            <a:ext cx="2380484" cy="406191"/>
          </a:xfrm>
          <a:prstGeom prst="roundRect">
            <a:avLst>
              <a:gd name="adj" fmla="val 455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0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Клиенты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164590" y="1811528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Список Клиентов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/>
          </p:nvPr>
        </p:nvGraphicFramePr>
        <p:xfrm>
          <a:off x="2382009" y="1812375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886247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>
            <a:off x="164590" y="1079640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7984" y="1184459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Представитель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84681" y="1188341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Менеджер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1287" y="1181080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Компания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1378" y="1188340"/>
            <a:ext cx="25801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с</a:t>
            </a:r>
            <a:r>
              <a:rPr lang="ru-RU" sz="1400" dirty="0" smtClean="0">
                <a:latin typeface="+mj-lt"/>
              </a:rPr>
              <a:t>: 02/05/2021 по: 02/06/2021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2435382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31287" y="2925941"/>
          <a:ext cx="11312661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1289304"/>
                <a:gridCol w="1929384"/>
                <a:gridCol w="1856232"/>
                <a:gridCol w="1453896"/>
                <a:gridCol w="1280160"/>
                <a:gridCol w="1542290"/>
                <a:gridCol w="15422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Логотип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ФИО</a:t>
                      </a:r>
                      <a:r>
                        <a:rPr lang="ru-RU" sz="1400" b="1" kern="1200" baseline="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Представителя</a:t>
                      </a:r>
                      <a:endParaRPr lang="ru-RU" sz="14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Телефон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Адрес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Иванов П.А.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Петров И.В.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2636899" y="4678032"/>
            <a:ext cx="2107691" cy="5283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313864" y="4678032"/>
            <a:ext cx="2107691" cy="5283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Отменить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1287" y="251267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Добавить клиента 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38" y="2547802"/>
            <a:ext cx="281177" cy="295236"/>
          </a:xfrm>
          <a:prstGeom prst="rect">
            <a:avLst/>
          </a:prstGeom>
        </p:spPr>
      </p:pic>
      <p:pic>
        <p:nvPicPr>
          <p:cNvPr id="4" name="Рисунок 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323061"/>
            <a:ext cx="241200" cy="2412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323061"/>
            <a:ext cx="241200" cy="241200"/>
          </a:xfrm>
          <a:prstGeom prst="rect">
            <a:avLst/>
          </a:prstGeom>
        </p:spPr>
      </p:pic>
      <p:pic>
        <p:nvPicPr>
          <p:cNvPr id="60" name="Рисунок 5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720181"/>
            <a:ext cx="241200" cy="2412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720181"/>
            <a:ext cx="241200" cy="241200"/>
          </a:xfrm>
          <a:prstGeom prst="rect">
            <a:avLst/>
          </a:prstGeom>
        </p:spPr>
      </p:pic>
      <p:pic>
        <p:nvPicPr>
          <p:cNvPr id="63" name="Рисунок 6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1181079"/>
            <a:ext cx="300837" cy="315037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238" y="1181079"/>
            <a:ext cx="307777" cy="307777"/>
          </a:xfrm>
          <a:prstGeom prst="rect">
            <a:avLst/>
          </a:prstGeom>
        </p:spPr>
      </p:pic>
      <p:sp>
        <p:nvSpPr>
          <p:cNvPr id="24" name="Скругленный прямоугольник 23"/>
          <p:cNvSpPr/>
          <p:nvPr/>
        </p:nvSpPr>
        <p:spPr>
          <a:xfrm>
            <a:off x="1091174" y="1177690"/>
            <a:ext cx="10012680" cy="5680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4300" y="1334718"/>
            <a:ext cx="484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Просмотр / редактирование/ удаление клиента</a:t>
            </a:r>
            <a:endParaRPr lang="ru-RU" dirty="0">
              <a:latin typeface="+mj-lt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855048" y="1986957"/>
            <a:ext cx="26924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+mj-lt"/>
              </a:rPr>
              <a:t>Компании</a:t>
            </a:r>
            <a:endParaRPr lang="ru-RU" dirty="0">
              <a:latin typeface="+mj-lt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668158" y="1983960"/>
            <a:ext cx="26928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>
                <a:latin typeface="+mj-lt"/>
              </a:rPr>
              <a:t>Иванов П.А.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5048" y="3380489"/>
            <a:ext cx="37439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Загрузить логотип в формате </a:t>
            </a:r>
            <a:r>
              <a:rPr lang="en-US" sz="1400" dirty="0" smtClean="0">
                <a:latin typeface="+mj-lt"/>
              </a:rPr>
              <a:t>jpeg, </a:t>
            </a:r>
            <a:r>
              <a:rPr lang="en-US" sz="1400" dirty="0" err="1" smtClean="0">
                <a:latin typeface="+mj-lt"/>
              </a:rPr>
              <a:t>png</a:t>
            </a:r>
            <a:endParaRPr lang="ru-RU" sz="1400" dirty="0" smtClean="0">
              <a:latin typeface="+mj-lt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85" y="3380489"/>
            <a:ext cx="309798" cy="309798"/>
          </a:xfrm>
          <a:prstGeom prst="rect">
            <a:avLst/>
          </a:prstGeom>
        </p:spPr>
      </p:pic>
      <p:sp>
        <p:nvSpPr>
          <p:cNvPr id="38" name="Прямоугольник 37"/>
          <p:cNvSpPr/>
          <p:nvPr/>
        </p:nvSpPr>
        <p:spPr>
          <a:xfrm>
            <a:off x="1855048" y="2826120"/>
            <a:ext cx="550591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+mj-lt"/>
              </a:rPr>
              <a:t>Адрес</a:t>
            </a:r>
            <a:endParaRPr lang="ru-RU" dirty="0">
              <a:latin typeface="+mj-lt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455125" y="1979779"/>
            <a:ext cx="26928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+mj-lt"/>
              </a:rPr>
              <a:t>Телефон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02" y="3846946"/>
            <a:ext cx="1906246" cy="190624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455126" y="3465363"/>
            <a:ext cx="2692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Просмотр логотипа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7444681" y="2822877"/>
            <a:ext cx="26928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+mj-lt"/>
              </a:rPr>
              <a:t>Менеджер</a:t>
            </a: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89533"/>
              </p:ext>
            </p:extLst>
          </p:nvPr>
        </p:nvGraphicFramePr>
        <p:xfrm>
          <a:off x="1855048" y="3867626"/>
          <a:ext cx="558092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368"/>
                <a:gridCol w="3758184"/>
                <a:gridCol w="1492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Разрешительные документы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Лицензия.</a:t>
                      </a:r>
                      <a:r>
                        <a:rPr lang="en-US" sz="1400" dirty="0" smtClean="0">
                          <a:latin typeface="+mj-lt"/>
                        </a:rPr>
                        <a:t>jpeg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Устав.</a:t>
                      </a:r>
                      <a:r>
                        <a:rPr lang="en-US" sz="1400" dirty="0" err="1" smtClean="0">
                          <a:latin typeface="+mj-lt"/>
                        </a:rPr>
                        <a:t>docx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ИНН.</a:t>
                      </a:r>
                      <a:r>
                        <a:rPr lang="en-US" sz="1400" dirty="0" smtClean="0">
                          <a:latin typeface="+mj-lt"/>
                        </a:rPr>
                        <a:t>pdf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6" name="Рисунок 4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6" y="4294708"/>
            <a:ext cx="241200" cy="24120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30" y="4294708"/>
            <a:ext cx="241200" cy="241200"/>
          </a:xfrm>
          <a:prstGeom prst="rect">
            <a:avLst/>
          </a:prstGeom>
        </p:spPr>
      </p:pic>
      <p:pic>
        <p:nvPicPr>
          <p:cNvPr id="48" name="Рисунок 4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6" y="4713247"/>
            <a:ext cx="241200" cy="24120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30" y="4713247"/>
            <a:ext cx="241200" cy="241200"/>
          </a:xfrm>
          <a:prstGeom prst="rect">
            <a:avLst/>
          </a:prstGeom>
        </p:spPr>
      </p:pic>
      <p:pic>
        <p:nvPicPr>
          <p:cNvPr id="59" name="Рисунок 5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6" y="5095096"/>
            <a:ext cx="241200" cy="24120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30" y="5095096"/>
            <a:ext cx="241200" cy="2412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55048" y="5554721"/>
            <a:ext cx="18025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Выберите файл:</a:t>
            </a:r>
            <a:endParaRPr lang="ru-RU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27031" y="5531502"/>
            <a:ext cx="1802552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Файл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не выбран</a:t>
            </a:r>
            <a:endParaRPr lang="ru-RU" dirty="0">
              <a:latin typeface="+mj-lt"/>
            </a:endParaRPr>
          </a:p>
        </p:txBody>
      </p:sp>
      <p:pic>
        <p:nvPicPr>
          <p:cNvPr id="68" name="Рисунок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11" y="5554721"/>
            <a:ext cx="309798" cy="309798"/>
          </a:xfrm>
          <a:prstGeom prst="rect">
            <a:avLst/>
          </a:prstGeom>
        </p:spPr>
      </p:pic>
      <p:sp>
        <p:nvSpPr>
          <p:cNvPr id="69" name="Скругленный прямоугольник 68"/>
          <p:cNvSpPr/>
          <p:nvPr/>
        </p:nvSpPr>
        <p:spPr>
          <a:xfrm>
            <a:off x="3184300" y="6194691"/>
            <a:ext cx="1407531" cy="406191"/>
          </a:xfrm>
          <a:prstGeom prst="roundRect">
            <a:avLst>
              <a:gd name="adj" fmla="val 455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7282679" y="6194691"/>
            <a:ext cx="1407531" cy="406191"/>
          </a:xfrm>
          <a:prstGeom prst="roundRect">
            <a:avLst>
              <a:gd name="adj" fmla="val 455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Отмена</a:t>
            </a:r>
            <a:endParaRPr lang="ru-RU" dirty="0"/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5235054" y="6194691"/>
            <a:ext cx="1407531" cy="406191"/>
          </a:xfrm>
          <a:prstGeom prst="roundRect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3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Клиенты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9304"/>
              </p:ext>
            </p:extLst>
          </p:nvPr>
        </p:nvGraphicFramePr>
        <p:xfrm>
          <a:off x="164590" y="1811528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Список Клиентов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92003"/>
              </p:ext>
            </p:extLst>
          </p:nvPr>
        </p:nvGraphicFramePr>
        <p:xfrm>
          <a:off x="2382009" y="1812375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886247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>
            <a:off x="164590" y="1079640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7984" y="1184459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Представитель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84681" y="1188341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Менеджер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1287" y="1181080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Компания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1378" y="1188340"/>
            <a:ext cx="25801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с</a:t>
            </a:r>
            <a:r>
              <a:rPr lang="ru-RU" sz="1400" dirty="0" smtClean="0">
                <a:latin typeface="+mj-lt"/>
              </a:rPr>
              <a:t>: 02/05/2021 по: 02/06/2021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2435382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85603"/>
              </p:ext>
            </p:extLst>
          </p:nvPr>
        </p:nvGraphicFramePr>
        <p:xfrm>
          <a:off x="431287" y="2925941"/>
          <a:ext cx="11312661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1289304"/>
                <a:gridCol w="1929384"/>
                <a:gridCol w="1856232"/>
                <a:gridCol w="1453896"/>
                <a:gridCol w="1280160"/>
                <a:gridCol w="1542290"/>
                <a:gridCol w="15422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Логотип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ФИО</a:t>
                      </a:r>
                      <a:r>
                        <a:rPr lang="ru-RU" sz="1400" b="1" kern="1200" baseline="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Представителя</a:t>
                      </a:r>
                      <a:endParaRPr lang="ru-RU" sz="14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Телефон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Адрес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Иванов П.А.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Петров И.В.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2636899" y="4678032"/>
            <a:ext cx="2107691" cy="5283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313864" y="4678032"/>
            <a:ext cx="2107691" cy="5283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Отменить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1287" y="251267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Добавить клиента 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38" y="2547802"/>
            <a:ext cx="281177" cy="295236"/>
          </a:xfrm>
          <a:prstGeom prst="rect">
            <a:avLst/>
          </a:prstGeom>
        </p:spPr>
      </p:pic>
      <p:pic>
        <p:nvPicPr>
          <p:cNvPr id="4" name="Рисунок 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323061"/>
            <a:ext cx="241200" cy="2412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323061"/>
            <a:ext cx="241200" cy="241200"/>
          </a:xfrm>
          <a:prstGeom prst="rect">
            <a:avLst/>
          </a:prstGeom>
        </p:spPr>
      </p:pic>
      <p:pic>
        <p:nvPicPr>
          <p:cNvPr id="60" name="Рисунок 5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720181"/>
            <a:ext cx="241200" cy="2412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720181"/>
            <a:ext cx="241200" cy="241200"/>
          </a:xfrm>
          <a:prstGeom prst="rect">
            <a:avLst/>
          </a:prstGeom>
        </p:spPr>
      </p:pic>
      <p:pic>
        <p:nvPicPr>
          <p:cNvPr id="63" name="Рисунок 6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1181079"/>
            <a:ext cx="300837" cy="315037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238" y="1181079"/>
            <a:ext cx="307777" cy="307777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990598" y="1177691"/>
            <a:ext cx="10257417" cy="4028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228599" y="1845464"/>
            <a:ext cx="11762231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1847" y="1334718"/>
            <a:ext cx="21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Список Запрос</a:t>
            </a:r>
            <a:endParaRPr lang="ru-RU" dirty="0">
              <a:latin typeface="+mj-lt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887468" y="3961804"/>
            <a:ext cx="2380484" cy="406191"/>
          </a:xfrm>
          <a:prstGeom prst="roundRect">
            <a:avLst>
              <a:gd name="adj" fmla="val 455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Закрыть</a:t>
            </a:r>
            <a:endParaRPr lang="ru-RU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74391"/>
              </p:ext>
            </p:extLst>
          </p:nvPr>
        </p:nvGraphicFramePr>
        <p:xfrm>
          <a:off x="1082925" y="2139660"/>
          <a:ext cx="1002615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8286"/>
                <a:gridCol w="1816356"/>
                <a:gridCol w="1571724"/>
                <a:gridCol w="1450042"/>
                <a:gridCol w="1602144"/>
                <a:gridCol w="1903184"/>
                <a:gridCol w="12644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Комментарии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Дата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Поставщик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Стадия запроса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Статус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u="sng" dirty="0" smtClean="0">
                          <a:solidFill>
                            <a:srgbClr val="0070C0"/>
                          </a:solidFill>
                          <a:latin typeface="+mj-lt"/>
                        </a:rPr>
                        <a:t>Запрос №1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01/05/2021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Получение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КП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Завершен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Запрос №12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05/06/2021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2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3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Подписание договора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В процессе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0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Клиенты</a:t>
            </a:r>
            <a:endParaRPr lang="ru-RU" dirty="0">
              <a:solidFill>
                <a:srgbClr val="002060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64590" y="1676062"/>
            <a:ext cx="1828800" cy="594360"/>
            <a:chOff x="1024126" y="2820000"/>
            <a:chExt cx="1828800" cy="612648"/>
          </a:xfrm>
          <a:solidFill>
            <a:schemeClr val="accent4"/>
          </a:solidFill>
        </p:grpSpPr>
        <p:sp>
          <p:nvSpPr>
            <p:cNvPr id="32" name="Прямоугольник с двумя скругленными соседними углами 31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88136" y="2997155"/>
              <a:ext cx="1682496" cy="2481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Запрос</a:t>
              </a: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2164078" y="1676063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35" name="Прямоугольник с двумя скругленными соседними углами 34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2329" y="2896528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Коммерческое предложение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4163566" y="168099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38" name="Прямоугольник с двумя скругленными соседними углами 37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32329" y="2900390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Заключение договора</a:t>
              </a: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6163054" y="168592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1" name="Прямоугольник с двумя скругленными соседними углами 40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32329" y="2905363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Договор подписан</a:t>
              </a: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8162542" y="168592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4" name="Прямоугольник с двумя скругленными соседними углами 43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32329" y="2970020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Доставка</a:t>
              </a: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162030" y="168099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7" name="Прямоугольник с двумя скругленными соседними углами 46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32329" y="2975187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Оплата</a:t>
              </a:r>
            </a:p>
          </p:txBody>
        </p:sp>
      </p:grp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164590" y="950976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/>
          </p:nvPr>
        </p:nvGraphicFramePr>
        <p:xfrm>
          <a:off x="2382009" y="951823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025695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 rot="10800000">
            <a:off x="164590" y="2499022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64590" y="2270422"/>
            <a:ext cx="1828800" cy="228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3585969" y="2603841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Иванов Петр Васильевич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40651" y="2607723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Тел.: +992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endParaRPr lang="ru-RU" sz="14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1287" y="2600462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Запрос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95333" y="2617688"/>
            <a:ext cx="18486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02/июнь/2021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3294550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31287" y="3785109"/>
          <a:ext cx="11312661" cy="1620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4351528"/>
                <a:gridCol w="1656080"/>
                <a:gridCol w="2002536"/>
                <a:gridCol w="1536192"/>
                <a:gridCol w="1347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Комментарии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Документы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Запрос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Дата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Прошу вас отправить нам КП в соответствии с нашим техническим заданием на поставку оборудования для завода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Техническое задание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Обработан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02/июнь/2021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Ваш</a:t>
                      </a:r>
                      <a:r>
                        <a:rPr lang="ru-RU" sz="1400" baseline="0" dirty="0" smtClean="0">
                          <a:latin typeface="+mj-lt"/>
                        </a:rPr>
                        <a:t> запрос обработан и подготовлен КП согласно вашему ТЗ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Коммерческое предложение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На рассмотрении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04/июнь/2021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09" y="4243156"/>
            <a:ext cx="242696" cy="242696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25" y="4943899"/>
            <a:ext cx="304771" cy="24120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636899" y="5537200"/>
            <a:ext cx="2107691" cy="5283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313864" y="5537200"/>
            <a:ext cx="2107691" cy="5283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Отменить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1287" y="3371844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Обработка запроса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41" y="4364504"/>
            <a:ext cx="449578" cy="305909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41" y="4986424"/>
            <a:ext cx="449578" cy="3059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41" y="3375574"/>
            <a:ext cx="281177" cy="2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505</Words>
  <Application>Microsoft Office PowerPoint</Application>
  <PresentationFormat>Широкоэкранный</PresentationFormat>
  <Paragraphs>218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Клиенты</vt:lpstr>
      <vt:lpstr>Клиенты</vt:lpstr>
      <vt:lpstr>Клиенты</vt:lpstr>
      <vt:lpstr>Клиенты</vt:lpstr>
      <vt:lpstr>Клиенты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Rebus</dc:creator>
  <cp:lastModifiedBy>Rebus</cp:lastModifiedBy>
  <cp:revision>57</cp:revision>
  <dcterms:created xsi:type="dcterms:W3CDTF">2021-06-22T06:41:59Z</dcterms:created>
  <dcterms:modified xsi:type="dcterms:W3CDTF">2021-06-23T12:04:08Z</dcterms:modified>
</cp:coreProperties>
</file>