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138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07F693-C0FB-4626-95A5-2203C3F0C4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0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2640" y="972036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0D873E5-B137-40B4-AF69-CE870BD1DFC4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будуть сервісами – Оплата замовлення.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70240" cy="10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Дошка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оголошень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для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пошуку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роботи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83" name="Google Shape;164;p1"/>
          <p:cNvPicPr/>
          <p:nvPr/>
        </p:nvPicPr>
        <p:blipFill>
          <a:blip r:embed="rId2"/>
          <a:stretch/>
        </p:blipFill>
        <p:spPr>
          <a:xfrm>
            <a:off x="6232680" y="5202360"/>
            <a:ext cx="2923560" cy="1681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Google Shape;166;p1"/>
          <p:cNvPicPr/>
          <p:nvPr/>
        </p:nvPicPr>
        <p:blipFill>
          <a:blip r:embed="rId3"/>
          <a:stretch/>
        </p:blipFill>
        <p:spPr>
          <a:xfrm>
            <a:off x="7070760" y="76320"/>
            <a:ext cx="1909080" cy="19072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1"/>
          <p:cNvPicPr/>
          <p:nvPr/>
        </p:nvPicPr>
        <p:blipFill>
          <a:blip r:embed="rId4"/>
          <a:srcRect t="7349"/>
          <a:stretch/>
        </p:blipFill>
        <p:spPr>
          <a:xfrm>
            <a:off x="0" y="0"/>
            <a:ext cx="5644440" cy="20599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1"/>
          <p:cNvPicPr/>
          <p:nvPr/>
        </p:nvPicPr>
        <p:blipFill>
          <a:blip r:embed="rId5"/>
          <a:stretch/>
        </p:blipFill>
        <p:spPr>
          <a:xfrm>
            <a:off x="0" y="206064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912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НТУУ «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Київський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політехнічний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інститут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імені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Ігоря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Сікорського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Кафедра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прикладної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математики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Костецький</a:t>
            </a:r>
            <a:r>
              <a:rPr lang="ru-RU" sz="1400" b="1" strike="noStrike" spc="-1" dirty="0" smtClean="0">
                <a:solidFill>
                  <a:srgbClr val="244061"/>
                </a:solidFill>
                <a:latin typeface="Arial"/>
                <a:ea typeface="Arial"/>
              </a:rPr>
              <a:t> Назар </a:t>
            </a: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Володимирович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2560" cy="3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"/>
          <p:cNvPicPr/>
          <p:nvPr/>
        </p:nvPicPr>
        <p:blipFill>
          <a:blip r:embed="rId2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752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Опис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було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 dirty="0" smtClean="0">
                <a:latin typeface="Arial"/>
              </a:rPr>
              <a:t>Люди, </a:t>
            </a:r>
            <a:r>
              <a:rPr lang="ru-RU" sz="1400" b="0" strike="noStrike" spc="-1" dirty="0" err="1" smtClean="0">
                <a:latin typeface="Arial"/>
              </a:rPr>
              <a:t>які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шукали</a:t>
            </a:r>
            <a:r>
              <a:rPr lang="ru-RU" sz="1400" b="0" strike="noStrike" spc="-1" dirty="0" smtClean="0">
                <a:latin typeface="Arial"/>
              </a:rPr>
              <a:t> роботу, </a:t>
            </a:r>
            <a:r>
              <a:rPr lang="ru-RU" sz="1400" b="0" strike="noStrike" spc="-1" dirty="0" err="1" smtClean="0">
                <a:latin typeface="Arial"/>
              </a:rPr>
              <a:t>що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оплачується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погодинно</a:t>
            </a:r>
            <a:r>
              <a:rPr lang="ru-RU" sz="1400" b="0" strike="noStrike" spc="-1" dirty="0" smtClean="0">
                <a:latin typeface="Arial"/>
              </a:rPr>
              <a:t>, </a:t>
            </a:r>
            <a:r>
              <a:rPr lang="ru-RU" sz="1400" b="0" strike="noStrike" spc="-1" dirty="0" err="1" smtClean="0">
                <a:latin typeface="Arial"/>
              </a:rPr>
              <a:t>знаходили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її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платних</a:t>
            </a:r>
            <a:r>
              <a:rPr lang="ru-RU" sz="1400" spc="-1" dirty="0">
                <a:latin typeface="Arial"/>
              </a:rPr>
              <a:t> </a:t>
            </a:r>
            <a:r>
              <a:rPr lang="ru-RU" sz="1400" spc="-1" dirty="0" smtClean="0">
                <a:latin typeface="Arial"/>
              </a:rPr>
              <a:t>ресурсах. </a:t>
            </a:r>
            <a:r>
              <a:rPr lang="ru-RU" sz="1400" spc="-1" dirty="0" err="1" smtClean="0">
                <a:latin typeface="Arial"/>
              </a:rPr>
              <a:t>Посередником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між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робітником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роботодавцем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був</a:t>
            </a:r>
            <a:r>
              <a:rPr lang="ru-RU" sz="1400" spc="-1" dirty="0" smtClean="0">
                <a:latin typeface="Arial"/>
              </a:rPr>
              <a:t> менеджер, </a:t>
            </a:r>
            <a:r>
              <a:rPr lang="ru-RU" sz="1400" spc="-1" dirty="0" err="1" smtClean="0">
                <a:latin typeface="Arial"/>
              </a:rPr>
              <a:t>який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рекомендував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кандидатури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контролював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монетизацію</a:t>
            </a:r>
            <a:r>
              <a:rPr lang="ru-RU" sz="1400" spc="-1" dirty="0" smtClean="0"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7160" cy="50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Список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проблем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Штучні етапи знаходження клієнтів</a:t>
            </a:r>
            <a:endParaRPr lang="uk-UA" sz="1400" b="0" strike="noStrike" spc="-1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Ті хто шукав роботу платили гроші сайту після того, як була створена успішна угода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Рекомендації дає людина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Новачкам складно знайти роботу за відсутності великої кількості відгуків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Існує людина-посередник менеджер</a:t>
            </a:r>
            <a:endParaRPr lang="en-US" sz="14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07800"/>
            <a:ext cx="283716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ключові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рішення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Інтуітивна</a:t>
            </a: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система знаходження потрібних робітників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Прозора система рейтингу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Допомога новачкам в знаходженні роботи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Безкоштовний сервіс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Все автоматизовано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Угода між людьми базується на довірі і не </a:t>
            </a:r>
            <a:r>
              <a:rPr lang="uk-UA" sz="1400" b="0" strike="noStrike" spc="-1" dirty="0" err="1" smtClean="0">
                <a:solidFill>
                  <a:srgbClr val="000000"/>
                </a:solidFill>
                <a:latin typeface="Times New Roman"/>
              </a:rPr>
              <a:t>котролюється</a:t>
            </a: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 сайтом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7;p3"/>
          <p:cNvPicPr/>
          <p:nvPr/>
        </p:nvPicPr>
        <p:blipFill>
          <a:blip r:embed="rId3"/>
          <a:stretch/>
        </p:blipFill>
        <p:spPr>
          <a:xfrm>
            <a:off x="-2700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55520" y="1327320"/>
            <a:ext cx="8654400" cy="9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Метою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проекту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є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полегшення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роботи та пошуку робітників.  Люди повинні отримати інтуїтивний сервіс, що допоможе їм домовитись між собою та задовольнити їх потреби.</a:t>
            </a: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5520" y="2670120"/>
            <a:ext cx="8778240" cy="3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Завдання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проекту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Створити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даних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 користувачами, постами, налаштуваннями і т.д.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систему рекомендацій на основі рейтингу та профілю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пошук робітників по категоріям.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олегшити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комунікацію між людьми, надаючи можливість вказати свої контактні дані в багатьох 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соц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мережах та можливо навіть через внутрішній чат сайту.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Надати інструментарій робітникам, аби ті могли розказати про себе і зацікавити потенційних роботодавців</a:t>
            </a:r>
            <a:endParaRPr lang="en-US" sz="1800" b="0" strike="noStrike" spc="-1" dirty="0">
              <a:latin typeface="Arial"/>
            </a:endParaRPr>
          </a:p>
          <a:p>
            <a:pPr marL="343080" indent="-22788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" name="Google Shape;200;g7dbc34d640_0_0"/>
          <p:cNvPicPr/>
          <p:nvPr/>
        </p:nvPicPr>
        <p:blipFill>
          <a:blip r:embed="rId3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760" y="1062360"/>
            <a:ext cx="8243280" cy="57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lvl="0">
              <a:lnSpc>
                <a:spcPct val="150000"/>
              </a:lnSpc>
            </a:pPr>
            <a:r>
              <a:rPr lang="uk-UA" sz="1400" dirty="0" smtClean="0"/>
              <a:t>1)Користувач </a:t>
            </a:r>
            <a:r>
              <a:rPr lang="uk-UA" sz="1400" dirty="0"/>
              <a:t>ролі «працівник» може пропонувати свої послуги тільки за умови якщо він авторизований на сайті та досягнув 16 років.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2) Всі </a:t>
            </a:r>
            <a:r>
              <a:rPr lang="uk-UA" sz="1400" dirty="0"/>
              <a:t>дії для користувача на сайті безкоштовні.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3)Взаємодія </a:t>
            </a:r>
            <a:r>
              <a:rPr lang="uk-UA" sz="1400" dirty="0"/>
              <a:t>між потенційним працівником та роботодавцем базується на довірі між особами та майже не регулюється ресурсом.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4)Прозора </a:t>
            </a:r>
            <a:r>
              <a:rPr lang="uk-UA" sz="1400" dirty="0"/>
              <a:t>система рейтингу та відгуків. Користувач не має прямої влади над власним рейтингом та відгуками, тобто не може власноруч їх змінювати, видаляти, тощо.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5)Якщо </a:t>
            </a:r>
            <a:r>
              <a:rPr lang="uk-UA" sz="1400" dirty="0"/>
              <a:t>з якогось </a:t>
            </a:r>
            <a:r>
              <a:rPr lang="uk-UA" sz="1400" dirty="0" err="1"/>
              <a:t>акаунту</a:t>
            </a:r>
            <a:r>
              <a:rPr lang="uk-UA" sz="1400" dirty="0"/>
              <a:t> буде зафіксовано підозрілу активність, він буде заблокований на 48 годин. 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6)Новачки </a:t>
            </a:r>
            <a:r>
              <a:rPr lang="uk-UA" sz="1400" dirty="0"/>
              <a:t>мають невелику перевагу в рекомендаціях потенційним роботодавцям. Це правило зумовлене проти «домінації» досвідчених користувачів, у яких гарний рейтинг над новачками, так як перші потенційно більш вигідні для роботодавців. Це правило може змінюватись.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7)Думка </a:t>
            </a:r>
            <a:r>
              <a:rPr lang="uk-UA" sz="1400" dirty="0"/>
              <a:t>користувачів завжди важлива. Будь-який користувач буде мати змогу написати відгук.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8)Ніяких </a:t>
            </a:r>
            <a:r>
              <a:rPr lang="uk-UA" sz="1400" dirty="0"/>
              <a:t>менеджерів. (правило 3)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9)Користувач </a:t>
            </a:r>
            <a:r>
              <a:rPr lang="uk-UA" sz="1400" dirty="0"/>
              <a:t>може показувати, чи приховувати свої дані, які він вказав в своєму профілі наприклад телефон чи соц. мережі.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uk-UA" sz="1400" dirty="0"/>
              <a:t>10) Всі </a:t>
            </a:r>
            <a:r>
              <a:rPr lang="uk-UA" sz="1400" dirty="0" err="1"/>
              <a:t>акаунти</a:t>
            </a:r>
            <a:r>
              <a:rPr lang="uk-UA" sz="1400" dirty="0"/>
              <a:t> проходять </a:t>
            </a:r>
            <a:r>
              <a:rPr lang="uk-UA" sz="1400" dirty="0" err="1"/>
              <a:t>модерацію</a:t>
            </a:r>
            <a:r>
              <a:rPr lang="uk-UA" sz="1400" dirty="0"/>
              <a:t>. </a:t>
            </a:r>
            <a:endParaRPr lang="ru-RU" sz="1400" dirty="0"/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07;p4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44700"/>
            <a:ext cx="541655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17;p5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7;p6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572000" y="1486080"/>
            <a:ext cx="30488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" y="1486079"/>
            <a:ext cx="7375187" cy="46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5112568" cy="53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49;p8"/>
          <p:cNvPicPr/>
          <p:nvPr/>
        </p:nvPicPr>
        <p:blipFill>
          <a:blip r:embed="rId2"/>
          <a:stretch/>
        </p:blipFill>
        <p:spPr>
          <a:xfrm>
            <a:off x="323528" y="1844824"/>
            <a:ext cx="3956040" cy="29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115280" y="623160"/>
            <a:ext cx="709560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NazarKostetskiy@gmail.com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627</Words>
  <Application>Microsoft Office PowerPoint</Application>
  <PresentationFormat>Экран (4:3)</PresentationFormat>
  <Paragraphs>120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User Windows</cp:lastModifiedBy>
  <cp:revision>9</cp:revision>
  <dcterms:modified xsi:type="dcterms:W3CDTF">2020-03-08T21:16:16Z</dcterms:modified>
  <dc:language>en-US</dc:language>
</cp:coreProperties>
</file>