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56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p:cViewPr varScale="1">
        <p:scale>
          <a:sx n="54" d="100"/>
          <a:sy n="54" d="100"/>
        </p:scale>
        <p:origin x="11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7CC1-86AA-3DDF-E9F0-D8B2858988E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D1CB01D-298A-AA54-59F8-09EA956F4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F0AB25-27AA-17D0-4B7D-5CB7127AE113}"/>
              </a:ext>
            </a:extLst>
          </p:cNvPr>
          <p:cNvSpPr>
            <a:spLocks noGrp="1"/>
          </p:cNvSpPr>
          <p:nvPr>
            <p:ph type="dt" sz="half" idx="10"/>
          </p:nvPr>
        </p:nvSpPr>
        <p:spPr/>
        <p:txBody>
          <a:bodyPr/>
          <a:lstStyle/>
          <a:p>
            <a:fld id="{C0983F0B-6F07-8F42-B071-3E6DAEB5F3AB}" type="datetimeFigureOut">
              <a:rPr lang="en-US" smtClean="0"/>
              <a:t>10/18/2023</a:t>
            </a:fld>
            <a:endParaRPr lang="en-US"/>
          </a:p>
        </p:txBody>
      </p:sp>
      <p:sp>
        <p:nvSpPr>
          <p:cNvPr id="5" name="Footer Placeholder 4">
            <a:extLst>
              <a:ext uri="{FF2B5EF4-FFF2-40B4-BE49-F238E27FC236}">
                <a16:creationId xmlns:a16="http://schemas.microsoft.com/office/drawing/2014/main" id="{037598CE-192C-7280-7C78-E582E26DA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AD483-7A22-217F-131A-BD6EC5BB3F38}"/>
              </a:ext>
            </a:extLst>
          </p:cNvPr>
          <p:cNvSpPr>
            <a:spLocks noGrp="1"/>
          </p:cNvSpPr>
          <p:nvPr>
            <p:ph type="sldNum" sz="quarter" idx="12"/>
          </p:nvPr>
        </p:nvSpPr>
        <p:spPr/>
        <p:txBody>
          <a:bodyPr/>
          <a:lstStyle/>
          <a:p>
            <a:fld id="{50BB5327-CAC0-0446-AB64-CD3BE3A745FC}" type="slidenum">
              <a:rPr lang="en-US" smtClean="0"/>
              <a:t>‹#›</a:t>
            </a:fld>
            <a:endParaRPr lang="en-US"/>
          </a:p>
        </p:txBody>
      </p:sp>
    </p:spTree>
    <p:extLst>
      <p:ext uri="{BB962C8B-B14F-4D97-AF65-F5344CB8AC3E}">
        <p14:creationId xmlns:p14="http://schemas.microsoft.com/office/powerpoint/2010/main" val="2757165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D6AA-63E0-C72B-EA0C-754AEFD2978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29AAAE-17EA-639B-15A1-1CB70386A6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165BE9-7734-BA8A-0664-4552583AEEFD}"/>
              </a:ext>
            </a:extLst>
          </p:cNvPr>
          <p:cNvSpPr>
            <a:spLocks noGrp="1"/>
          </p:cNvSpPr>
          <p:nvPr>
            <p:ph type="dt" sz="half" idx="10"/>
          </p:nvPr>
        </p:nvSpPr>
        <p:spPr/>
        <p:txBody>
          <a:bodyPr/>
          <a:lstStyle/>
          <a:p>
            <a:fld id="{C0983F0B-6F07-8F42-B071-3E6DAEB5F3AB}" type="datetimeFigureOut">
              <a:rPr lang="en-US" smtClean="0"/>
              <a:t>10/18/2023</a:t>
            </a:fld>
            <a:endParaRPr lang="en-US"/>
          </a:p>
        </p:txBody>
      </p:sp>
      <p:sp>
        <p:nvSpPr>
          <p:cNvPr id="5" name="Footer Placeholder 4">
            <a:extLst>
              <a:ext uri="{FF2B5EF4-FFF2-40B4-BE49-F238E27FC236}">
                <a16:creationId xmlns:a16="http://schemas.microsoft.com/office/drawing/2014/main" id="{A597934C-65F3-2F77-83EF-AF995EFDC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FB76F-B4B1-5C65-B30C-A6D1566AD90D}"/>
              </a:ext>
            </a:extLst>
          </p:cNvPr>
          <p:cNvSpPr>
            <a:spLocks noGrp="1"/>
          </p:cNvSpPr>
          <p:nvPr>
            <p:ph type="sldNum" sz="quarter" idx="12"/>
          </p:nvPr>
        </p:nvSpPr>
        <p:spPr/>
        <p:txBody>
          <a:bodyPr/>
          <a:lstStyle/>
          <a:p>
            <a:fld id="{50BB5327-CAC0-0446-AB64-CD3BE3A745FC}" type="slidenum">
              <a:rPr lang="en-US" smtClean="0"/>
              <a:t>‹#›</a:t>
            </a:fld>
            <a:endParaRPr lang="en-US"/>
          </a:p>
        </p:txBody>
      </p:sp>
    </p:spTree>
    <p:extLst>
      <p:ext uri="{BB962C8B-B14F-4D97-AF65-F5344CB8AC3E}">
        <p14:creationId xmlns:p14="http://schemas.microsoft.com/office/powerpoint/2010/main" val="147109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1629F-D55C-3DF3-AA8C-8FB65C076BA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A0CB55D-8D5F-B027-AFCC-2FF92BDB048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63EEA4-C5E4-2C99-DC7C-F89790A5F311}"/>
              </a:ext>
            </a:extLst>
          </p:cNvPr>
          <p:cNvSpPr>
            <a:spLocks noGrp="1"/>
          </p:cNvSpPr>
          <p:nvPr>
            <p:ph type="dt" sz="half" idx="10"/>
          </p:nvPr>
        </p:nvSpPr>
        <p:spPr/>
        <p:txBody>
          <a:bodyPr/>
          <a:lstStyle/>
          <a:p>
            <a:fld id="{C0983F0B-6F07-8F42-B071-3E6DAEB5F3AB}" type="datetimeFigureOut">
              <a:rPr lang="en-US" smtClean="0"/>
              <a:t>10/18/2023</a:t>
            </a:fld>
            <a:endParaRPr lang="en-US"/>
          </a:p>
        </p:txBody>
      </p:sp>
      <p:sp>
        <p:nvSpPr>
          <p:cNvPr id="5" name="Footer Placeholder 4">
            <a:extLst>
              <a:ext uri="{FF2B5EF4-FFF2-40B4-BE49-F238E27FC236}">
                <a16:creationId xmlns:a16="http://schemas.microsoft.com/office/drawing/2014/main" id="{C018725E-4D29-C6DD-509A-A4E71604B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BD6D5-4D5B-8A91-82BB-E85CF65AD42E}"/>
              </a:ext>
            </a:extLst>
          </p:cNvPr>
          <p:cNvSpPr>
            <a:spLocks noGrp="1"/>
          </p:cNvSpPr>
          <p:nvPr>
            <p:ph type="sldNum" sz="quarter" idx="12"/>
          </p:nvPr>
        </p:nvSpPr>
        <p:spPr/>
        <p:txBody>
          <a:bodyPr/>
          <a:lstStyle/>
          <a:p>
            <a:fld id="{50BB5327-CAC0-0446-AB64-CD3BE3A745FC}" type="slidenum">
              <a:rPr lang="en-US" smtClean="0"/>
              <a:t>‹#›</a:t>
            </a:fld>
            <a:endParaRPr lang="en-US"/>
          </a:p>
        </p:txBody>
      </p:sp>
    </p:spTree>
    <p:extLst>
      <p:ext uri="{BB962C8B-B14F-4D97-AF65-F5344CB8AC3E}">
        <p14:creationId xmlns:p14="http://schemas.microsoft.com/office/powerpoint/2010/main" val="426904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9B1E-3C66-1AA5-2170-94021BC00AA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4E28A1C-7201-DC9E-9E34-9588301D56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F43874-BB95-7B80-9DE8-5EB30008E925}"/>
              </a:ext>
            </a:extLst>
          </p:cNvPr>
          <p:cNvSpPr>
            <a:spLocks noGrp="1"/>
          </p:cNvSpPr>
          <p:nvPr>
            <p:ph type="dt" sz="half" idx="10"/>
          </p:nvPr>
        </p:nvSpPr>
        <p:spPr/>
        <p:txBody>
          <a:bodyPr/>
          <a:lstStyle/>
          <a:p>
            <a:fld id="{C0983F0B-6F07-8F42-B071-3E6DAEB5F3AB}" type="datetimeFigureOut">
              <a:rPr lang="en-US" smtClean="0"/>
              <a:t>10/18/2023</a:t>
            </a:fld>
            <a:endParaRPr lang="en-US"/>
          </a:p>
        </p:txBody>
      </p:sp>
      <p:sp>
        <p:nvSpPr>
          <p:cNvPr id="5" name="Footer Placeholder 4">
            <a:extLst>
              <a:ext uri="{FF2B5EF4-FFF2-40B4-BE49-F238E27FC236}">
                <a16:creationId xmlns:a16="http://schemas.microsoft.com/office/drawing/2014/main" id="{7E2C91D4-A3D0-DC2F-9F92-65D0162DC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CC54E-81CC-DF3D-413E-822345B36EBE}"/>
              </a:ext>
            </a:extLst>
          </p:cNvPr>
          <p:cNvSpPr>
            <a:spLocks noGrp="1"/>
          </p:cNvSpPr>
          <p:nvPr>
            <p:ph type="sldNum" sz="quarter" idx="12"/>
          </p:nvPr>
        </p:nvSpPr>
        <p:spPr/>
        <p:txBody>
          <a:bodyPr/>
          <a:lstStyle/>
          <a:p>
            <a:fld id="{50BB5327-CAC0-0446-AB64-CD3BE3A745FC}" type="slidenum">
              <a:rPr lang="en-US" smtClean="0"/>
              <a:t>‹#›</a:t>
            </a:fld>
            <a:endParaRPr lang="en-US"/>
          </a:p>
        </p:txBody>
      </p:sp>
    </p:spTree>
    <p:extLst>
      <p:ext uri="{BB962C8B-B14F-4D97-AF65-F5344CB8AC3E}">
        <p14:creationId xmlns:p14="http://schemas.microsoft.com/office/powerpoint/2010/main" val="9352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5B45-6F40-3A88-446F-B7382CA890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4A8D52B-B8A8-7FF2-D18D-E660281FE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BBACF37-AC84-04A4-CD3D-5E98775638F0}"/>
              </a:ext>
            </a:extLst>
          </p:cNvPr>
          <p:cNvSpPr>
            <a:spLocks noGrp="1"/>
          </p:cNvSpPr>
          <p:nvPr>
            <p:ph type="dt" sz="half" idx="10"/>
          </p:nvPr>
        </p:nvSpPr>
        <p:spPr/>
        <p:txBody>
          <a:bodyPr/>
          <a:lstStyle/>
          <a:p>
            <a:fld id="{C0983F0B-6F07-8F42-B071-3E6DAEB5F3AB}" type="datetimeFigureOut">
              <a:rPr lang="en-US" smtClean="0"/>
              <a:t>10/18/2023</a:t>
            </a:fld>
            <a:endParaRPr lang="en-US"/>
          </a:p>
        </p:txBody>
      </p:sp>
      <p:sp>
        <p:nvSpPr>
          <p:cNvPr id="5" name="Footer Placeholder 4">
            <a:extLst>
              <a:ext uri="{FF2B5EF4-FFF2-40B4-BE49-F238E27FC236}">
                <a16:creationId xmlns:a16="http://schemas.microsoft.com/office/drawing/2014/main" id="{70B32E7B-4804-86C1-E6A6-A518CC837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0A278-E326-3EB0-ED4C-65C210C5D1EC}"/>
              </a:ext>
            </a:extLst>
          </p:cNvPr>
          <p:cNvSpPr>
            <a:spLocks noGrp="1"/>
          </p:cNvSpPr>
          <p:nvPr>
            <p:ph type="sldNum" sz="quarter" idx="12"/>
          </p:nvPr>
        </p:nvSpPr>
        <p:spPr/>
        <p:txBody>
          <a:bodyPr/>
          <a:lstStyle/>
          <a:p>
            <a:fld id="{50BB5327-CAC0-0446-AB64-CD3BE3A745FC}" type="slidenum">
              <a:rPr lang="en-US" smtClean="0"/>
              <a:t>‹#›</a:t>
            </a:fld>
            <a:endParaRPr lang="en-US"/>
          </a:p>
        </p:txBody>
      </p:sp>
    </p:spTree>
    <p:extLst>
      <p:ext uri="{BB962C8B-B14F-4D97-AF65-F5344CB8AC3E}">
        <p14:creationId xmlns:p14="http://schemas.microsoft.com/office/powerpoint/2010/main" val="1313159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A779-3D8A-353B-C1F9-28E2C6C7CF5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409ACDC-8878-B78A-632A-C2C0AE21E0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452955-949A-A25A-1DBE-C21CBBAD44F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1727976-3A83-D4A5-EB5F-B35559FCFF27}"/>
              </a:ext>
            </a:extLst>
          </p:cNvPr>
          <p:cNvSpPr>
            <a:spLocks noGrp="1"/>
          </p:cNvSpPr>
          <p:nvPr>
            <p:ph type="dt" sz="half" idx="10"/>
          </p:nvPr>
        </p:nvSpPr>
        <p:spPr/>
        <p:txBody>
          <a:bodyPr/>
          <a:lstStyle/>
          <a:p>
            <a:fld id="{C0983F0B-6F07-8F42-B071-3E6DAEB5F3AB}" type="datetimeFigureOut">
              <a:rPr lang="en-US" smtClean="0"/>
              <a:t>10/18/2023</a:t>
            </a:fld>
            <a:endParaRPr lang="en-US"/>
          </a:p>
        </p:txBody>
      </p:sp>
      <p:sp>
        <p:nvSpPr>
          <p:cNvPr id="6" name="Footer Placeholder 5">
            <a:extLst>
              <a:ext uri="{FF2B5EF4-FFF2-40B4-BE49-F238E27FC236}">
                <a16:creationId xmlns:a16="http://schemas.microsoft.com/office/drawing/2014/main" id="{B741E463-2851-9E03-DAD0-CE81A333BE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7D587-6252-DE29-67D9-655B60C3716F}"/>
              </a:ext>
            </a:extLst>
          </p:cNvPr>
          <p:cNvSpPr>
            <a:spLocks noGrp="1"/>
          </p:cNvSpPr>
          <p:nvPr>
            <p:ph type="sldNum" sz="quarter" idx="12"/>
          </p:nvPr>
        </p:nvSpPr>
        <p:spPr/>
        <p:txBody>
          <a:bodyPr/>
          <a:lstStyle/>
          <a:p>
            <a:fld id="{50BB5327-CAC0-0446-AB64-CD3BE3A745FC}" type="slidenum">
              <a:rPr lang="en-US" smtClean="0"/>
              <a:t>‹#›</a:t>
            </a:fld>
            <a:endParaRPr lang="en-US"/>
          </a:p>
        </p:txBody>
      </p:sp>
    </p:spTree>
    <p:extLst>
      <p:ext uri="{BB962C8B-B14F-4D97-AF65-F5344CB8AC3E}">
        <p14:creationId xmlns:p14="http://schemas.microsoft.com/office/powerpoint/2010/main" val="138985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6371-3CDE-30B7-B3A2-74DC252A032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B7DAE5D-097B-1EB4-6BD8-D604B001F9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F93397-7994-8FC7-53D6-962B73C8E2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5DCB012-26F0-9B4C-0804-AAFE5D0C7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026759-FEED-DFAD-AB61-2D13F09E18D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F290397-F7C9-168E-B434-A2C05EFD942C}"/>
              </a:ext>
            </a:extLst>
          </p:cNvPr>
          <p:cNvSpPr>
            <a:spLocks noGrp="1"/>
          </p:cNvSpPr>
          <p:nvPr>
            <p:ph type="dt" sz="half" idx="10"/>
          </p:nvPr>
        </p:nvSpPr>
        <p:spPr/>
        <p:txBody>
          <a:bodyPr/>
          <a:lstStyle/>
          <a:p>
            <a:fld id="{C0983F0B-6F07-8F42-B071-3E6DAEB5F3AB}" type="datetimeFigureOut">
              <a:rPr lang="en-US" smtClean="0"/>
              <a:t>10/18/2023</a:t>
            </a:fld>
            <a:endParaRPr lang="en-US"/>
          </a:p>
        </p:txBody>
      </p:sp>
      <p:sp>
        <p:nvSpPr>
          <p:cNvPr id="8" name="Footer Placeholder 7">
            <a:extLst>
              <a:ext uri="{FF2B5EF4-FFF2-40B4-BE49-F238E27FC236}">
                <a16:creationId xmlns:a16="http://schemas.microsoft.com/office/drawing/2014/main" id="{EA21EE96-1390-FFD7-85A7-D4FF09AD99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B66466-B38D-85C9-ED94-8AD16DD06A98}"/>
              </a:ext>
            </a:extLst>
          </p:cNvPr>
          <p:cNvSpPr>
            <a:spLocks noGrp="1"/>
          </p:cNvSpPr>
          <p:nvPr>
            <p:ph type="sldNum" sz="quarter" idx="12"/>
          </p:nvPr>
        </p:nvSpPr>
        <p:spPr/>
        <p:txBody>
          <a:bodyPr/>
          <a:lstStyle/>
          <a:p>
            <a:fld id="{50BB5327-CAC0-0446-AB64-CD3BE3A745FC}" type="slidenum">
              <a:rPr lang="en-US" smtClean="0"/>
              <a:t>‹#›</a:t>
            </a:fld>
            <a:endParaRPr lang="en-US"/>
          </a:p>
        </p:txBody>
      </p:sp>
    </p:spTree>
    <p:extLst>
      <p:ext uri="{BB962C8B-B14F-4D97-AF65-F5344CB8AC3E}">
        <p14:creationId xmlns:p14="http://schemas.microsoft.com/office/powerpoint/2010/main" val="292388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AEAB-0608-1346-1BA8-E4B180D39C1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ED35F35-7C37-B7B3-D058-1218255EF652}"/>
              </a:ext>
            </a:extLst>
          </p:cNvPr>
          <p:cNvSpPr>
            <a:spLocks noGrp="1"/>
          </p:cNvSpPr>
          <p:nvPr>
            <p:ph type="dt" sz="half" idx="10"/>
          </p:nvPr>
        </p:nvSpPr>
        <p:spPr/>
        <p:txBody>
          <a:bodyPr/>
          <a:lstStyle/>
          <a:p>
            <a:fld id="{C0983F0B-6F07-8F42-B071-3E6DAEB5F3AB}" type="datetimeFigureOut">
              <a:rPr lang="en-US" smtClean="0"/>
              <a:t>10/18/2023</a:t>
            </a:fld>
            <a:endParaRPr lang="en-US"/>
          </a:p>
        </p:txBody>
      </p:sp>
      <p:sp>
        <p:nvSpPr>
          <p:cNvPr id="4" name="Footer Placeholder 3">
            <a:extLst>
              <a:ext uri="{FF2B5EF4-FFF2-40B4-BE49-F238E27FC236}">
                <a16:creationId xmlns:a16="http://schemas.microsoft.com/office/drawing/2014/main" id="{8BE85E5C-98BA-B365-2383-F2F9D851F4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E4531C-AE16-7EF1-AB0D-8766FCDB9007}"/>
              </a:ext>
            </a:extLst>
          </p:cNvPr>
          <p:cNvSpPr>
            <a:spLocks noGrp="1"/>
          </p:cNvSpPr>
          <p:nvPr>
            <p:ph type="sldNum" sz="quarter" idx="12"/>
          </p:nvPr>
        </p:nvSpPr>
        <p:spPr/>
        <p:txBody>
          <a:bodyPr/>
          <a:lstStyle/>
          <a:p>
            <a:fld id="{50BB5327-CAC0-0446-AB64-CD3BE3A745FC}" type="slidenum">
              <a:rPr lang="en-US" smtClean="0"/>
              <a:t>‹#›</a:t>
            </a:fld>
            <a:endParaRPr lang="en-US"/>
          </a:p>
        </p:txBody>
      </p:sp>
    </p:spTree>
    <p:extLst>
      <p:ext uri="{BB962C8B-B14F-4D97-AF65-F5344CB8AC3E}">
        <p14:creationId xmlns:p14="http://schemas.microsoft.com/office/powerpoint/2010/main" val="425088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AADE4-1014-421D-9E84-87AD5C81A356}"/>
              </a:ext>
            </a:extLst>
          </p:cNvPr>
          <p:cNvSpPr>
            <a:spLocks noGrp="1"/>
          </p:cNvSpPr>
          <p:nvPr>
            <p:ph type="dt" sz="half" idx="10"/>
          </p:nvPr>
        </p:nvSpPr>
        <p:spPr/>
        <p:txBody>
          <a:bodyPr/>
          <a:lstStyle/>
          <a:p>
            <a:fld id="{C0983F0B-6F07-8F42-B071-3E6DAEB5F3AB}" type="datetimeFigureOut">
              <a:rPr lang="en-US" smtClean="0"/>
              <a:t>10/18/2023</a:t>
            </a:fld>
            <a:endParaRPr lang="en-US"/>
          </a:p>
        </p:txBody>
      </p:sp>
      <p:sp>
        <p:nvSpPr>
          <p:cNvPr id="3" name="Footer Placeholder 2">
            <a:extLst>
              <a:ext uri="{FF2B5EF4-FFF2-40B4-BE49-F238E27FC236}">
                <a16:creationId xmlns:a16="http://schemas.microsoft.com/office/drawing/2014/main" id="{61AFD830-6D69-0013-DE42-9A770394A7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DDE82-2C69-BC9B-75BF-161724881BCE}"/>
              </a:ext>
            </a:extLst>
          </p:cNvPr>
          <p:cNvSpPr>
            <a:spLocks noGrp="1"/>
          </p:cNvSpPr>
          <p:nvPr>
            <p:ph type="sldNum" sz="quarter" idx="12"/>
          </p:nvPr>
        </p:nvSpPr>
        <p:spPr/>
        <p:txBody>
          <a:bodyPr/>
          <a:lstStyle/>
          <a:p>
            <a:fld id="{50BB5327-CAC0-0446-AB64-CD3BE3A745FC}" type="slidenum">
              <a:rPr lang="en-US" smtClean="0"/>
              <a:t>‹#›</a:t>
            </a:fld>
            <a:endParaRPr lang="en-US"/>
          </a:p>
        </p:txBody>
      </p:sp>
    </p:spTree>
    <p:extLst>
      <p:ext uri="{BB962C8B-B14F-4D97-AF65-F5344CB8AC3E}">
        <p14:creationId xmlns:p14="http://schemas.microsoft.com/office/powerpoint/2010/main" val="295112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BF3E-62AA-C1D2-85F9-3F6FB1EAE8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75C6DA5-800A-631E-2C81-FF356EDE2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D3BAD87-C595-9DDA-6727-1F512C4E1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482D6A-72E0-6926-D424-05945302D96C}"/>
              </a:ext>
            </a:extLst>
          </p:cNvPr>
          <p:cNvSpPr>
            <a:spLocks noGrp="1"/>
          </p:cNvSpPr>
          <p:nvPr>
            <p:ph type="dt" sz="half" idx="10"/>
          </p:nvPr>
        </p:nvSpPr>
        <p:spPr/>
        <p:txBody>
          <a:bodyPr/>
          <a:lstStyle/>
          <a:p>
            <a:fld id="{C0983F0B-6F07-8F42-B071-3E6DAEB5F3AB}" type="datetimeFigureOut">
              <a:rPr lang="en-US" smtClean="0"/>
              <a:t>10/18/2023</a:t>
            </a:fld>
            <a:endParaRPr lang="en-US"/>
          </a:p>
        </p:txBody>
      </p:sp>
      <p:sp>
        <p:nvSpPr>
          <p:cNvPr id="6" name="Footer Placeholder 5">
            <a:extLst>
              <a:ext uri="{FF2B5EF4-FFF2-40B4-BE49-F238E27FC236}">
                <a16:creationId xmlns:a16="http://schemas.microsoft.com/office/drawing/2014/main" id="{2FF46EAF-45CC-BD99-8985-9A73598B6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BCAEC-32ED-62A0-1546-60395904FA1A}"/>
              </a:ext>
            </a:extLst>
          </p:cNvPr>
          <p:cNvSpPr>
            <a:spLocks noGrp="1"/>
          </p:cNvSpPr>
          <p:nvPr>
            <p:ph type="sldNum" sz="quarter" idx="12"/>
          </p:nvPr>
        </p:nvSpPr>
        <p:spPr/>
        <p:txBody>
          <a:bodyPr/>
          <a:lstStyle/>
          <a:p>
            <a:fld id="{50BB5327-CAC0-0446-AB64-CD3BE3A745FC}" type="slidenum">
              <a:rPr lang="en-US" smtClean="0"/>
              <a:t>‹#›</a:t>
            </a:fld>
            <a:endParaRPr lang="en-US"/>
          </a:p>
        </p:txBody>
      </p:sp>
    </p:spTree>
    <p:extLst>
      <p:ext uri="{BB962C8B-B14F-4D97-AF65-F5344CB8AC3E}">
        <p14:creationId xmlns:p14="http://schemas.microsoft.com/office/powerpoint/2010/main" val="160493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D92A-5076-2AC6-877B-AE4F75938F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4041E0C-C943-2B6E-64D8-CC6B0F8B32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B59460-16DF-9C48-4D08-D569D292E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7CF539-D42C-5FE3-0546-EDDF00ACEE35}"/>
              </a:ext>
            </a:extLst>
          </p:cNvPr>
          <p:cNvSpPr>
            <a:spLocks noGrp="1"/>
          </p:cNvSpPr>
          <p:nvPr>
            <p:ph type="dt" sz="half" idx="10"/>
          </p:nvPr>
        </p:nvSpPr>
        <p:spPr/>
        <p:txBody>
          <a:bodyPr/>
          <a:lstStyle/>
          <a:p>
            <a:fld id="{C0983F0B-6F07-8F42-B071-3E6DAEB5F3AB}" type="datetimeFigureOut">
              <a:rPr lang="en-US" smtClean="0"/>
              <a:t>10/18/2023</a:t>
            </a:fld>
            <a:endParaRPr lang="en-US"/>
          </a:p>
        </p:txBody>
      </p:sp>
      <p:sp>
        <p:nvSpPr>
          <p:cNvPr id="6" name="Footer Placeholder 5">
            <a:extLst>
              <a:ext uri="{FF2B5EF4-FFF2-40B4-BE49-F238E27FC236}">
                <a16:creationId xmlns:a16="http://schemas.microsoft.com/office/drawing/2014/main" id="{27624E54-5A47-9F11-8229-3FDD44B8D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6F6D0-78FE-1040-442A-CC6D8772CC75}"/>
              </a:ext>
            </a:extLst>
          </p:cNvPr>
          <p:cNvSpPr>
            <a:spLocks noGrp="1"/>
          </p:cNvSpPr>
          <p:nvPr>
            <p:ph type="sldNum" sz="quarter" idx="12"/>
          </p:nvPr>
        </p:nvSpPr>
        <p:spPr/>
        <p:txBody>
          <a:bodyPr/>
          <a:lstStyle/>
          <a:p>
            <a:fld id="{50BB5327-CAC0-0446-AB64-CD3BE3A745FC}" type="slidenum">
              <a:rPr lang="en-US" smtClean="0"/>
              <a:t>‹#›</a:t>
            </a:fld>
            <a:endParaRPr lang="en-US"/>
          </a:p>
        </p:txBody>
      </p:sp>
    </p:spTree>
    <p:extLst>
      <p:ext uri="{BB962C8B-B14F-4D97-AF65-F5344CB8AC3E}">
        <p14:creationId xmlns:p14="http://schemas.microsoft.com/office/powerpoint/2010/main" val="906270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1248C-126D-5114-DEF2-DA1BB7FE2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8B1AA47-46F1-51BD-8DA5-513B140D7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7DD6E3-A3D0-3072-AC0C-2CE78C224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83F0B-6F07-8F42-B071-3E6DAEB5F3AB}" type="datetimeFigureOut">
              <a:rPr lang="en-US" smtClean="0"/>
              <a:t>10/18/2023</a:t>
            </a:fld>
            <a:endParaRPr lang="en-US"/>
          </a:p>
        </p:txBody>
      </p:sp>
      <p:sp>
        <p:nvSpPr>
          <p:cNvPr id="5" name="Footer Placeholder 4">
            <a:extLst>
              <a:ext uri="{FF2B5EF4-FFF2-40B4-BE49-F238E27FC236}">
                <a16:creationId xmlns:a16="http://schemas.microsoft.com/office/drawing/2014/main" id="{1C8E1C0B-B415-6A5C-99B7-E26AA49231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B5CC67-AD08-74C1-13FD-0A7FDC9CB9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B5327-CAC0-0446-AB64-CD3BE3A745FC}" type="slidenum">
              <a:rPr lang="en-US" smtClean="0"/>
              <a:t>‹#›</a:t>
            </a:fld>
            <a:endParaRPr lang="en-US"/>
          </a:p>
        </p:txBody>
      </p:sp>
    </p:spTree>
    <p:extLst>
      <p:ext uri="{BB962C8B-B14F-4D97-AF65-F5344CB8AC3E}">
        <p14:creationId xmlns:p14="http://schemas.microsoft.com/office/powerpoint/2010/main" val="2499127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4577"/>
            <a:ext cx="12192000" cy="646331"/>
          </a:xfrm>
          <a:solidFill>
            <a:schemeClr val="tx1">
              <a:lumMod val="75000"/>
              <a:lumOff val="25000"/>
            </a:schemeClr>
          </a:solidFill>
          <a:scene3d>
            <a:camera prst="orthographicFront"/>
            <a:lightRig rig="threePt" dir="t"/>
          </a:scene3d>
          <a:sp3d>
            <a:bevelT prst="angle"/>
          </a:sp3d>
        </p:spPr>
        <p:style>
          <a:lnRef idx="3">
            <a:schemeClr val="lt1"/>
          </a:lnRef>
          <a:fillRef idx="1">
            <a:schemeClr val="accent6"/>
          </a:fillRef>
          <a:effectRef idx="1">
            <a:schemeClr val="accent6"/>
          </a:effectRef>
          <a:fontRef idx="minor">
            <a:schemeClr val="lt1"/>
          </a:fontRef>
        </p:style>
        <p:txBody>
          <a:bodyPr>
            <a:noAutofit/>
          </a:bodyPr>
          <a:lstStyle/>
          <a:p>
            <a:r>
              <a:rPr lang="en-IN" sz="3200" b="1" dirty="0">
                <a:latin typeface="Times New Roman" panose="02020603050405020304" pitchFamily="18" charset="0"/>
                <a:cs typeface="Times New Roman" panose="02020603050405020304" pitchFamily="18" charset="0"/>
              </a:rPr>
              <a:t>Prediction of Early Onset of Chronic Kidney Diseases</a:t>
            </a:r>
            <a:endParaRPr lang="en-US" sz="3200" b="1" dirty="0"/>
          </a:p>
        </p:txBody>
      </p:sp>
      <p:sp>
        <p:nvSpPr>
          <p:cNvPr id="3" name="Subtitle 2"/>
          <p:cNvSpPr>
            <a:spLocks noGrp="1"/>
          </p:cNvSpPr>
          <p:nvPr>
            <p:ph type="subTitle" idx="1"/>
          </p:nvPr>
        </p:nvSpPr>
        <p:spPr>
          <a:xfrm>
            <a:off x="1" y="964437"/>
            <a:ext cx="6743700" cy="700976"/>
          </a:xfrm>
        </p:spPr>
        <p:txBody>
          <a:bodyPr>
            <a:normAutofit fontScale="85000" lnSpcReduction="20000"/>
          </a:bodyPr>
          <a:lstStyle/>
          <a:p>
            <a:pPr algn="l"/>
            <a:r>
              <a:rPr lang="en-US" sz="2667" dirty="0"/>
              <a:t>	</a:t>
            </a:r>
          </a:p>
          <a:p>
            <a:pPr algn="l"/>
            <a:r>
              <a:rPr lang="en-US" b="1" dirty="0"/>
              <a:t> </a:t>
            </a:r>
          </a:p>
        </p:txBody>
      </p:sp>
      <p:sp>
        <p:nvSpPr>
          <p:cNvPr id="5" name="Subtitle 2"/>
          <p:cNvSpPr txBox="1">
            <a:spLocks/>
          </p:cNvSpPr>
          <p:nvPr/>
        </p:nvSpPr>
        <p:spPr>
          <a:xfrm>
            <a:off x="8792478" y="3653155"/>
            <a:ext cx="3212644" cy="1752600"/>
          </a:xfrm>
          <a:prstGeom prst="rect">
            <a:avLst/>
          </a:prstGeom>
        </p:spPr>
        <p:txBody>
          <a:bodyPr vert="horz" lIns="109728" tIns="54864" rIns="109728" bIns="54864" rtlCol="0">
            <a:normAutofit/>
          </a:bodyPr>
          <a:lstStyle/>
          <a:p>
            <a:pPr algn="ctr" defTabSz="1097253">
              <a:spcBef>
                <a:spcPct val="20000"/>
              </a:spcBef>
              <a:defRPr/>
            </a:pPr>
            <a:endParaRPr lang="en-US" sz="3840" dirty="0"/>
          </a:p>
        </p:txBody>
      </p:sp>
      <p:sp>
        <p:nvSpPr>
          <p:cNvPr id="18" name="TextBox 17">
            <a:extLst>
              <a:ext uri="{FF2B5EF4-FFF2-40B4-BE49-F238E27FC236}">
                <a16:creationId xmlns:a16="http://schemas.microsoft.com/office/drawing/2014/main" id="{C6589330-D677-65B2-EE4A-259639A87EB0}"/>
              </a:ext>
            </a:extLst>
          </p:cNvPr>
          <p:cNvSpPr txBox="1"/>
          <p:nvPr/>
        </p:nvSpPr>
        <p:spPr>
          <a:xfrm>
            <a:off x="0" y="1487094"/>
            <a:ext cx="6111240" cy="369332"/>
          </a:xfrm>
          <a:prstGeom prst="rect">
            <a:avLst/>
          </a:prstGeom>
          <a:noFill/>
        </p:spPr>
        <p:txBody>
          <a:bodyPr wrap="square">
            <a:spAutoFit/>
          </a:bodyPr>
          <a:lstStyle/>
          <a:p>
            <a:endParaRPr lang="en-IN" dirty="0"/>
          </a:p>
        </p:txBody>
      </p:sp>
      <p:sp>
        <p:nvSpPr>
          <p:cNvPr id="21" name="TextBox 20">
            <a:extLst>
              <a:ext uri="{FF2B5EF4-FFF2-40B4-BE49-F238E27FC236}">
                <a16:creationId xmlns:a16="http://schemas.microsoft.com/office/drawing/2014/main" id="{E2FEE78D-8655-29C6-7450-72BD1700AF0A}"/>
              </a:ext>
            </a:extLst>
          </p:cNvPr>
          <p:cNvSpPr txBox="1"/>
          <p:nvPr/>
        </p:nvSpPr>
        <p:spPr>
          <a:xfrm>
            <a:off x="1" y="688207"/>
            <a:ext cx="12191998" cy="1323439"/>
          </a:xfrm>
          <a:prstGeom prst="rect">
            <a:avLst/>
          </a:prstGeom>
          <a:noFill/>
        </p:spPr>
        <p:txBody>
          <a:bodyPr wrap="square" rtlCol="0">
            <a:spAutoFit/>
          </a:bodyPr>
          <a:lstStyle/>
          <a:p>
            <a:pPr marL="0" indent="0" algn="just">
              <a:buNone/>
            </a:pPr>
            <a:r>
              <a:rPr lang="en-IN" sz="1600" dirty="0">
                <a:latin typeface="Times New Roman" panose="02020603050405020304" pitchFamily="18" charset="0"/>
                <a:cs typeface="Times New Roman" panose="02020603050405020304" pitchFamily="18" charset="0"/>
              </a:rPr>
              <a:t>About the Project: </a:t>
            </a:r>
            <a:r>
              <a:rPr lang="en-US" sz="1600" dirty="0">
                <a:latin typeface="Times New Roman" panose="02020603050405020304" pitchFamily="18" charset="0"/>
                <a:cs typeface="Times New Roman" panose="02020603050405020304" pitchFamily="18" charset="0"/>
              </a:rPr>
              <a:t>Chronic kidney disease is a growing health problem worldwide, often diagnosed at an advanced stage, which limits treatment options.</a:t>
            </a:r>
          </a:p>
          <a:p>
            <a:pPr marL="0" indent="0" algn="just">
              <a:buNone/>
            </a:pPr>
            <a:r>
              <a:rPr lang="en-US" sz="1600" dirty="0">
                <a:latin typeface="Times New Roman" panose="02020603050405020304" pitchFamily="18" charset="0"/>
                <a:cs typeface="Times New Roman" panose="02020603050405020304" pitchFamily="18" charset="0"/>
              </a:rPr>
              <a:t>Our goals include developing a user-friendly, accurate application and verifying its effectiveness. we envision our app will enable users to proactively manage their CKD risks, reduce the burden on the health care system, and improve patient outcomes.</a:t>
            </a:r>
            <a:r>
              <a:rPr lang="en-IN" sz="1600" dirty="0">
                <a:latin typeface="Times New Roman" panose="02020603050405020304" pitchFamily="18" charset="0"/>
                <a:cs typeface="Times New Roman" panose="02020603050405020304" pitchFamily="18" charset="0"/>
              </a:rPr>
              <a:t>a gap while focussing on regional retailers. This is an idea to promote regional retailers growth through E-commerce platform.</a:t>
            </a:r>
          </a:p>
        </p:txBody>
      </p:sp>
      <p:sp>
        <p:nvSpPr>
          <p:cNvPr id="6" name="TextBox 5">
            <a:extLst>
              <a:ext uri="{FF2B5EF4-FFF2-40B4-BE49-F238E27FC236}">
                <a16:creationId xmlns:a16="http://schemas.microsoft.com/office/drawing/2014/main" id="{D91E03B8-D200-6E43-712C-3E3C959C0D43}"/>
              </a:ext>
            </a:extLst>
          </p:cNvPr>
          <p:cNvSpPr txBox="1"/>
          <p:nvPr/>
        </p:nvSpPr>
        <p:spPr>
          <a:xfrm>
            <a:off x="99101" y="5004773"/>
            <a:ext cx="11993798" cy="646331"/>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Our platform offers a comprehensive source of information about CKD, including their causes, symptoms and treatment options. We want to empower our users with the ability to make informed decisions about their health.</a:t>
            </a:r>
            <a:endParaRPr lang="en-IN" dirty="0"/>
          </a:p>
        </p:txBody>
      </p:sp>
      <p:sp>
        <p:nvSpPr>
          <p:cNvPr id="7" name="TextBox 6">
            <a:extLst>
              <a:ext uri="{FF2B5EF4-FFF2-40B4-BE49-F238E27FC236}">
                <a16:creationId xmlns:a16="http://schemas.microsoft.com/office/drawing/2014/main" id="{0C691AB8-D16A-B7AF-FB07-4E2F992730A1}"/>
              </a:ext>
            </a:extLst>
          </p:cNvPr>
          <p:cNvSpPr txBox="1"/>
          <p:nvPr/>
        </p:nvSpPr>
        <p:spPr>
          <a:xfrm>
            <a:off x="330758" y="2798227"/>
            <a:ext cx="4443122" cy="1200329"/>
          </a:xfrm>
          <a:prstGeom prst="rect">
            <a:avLst/>
          </a:prstGeom>
          <a:noFill/>
        </p:spPr>
        <p:txBody>
          <a:bodyPr wrap="square">
            <a:spAutoFit/>
          </a:bodyPr>
          <a:lstStyle/>
          <a:p>
            <a:pPr marL="0" indent="0" algn="just">
              <a:buNone/>
            </a:pPr>
            <a:r>
              <a:rPr lang="en-IN" dirty="0">
                <a:latin typeface="Times New Roman" panose="02020603050405020304" pitchFamily="18" charset="0"/>
                <a:cs typeface="Times New Roman" panose="02020603050405020304" pitchFamily="18" charset="0"/>
              </a:rPr>
              <a:t>Our primary goal is to provide patients with the knowledge, tools and resources they need to better understand their condition and enhance their overall well being</a:t>
            </a:r>
          </a:p>
        </p:txBody>
      </p:sp>
      <p:sp>
        <p:nvSpPr>
          <p:cNvPr id="8" name="TextBox 7">
            <a:extLst>
              <a:ext uri="{FF2B5EF4-FFF2-40B4-BE49-F238E27FC236}">
                <a16:creationId xmlns:a16="http://schemas.microsoft.com/office/drawing/2014/main" id="{31E5014A-1293-A8B1-B0C5-FB88B8B62246}"/>
              </a:ext>
            </a:extLst>
          </p:cNvPr>
          <p:cNvSpPr txBox="1"/>
          <p:nvPr/>
        </p:nvSpPr>
        <p:spPr>
          <a:xfrm>
            <a:off x="6419651" y="3026738"/>
            <a:ext cx="5105399" cy="646331"/>
          </a:xfrm>
          <a:prstGeom prst="rect">
            <a:avLst/>
          </a:prstGeom>
          <a:noFill/>
        </p:spPr>
        <p:txBody>
          <a:bodyPr wrap="square">
            <a:spAutoFit/>
          </a:bodyPr>
          <a:lstStyle/>
          <a:p>
            <a:pPr marL="0" indent="0" algn="just">
              <a:buNone/>
            </a:pPr>
            <a:r>
              <a:rPr lang="en-IN" dirty="0">
                <a:latin typeface="Times New Roman" panose="02020603050405020304" pitchFamily="18" charset="0"/>
                <a:cs typeface="Times New Roman" panose="02020603050405020304" pitchFamily="18" charset="0"/>
              </a:rPr>
              <a:t>A revolutionary platform to empower kidney disease patients with information, support and services </a:t>
            </a:r>
          </a:p>
        </p:txBody>
      </p:sp>
      <p:sp>
        <p:nvSpPr>
          <p:cNvPr id="9" name="TextBox 8">
            <a:extLst>
              <a:ext uri="{FF2B5EF4-FFF2-40B4-BE49-F238E27FC236}">
                <a16:creationId xmlns:a16="http://schemas.microsoft.com/office/drawing/2014/main" id="{298DE347-278D-A48A-2606-222B0498ED15}"/>
              </a:ext>
            </a:extLst>
          </p:cNvPr>
          <p:cNvSpPr txBox="1"/>
          <p:nvPr/>
        </p:nvSpPr>
        <p:spPr>
          <a:xfrm>
            <a:off x="0" y="5795584"/>
            <a:ext cx="12192000" cy="923330"/>
          </a:xfrm>
          <a:prstGeom prst="rect">
            <a:avLst/>
          </a:prstGeom>
          <a:noFill/>
        </p:spPr>
        <p:txBody>
          <a:bodyPr wrap="square" rtlCol="0">
            <a:spAutoFit/>
          </a:bodyPr>
          <a:lstStyle/>
          <a:p>
            <a:pPr marL="0" indent="0" algn="just">
              <a:buNone/>
            </a:pPr>
            <a:r>
              <a:rPr lang="en-IN" b="1" dirty="0">
                <a:latin typeface="Times New Roman" panose="02020603050405020304" pitchFamily="18" charset="0"/>
                <a:cs typeface="Times New Roman" panose="02020603050405020304" pitchFamily="18" charset="0"/>
              </a:rPr>
              <a:t>Mentor Name</a:t>
            </a:r>
            <a:r>
              <a:rPr lang="en-IN" dirty="0">
                <a:latin typeface="Times New Roman" panose="02020603050405020304" pitchFamily="18" charset="0"/>
                <a:cs typeface="Times New Roman" panose="02020603050405020304" pitchFamily="18" charset="0"/>
              </a:rPr>
              <a:t>: DR. Vineeta Sharma</a:t>
            </a:r>
          </a:p>
          <a:p>
            <a:pPr marL="0" indent="0" algn="just">
              <a:buNone/>
            </a:pPr>
            <a:r>
              <a:rPr lang="en-IN" b="1" dirty="0">
                <a:latin typeface="Times New Roman" panose="02020603050405020304" pitchFamily="18" charset="0"/>
                <a:cs typeface="Times New Roman" panose="02020603050405020304" pitchFamily="18" charset="0"/>
              </a:rPr>
              <a:t>Students Name</a:t>
            </a:r>
            <a:r>
              <a:rPr lang="en-IN" dirty="0">
                <a:latin typeface="Times New Roman" panose="02020603050405020304" pitchFamily="18" charset="0"/>
                <a:cs typeface="Times New Roman" panose="02020603050405020304" pitchFamily="18" charset="0"/>
              </a:rPr>
              <a:t>: Nazara (238), Tulika Sharma (243), Sumi Tiwari(265), Ritika Chaudhary (270)</a:t>
            </a:r>
          </a:p>
          <a:p>
            <a:pPr marL="0" indent="0" algn="just">
              <a:buNone/>
            </a:pPr>
            <a:r>
              <a:rPr lang="en-IN" b="1" dirty="0">
                <a:latin typeface="Times New Roman" panose="02020603050405020304" pitchFamily="18" charset="0"/>
                <a:cs typeface="Times New Roman" panose="02020603050405020304" pitchFamily="18" charset="0"/>
              </a:rPr>
              <a:t>Department: </a:t>
            </a:r>
            <a:r>
              <a:rPr lang="en-IN" dirty="0">
                <a:latin typeface="Times New Roman" panose="02020603050405020304" pitchFamily="18" charset="0"/>
                <a:cs typeface="Times New Roman" panose="02020603050405020304" pitchFamily="18" charset="0"/>
              </a:rPr>
              <a:t>B.Tech CSE </a:t>
            </a:r>
          </a:p>
        </p:txBody>
      </p:sp>
      <p:sp>
        <p:nvSpPr>
          <p:cNvPr id="4" name="Rectangle 3">
            <a:extLst>
              <a:ext uri="{FF2B5EF4-FFF2-40B4-BE49-F238E27FC236}">
                <a16:creationId xmlns:a16="http://schemas.microsoft.com/office/drawing/2014/main" id="{4C66515F-B0A4-160C-F82F-809BF1647C95}"/>
              </a:ext>
            </a:extLst>
          </p:cNvPr>
          <p:cNvSpPr/>
          <p:nvPr/>
        </p:nvSpPr>
        <p:spPr>
          <a:xfrm>
            <a:off x="316021" y="2135227"/>
            <a:ext cx="4753373" cy="2105337"/>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46ACAB05-33E3-6E03-97BF-EC6680B5A648}"/>
              </a:ext>
            </a:extLst>
          </p:cNvPr>
          <p:cNvSpPr/>
          <p:nvPr/>
        </p:nvSpPr>
        <p:spPr>
          <a:xfrm>
            <a:off x="6304490" y="2152176"/>
            <a:ext cx="5335722" cy="21053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6059B0A5-8E09-23DB-EA25-039BC9231C4A}"/>
              </a:ext>
            </a:extLst>
          </p:cNvPr>
          <p:cNvSpPr/>
          <p:nvPr/>
        </p:nvSpPr>
        <p:spPr>
          <a:xfrm>
            <a:off x="6304490" y="2152176"/>
            <a:ext cx="5335722" cy="48588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ln w="0"/>
                <a:solidFill>
                  <a:schemeClr val="tx1"/>
                </a:solidFill>
                <a:effectLst>
                  <a:outerShdw blurRad="38100" dist="19050" dir="2700000" algn="tl" rotWithShape="0">
                    <a:schemeClr val="dk1">
                      <a:alpha val="40000"/>
                    </a:schemeClr>
                  </a:outerShdw>
                </a:effectLst>
              </a:rPr>
              <a:t>EXPECTED OUTCOMES</a:t>
            </a:r>
            <a:endParaRPr lang="en-IN" sz="2400" b="1" dirty="0">
              <a:ln w="22225">
                <a:solidFill>
                  <a:schemeClr val="accent2"/>
                </a:solidFill>
                <a:prstDash val="solid"/>
              </a:ln>
              <a:solidFill>
                <a:schemeClr val="accent2">
                  <a:lumMod val="40000"/>
                  <a:lumOff val="60000"/>
                </a:schemeClr>
              </a:solidFill>
            </a:endParaRPr>
          </a:p>
        </p:txBody>
      </p:sp>
      <p:sp>
        <p:nvSpPr>
          <p:cNvPr id="15" name="TextBox 14">
            <a:extLst>
              <a:ext uri="{FF2B5EF4-FFF2-40B4-BE49-F238E27FC236}">
                <a16:creationId xmlns:a16="http://schemas.microsoft.com/office/drawing/2014/main" id="{C63D7E06-A9A0-FE5D-686C-92B00CAED677}"/>
              </a:ext>
            </a:extLst>
          </p:cNvPr>
          <p:cNvSpPr txBox="1"/>
          <p:nvPr/>
        </p:nvSpPr>
        <p:spPr>
          <a:xfrm>
            <a:off x="316020" y="2152001"/>
            <a:ext cx="4753373" cy="461665"/>
          </a:xfrm>
          <a:prstGeom prst="rect">
            <a:avLst/>
          </a:prstGeom>
          <a:solidFill>
            <a:schemeClr val="accent2"/>
          </a:solidFill>
        </p:spPr>
        <p:txBody>
          <a:bodyPr wrap="square" rtlCol="0">
            <a:spAutoFit/>
          </a:bodyPr>
          <a:lstStyle/>
          <a:p>
            <a:pPr algn="ctr"/>
            <a:r>
              <a:rPr lang="en-IN" sz="2400" b="1" dirty="0"/>
              <a:t>OBJECTIVES</a:t>
            </a:r>
          </a:p>
        </p:txBody>
      </p:sp>
      <p:sp>
        <p:nvSpPr>
          <p:cNvPr id="16" name="TextBox 15">
            <a:extLst>
              <a:ext uri="{FF2B5EF4-FFF2-40B4-BE49-F238E27FC236}">
                <a16:creationId xmlns:a16="http://schemas.microsoft.com/office/drawing/2014/main" id="{BD3FA39E-AFB4-24A4-6595-F5CB80F2152E}"/>
              </a:ext>
            </a:extLst>
          </p:cNvPr>
          <p:cNvSpPr txBox="1"/>
          <p:nvPr/>
        </p:nvSpPr>
        <p:spPr>
          <a:xfrm>
            <a:off x="3371851" y="4529455"/>
            <a:ext cx="4845874" cy="461665"/>
          </a:xfrm>
          <a:prstGeom prst="rect">
            <a:avLst/>
          </a:prstGeom>
          <a:solidFill>
            <a:schemeClr val="accent2"/>
          </a:solidFill>
        </p:spPr>
        <p:txBody>
          <a:bodyPr wrap="square" rtlCol="0">
            <a:spAutoFit/>
          </a:bodyPr>
          <a:lstStyle/>
          <a:p>
            <a:pPr algn="ctr"/>
            <a:r>
              <a:rPr lang="en-IN" sz="2400" b="1" dirty="0"/>
              <a:t>SOCIAL IMPACT</a:t>
            </a:r>
          </a:p>
        </p:txBody>
      </p:sp>
    </p:spTree>
    <p:extLst>
      <p:ext uri="{BB962C8B-B14F-4D97-AF65-F5344CB8AC3E}">
        <p14:creationId xmlns:p14="http://schemas.microsoft.com/office/powerpoint/2010/main" val="2850157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217</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Prediction of Early Onset of Chronic Kidney Diseases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Shweta Mongia</dc:creator>
  <cp:lastModifiedBy>AYAAN KHAN</cp:lastModifiedBy>
  <cp:revision>10</cp:revision>
  <dcterms:created xsi:type="dcterms:W3CDTF">2022-11-09T08:58:38Z</dcterms:created>
  <dcterms:modified xsi:type="dcterms:W3CDTF">2023-10-18T06:12:29Z</dcterms:modified>
</cp:coreProperties>
</file>