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260" r:id="rId4"/>
    <p:sldId id="262" r:id="rId5"/>
    <p:sldId id="265" r:id="rId6"/>
    <p:sldId id="267" r:id="rId7"/>
    <p:sldId id="273" r:id="rId8"/>
    <p:sldId id="297" r:id="rId9"/>
    <p:sldId id="298" r:id="rId10"/>
    <p:sldId id="299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FAFFE8-79B6-4A38-AA2B-1796DDC9CEC0}">
  <a:tblStyle styleId="{D6FAFFE8-79B6-4A38-AA2B-1796DDC9CE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18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429e24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429e24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ff06220ce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ff06220ce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42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ff06220ce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ff06220ce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d759f762a_0_1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d759f762a_0_1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ff06220ce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ff06220ce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ff06220ce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ff06220ce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dff06220ce_0_2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dff06220ce_0_2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ff06220ce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ff06220ce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dff06220ce_0_2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dff06220ce_0_2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95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t="3779" b="17480"/>
          <a:stretch/>
        </p:blipFill>
        <p:spPr>
          <a:xfrm flipH="1"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88013" y="310850"/>
            <a:ext cx="8367975" cy="4521800"/>
            <a:chOff x="388074" y="307662"/>
            <a:chExt cx="8367975" cy="4521800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388074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 flipH="1">
              <a:off x="8120349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 flipH="1">
              <a:off x="388074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8120349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5000" y="912450"/>
            <a:ext cx="5874000" cy="3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635006" y="4193650"/>
            <a:ext cx="587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 amt="19000"/>
          </a:blip>
          <a:srcRect t="3779" b="17480"/>
          <a:stretch/>
        </p:blipFill>
        <p:spPr>
          <a:xfrm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5"/>
          <p:cNvGrpSpPr/>
          <p:nvPr/>
        </p:nvGrpSpPr>
        <p:grpSpPr>
          <a:xfrm>
            <a:off x="388013" y="310850"/>
            <a:ext cx="8367975" cy="4521800"/>
            <a:chOff x="388074" y="307662"/>
            <a:chExt cx="8367975" cy="4521800"/>
          </a:xfrm>
        </p:grpSpPr>
        <p:sp>
          <p:nvSpPr>
            <p:cNvPr id="184" name="Google Shape;184;p25"/>
            <p:cNvSpPr/>
            <p:nvPr/>
          </p:nvSpPr>
          <p:spPr>
            <a:xfrm rot="5400000">
              <a:off x="388074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rot="-5400000" flipH="1">
              <a:off x="8120349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5400000" flipH="1">
              <a:off x="388074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-5400000">
              <a:off x="8120349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19000"/>
          </a:blip>
          <a:srcRect t="3779" b="17480"/>
          <a:stretch/>
        </p:blipFill>
        <p:spPr>
          <a:xfrm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388013" y="310850"/>
            <a:ext cx="8367975" cy="4521800"/>
            <a:chOff x="388074" y="307662"/>
            <a:chExt cx="8367975" cy="45218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8120349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5400000" flipH="1">
              <a:off x="388074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8120349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03838" y="1666475"/>
            <a:ext cx="4697100" cy="2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7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103837" y="4226050"/>
            <a:ext cx="46971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343063" y="1666475"/>
            <a:ext cx="1533900" cy="29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 amt="50000"/>
          </a:blip>
          <a:srcRect t="3779" b="17480"/>
          <a:stretch/>
        </p:blipFill>
        <p:spPr>
          <a:xfrm rot="10800000"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40638" y="3414875"/>
            <a:ext cx="31401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4663263" y="3414875"/>
            <a:ext cx="31401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340638" y="2971400"/>
            <a:ext cx="31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4663263" y="2971400"/>
            <a:ext cx="31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710225" y="399304"/>
            <a:ext cx="77235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 amt="19000"/>
          </a:blip>
          <a:srcRect t="3779" b="17480"/>
          <a:stretch/>
        </p:blipFill>
        <p:spPr>
          <a:xfrm rot="10800000" flipH="1"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8"/>
          <p:cNvGrpSpPr/>
          <p:nvPr/>
        </p:nvGrpSpPr>
        <p:grpSpPr>
          <a:xfrm>
            <a:off x="388013" y="310850"/>
            <a:ext cx="8367975" cy="4521800"/>
            <a:chOff x="388074" y="307662"/>
            <a:chExt cx="8367975" cy="4521800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388074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 flipH="1">
              <a:off x="8120349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5400000" flipH="1">
              <a:off x="388074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8120349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836750" y="1922963"/>
            <a:ext cx="5470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 amt="50000"/>
          </a:blip>
          <a:srcRect t="3779" b="17480"/>
          <a:stretch/>
        </p:blipFill>
        <p:spPr>
          <a:xfrm rot="10800000"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388013" y="310850"/>
            <a:ext cx="8367975" cy="4521800"/>
            <a:chOff x="388074" y="307662"/>
            <a:chExt cx="8367975" cy="4521800"/>
          </a:xfrm>
        </p:grpSpPr>
        <p:sp>
          <p:nvSpPr>
            <p:cNvPr id="62" name="Google Shape;62;p9"/>
            <p:cNvSpPr/>
            <p:nvPr/>
          </p:nvSpPr>
          <p:spPr>
            <a:xfrm rot="5400000">
              <a:off x="388074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5400000" flipH="1">
              <a:off x="8120349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5400000" flipH="1">
              <a:off x="388074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8120349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127650" y="1502125"/>
            <a:ext cx="3303000" cy="13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2"/>
          </p:nvPr>
        </p:nvSpPr>
        <p:spPr>
          <a:xfrm>
            <a:off x="1127656" y="3033403"/>
            <a:ext cx="3303000" cy="13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ctrTitle"/>
          </p:nvPr>
        </p:nvSpPr>
        <p:spPr>
          <a:xfrm>
            <a:off x="710225" y="399304"/>
            <a:ext cx="77235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 amt="19000"/>
          </a:blip>
          <a:srcRect t="3779" b="17480"/>
          <a:stretch/>
        </p:blipFill>
        <p:spPr>
          <a:xfrm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1"/>
          <p:cNvGrpSpPr/>
          <p:nvPr/>
        </p:nvGrpSpPr>
        <p:grpSpPr>
          <a:xfrm>
            <a:off x="388013" y="310850"/>
            <a:ext cx="8367975" cy="4521800"/>
            <a:chOff x="388074" y="307662"/>
            <a:chExt cx="8367975" cy="4521800"/>
          </a:xfrm>
        </p:grpSpPr>
        <p:sp>
          <p:nvSpPr>
            <p:cNvPr id="75" name="Google Shape;75;p11"/>
            <p:cNvSpPr/>
            <p:nvPr/>
          </p:nvSpPr>
          <p:spPr>
            <a:xfrm rot="5400000">
              <a:off x="388074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 flipH="1">
              <a:off x="8120349" y="3076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5400000" flipH="1">
              <a:off x="388074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8120349" y="4193762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862275" y="1734700"/>
            <a:ext cx="46761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862275" y="2942600"/>
            <a:ext cx="4676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2">
            <a:alphaModFix amt="50000"/>
          </a:blip>
          <a:srcRect t="3779" b="17480"/>
          <a:stretch/>
        </p:blipFill>
        <p:spPr>
          <a:xfrm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085850" y="1853550"/>
            <a:ext cx="25596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710225" y="399304"/>
            <a:ext cx="77235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2">
            <a:alphaModFix amt="50000"/>
          </a:blip>
          <a:srcRect t="3779" b="17480"/>
          <a:stretch/>
        </p:blipFill>
        <p:spPr>
          <a:xfrm rot="10800000">
            <a:off x="0" y="50"/>
            <a:ext cx="9144003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4"/>
          <p:cNvGrpSpPr/>
          <p:nvPr/>
        </p:nvGrpSpPr>
        <p:grpSpPr>
          <a:xfrm>
            <a:off x="388013" y="4196950"/>
            <a:ext cx="8367975" cy="635700"/>
            <a:chOff x="388013" y="4196950"/>
            <a:chExt cx="8367975" cy="635700"/>
          </a:xfrm>
        </p:grpSpPr>
        <p:sp>
          <p:nvSpPr>
            <p:cNvPr id="179" name="Google Shape;179;p24"/>
            <p:cNvSpPr/>
            <p:nvPr/>
          </p:nvSpPr>
          <p:spPr>
            <a:xfrm rot="5400000" flipH="1">
              <a:off x="388013" y="4196950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 rot="-5400000">
              <a:off x="8120288" y="4196950"/>
              <a:ext cx="635700" cy="635700"/>
            </a:xfrm>
            <a:prstGeom prst="corner">
              <a:avLst>
                <a:gd name="adj1" fmla="val 34980"/>
                <a:gd name="adj2" fmla="val 357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nton"/>
              <a:buNone/>
              <a:defRPr sz="4000" b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ho.com/inventory/inventory-software-demo/#/packages?filter_by=Status.All&amp;per_page=5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712925" y="1684202"/>
            <a:ext cx="7718144" cy="1775075"/>
          </a:xfrm>
          <a:custGeom>
            <a:avLst/>
            <a:gdLst/>
            <a:ahLst/>
            <a:cxnLst/>
            <a:rect l="l" t="t" r="r" b="b"/>
            <a:pathLst>
              <a:path w="58925" h="13552" extrusionOk="0">
                <a:moveTo>
                  <a:pt x="26416" y="901"/>
                </a:moveTo>
                <a:cubicBezTo>
                  <a:pt x="26452" y="901"/>
                  <a:pt x="26487" y="910"/>
                  <a:pt x="26532" y="919"/>
                </a:cubicBezTo>
                <a:cubicBezTo>
                  <a:pt x="26166" y="946"/>
                  <a:pt x="25872" y="1204"/>
                  <a:pt x="25791" y="1543"/>
                </a:cubicBezTo>
                <a:lnTo>
                  <a:pt x="21001" y="1543"/>
                </a:lnTo>
                <a:cubicBezTo>
                  <a:pt x="20947" y="1276"/>
                  <a:pt x="20778" y="1044"/>
                  <a:pt x="20555" y="910"/>
                </a:cubicBezTo>
                <a:cubicBezTo>
                  <a:pt x="20581" y="910"/>
                  <a:pt x="20608" y="901"/>
                  <a:pt x="20635" y="901"/>
                </a:cubicBezTo>
                <a:close/>
                <a:moveTo>
                  <a:pt x="48174" y="446"/>
                </a:moveTo>
                <a:lnTo>
                  <a:pt x="48174" y="2667"/>
                </a:lnTo>
                <a:lnTo>
                  <a:pt x="46453" y="2667"/>
                </a:lnTo>
                <a:lnTo>
                  <a:pt x="48014" y="446"/>
                </a:lnTo>
                <a:close/>
                <a:moveTo>
                  <a:pt x="48085" y="2908"/>
                </a:moveTo>
                <a:cubicBezTo>
                  <a:pt x="48156" y="2908"/>
                  <a:pt x="48210" y="2962"/>
                  <a:pt x="48210" y="3033"/>
                </a:cubicBezTo>
                <a:cubicBezTo>
                  <a:pt x="48210" y="3096"/>
                  <a:pt x="48156" y="3149"/>
                  <a:pt x="48085" y="3149"/>
                </a:cubicBezTo>
                <a:lnTo>
                  <a:pt x="46461" y="3149"/>
                </a:lnTo>
                <a:cubicBezTo>
                  <a:pt x="46390" y="3149"/>
                  <a:pt x="46337" y="3096"/>
                  <a:pt x="46337" y="3033"/>
                </a:cubicBezTo>
                <a:cubicBezTo>
                  <a:pt x="46337" y="2962"/>
                  <a:pt x="46390" y="2908"/>
                  <a:pt x="46461" y="2908"/>
                </a:cubicBezTo>
                <a:close/>
                <a:moveTo>
                  <a:pt x="58585" y="3417"/>
                </a:moveTo>
                <a:lnTo>
                  <a:pt x="58585" y="3952"/>
                </a:lnTo>
                <a:lnTo>
                  <a:pt x="57327" y="3952"/>
                </a:lnTo>
                <a:lnTo>
                  <a:pt x="57327" y="3417"/>
                </a:lnTo>
                <a:close/>
                <a:moveTo>
                  <a:pt x="22687" y="6209"/>
                </a:moveTo>
                <a:cubicBezTo>
                  <a:pt x="22687" y="6218"/>
                  <a:pt x="22696" y="6227"/>
                  <a:pt x="22696" y="6245"/>
                </a:cubicBezTo>
                <a:lnTo>
                  <a:pt x="22696" y="7351"/>
                </a:lnTo>
                <a:cubicBezTo>
                  <a:pt x="22696" y="7592"/>
                  <a:pt x="22491" y="7788"/>
                  <a:pt x="22250" y="7788"/>
                </a:cubicBezTo>
                <a:lnTo>
                  <a:pt x="20341" y="7788"/>
                </a:lnTo>
                <a:cubicBezTo>
                  <a:pt x="20091" y="7788"/>
                  <a:pt x="19895" y="7592"/>
                  <a:pt x="19895" y="7351"/>
                </a:cubicBezTo>
                <a:lnTo>
                  <a:pt x="19895" y="6245"/>
                </a:lnTo>
                <a:cubicBezTo>
                  <a:pt x="19895" y="6227"/>
                  <a:pt x="19895" y="6218"/>
                  <a:pt x="19895" y="6209"/>
                </a:cubicBezTo>
                <a:lnTo>
                  <a:pt x="20287" y="6209"/>
                </a:lnTo>
                <a:cubicBezTo>
                  <a:pt x="20278" y="6280"/>
                  <a:pt x="20269" y="6343"/>
                  <a:pt x="20269" y="6414"/>
                </a:cubicBezTo>
                <a:cubicBezTo>
                  <a:pt x="20269" y="6744"/>
                  <a:pt x="20358" y="7048"/>
                  <a:pt x="20501" y="7324"/>
                </a:cubicBezTo>
                <a:lnTo>
                  <a:pt x="20760" y="7324"/>
                </a:lnTo>
                <a:cubicBezTo>
                  <a:pt x="20689" y="7128"/>
                  <a:pt x="20644" y="6923"/>
                  <a:pt x="20644" y="6709"/>
                </a:cubicBezTo>
                <a:cubicBezTo>
                  <a:pt x="20644" y="6530"/>
                  <a:pt x="20680" y="6370"/>
                  <a:pt x="20724" y="6209"/>
                </a:cubicBezTo>
                <a:close/>
                <a:moveTo>
                  <a:pt x="47782" y="0"/>
                </a:moveTo>
                <a:lnTo>
                  <a:pt x="46131" y="2400"/>
                </a:lnTo>
                <a:lnTo>
                  <a:pt x="46131" y="2364"/>
                </a:lnTo>
                <a:cubicBezTo>
                  <a:pt x="46131" y="2168"/>
                  <a:pt x="45980" y="1998"/>
                  <a:pt x="45801" y="1989"/>
                </a:cubicBezTo>
                <a:lnTo>
                  <a:pt x="29279" y="1686"/>
                </a:lnTo>
                <a:cubicBezTo>
                  <a:pt x="29039" y="1686"/>
                  <a:pt x="28833" y="1865"/>
                  <a:pt x="28816" y="2097"/>
                </a:cubicBezTo>
                <a:lnTo>
                  <a:pt x="27406" y="1909"/>
                </a:lnTo>
                <a:lnTo>
                  <a:pt x="27406" y="1543"/>
                </a:lnTo>
                <a:lnTo>
                  <a:pt x="27370" y="1543"/>
                </a:lnTo>
                <a:cubicBezTo>
                  <a:pt x="27361" y="1481"/>
                  <a:pt x="27335" y="1427"/>
                  <a:pt x="27308" y="1374"/>
                </a:cubicBezTo>
                <a:lnTo>
                  <a:pt x="27308" y="874"/>
                </a:lnTo>
                <a:cubicBezTo>
                  <a:pt x="27308" y="660"/>
                  <a:pt x="27138" y="482"/>
                  <a:pt x="26924" y="473"/>
                </a:cubicBezTo>
                <a:lnTo>
                  <a:pt x="18316" y="98"/>
                </a:lnTo>
                <a:cubicBezTo>
                  <a:pt x="18309" y="98"/>
                  <a:pt x="18303" y="98"/>
                  <a:pt x="18297" y="98"/>
                </a:cubicBezTo>
                <a:cubicBezTo>
                  <a:pt x="18028" y="98"/>
                  <a:pt x="17807" y="282"/>
                  <a:pt x="17807" y="518"/>
                </a:cubicBezTo>
                <a:lnTo>
                  <a:pt x="17807" y="1543"/>
                </a:lnTo>
                <a:lnTo>
                  <a:pt x="16861" y="1543"/>
                </a:lnTo>
                <a:lnTo>
                  <a:pt x="16861" y="2097"/>
                </a:lnTo>
                <a:lnTo>
                  <a:pt x="1660" y="2097"/>
                </a:lnTo>
                <a:cubicBezTo>
                  <a:pt x="1" y="2097"/>
                  <a:pt x="1865" y="8725"/>
                  <a:pt x="1865" y="8725"/>
                </a:cubicBezTo>
                <a:cubicBezTo>
                  <a:pt x="1887" y="9134"/>
                  <a:pt x="2176" y="9400"/>
                  <a:pt x="2545" y="9400"/>
                </a:cubicBezTo>
                <a:cubicBezTo>
                  <a:pt x="2619" y="9400"/>
                  <a:pt x="2696" y="9389"/>
                  <a:pt x="2775" y="9367"/>
                </a:cubicBezTo>
                <a:lnTo>
                  <a:pt x="16906" y="5281"/>
                </a:lnTo>
                <a:lnTo>
                  <a:pt x="16906" y="5263"/>
                </a:lnTo>
                <a:lnTo>
                  <a:pt x="17281" y="6004"/>
                </a:lnTo>
                <a:lnTo>
                  <a:pt x="17281" y="6842"/>
                </a:lnTo>
                <a:lnTo>
                  <a:pt x="14471" y="11044"/>
                </a:lnTo>
                <a:cubicBezTo>
                  <a:pt x="14471" y="11044"/>
                  <a:pt x="16093" y="11812"/>
                  <a:pt x="16871" y="11812"/>
                </a:cubicBezTo>
                <a:cubicBezTo>
                  <a:pt x="16880" y="11812"/>
                  <a:pt x="16888" y="11812"/>
                  <a:pt x="16897" y="11811"/>
                </a:cubicBezTo>
                <a:cubicBezTo>
                  <a:pt x="17673" y="11803"/>
                  <a:pt x="17379" y="11339"/>
                  <a:pt x="17450" y="11125"/>
                </a:cubicBezTo>
                <a:cubicBezTo>
                  <a:pt x="17522" y="10919"/>
                  <a:pt x="17843" y="10438"/>
                  <a:pt x="18271" y="9679"/>
                </a:cubicBezTo>
                <a:cubicBezTo>
                  <a:pt x="18271" y="9679"/>
                  <a:pt x="18895" y="9670"/>
                  <a:pt x="19011" y="9358"/>
                </a:cubicBezTo>
                <a:cubicBezTo>
                  <a:pt x="19074" y="9215"/>
                  <a:pt x="18931" y="8832"/>
                  <a:pt x="18976" y="8653"/>
                </a:cubicBezTo>
                <a:cubicBezTo>
                  <a:pt x="19029" y="8457"/>
                  <a:pt x="19457" y="8100"/>
                  <a:pt x="19457" y="8100"/>
                </a:cubicBezTo>
                <a:lnTo>
                  <a:pt x="22821" y="8100"/>
                </a:lnTo>
                <a:lnTo>
                  <a:pt x="22821" y="8279"/>
                </a:lnTo>
                <a:lnTo>
                  <a:pt x="22990" y="8243"/>
                </a:lnTo>
                <a:cubicBezTo>
                  <a:pt x="23169" y="10411"/>
                  <a:pt x="23704" y="12320"/>
                  <a:pt x="24087" y="13551"/>
                </a:cubicBezTo>
                <a:cubicBezTo>
                  <a:pt x="25836" y="13159"/>
                  <a:pt x="27442" y="12650"/>
                  <a:pt x="27442" y="12650"/>
                </a:cubicBezTo>
                <a:cubicBezTo>
                  <a:pt x="27442" y="12650"/>
                  <a:pt x="26603" y="10420"/>
                  <a:pt x="26460" y="7494"/>
                </a:cubicBezTo>
                <a:lnTo>
                  <a:pt x="26746" y="7431"/>
                </a:lnTo>
                <a:lnTo>
                  <a:pt x="26746" y="5415"/>
                </a:lnTo>
                <a:lnTo>
                  <a:pt x="27406" y="5174"/>
                </a:lnTo>
                <a:lnTo>
                  <a:pt x="27406" y="5014"/>
                </a:lnTo>
                <a:lnTo>
                  <a:pt x="28816" y="4835"/>
                </a:lnTo>
                <a:lnTo>
                  <a:pt x="28816" y="5032"/>
                </a:lnTo>
                <a:cubicBezTo>
                  <a:pt x="28816" y="5276"/>
                  <a:pt x="29012" y="5469"/>
                  <a:pt x="29079" y="5469"/>
                </a:cubicBezTo>
                <a:cubicBezTo>
                  <a:pt x="29080" y="5469"/>
                  <a:pt x="29082" y="5469"/>
                  <a:pt x="29083" y="5469"/>
                </a:cubicBezTo>
                <a:lnTo>
                  <a:pt x="45605" y="5165"/>
                </a:lnTo>
                <a:cubicBezTo>
                  <a:pt x="45980" y="5156"/>
                  <a:pt x="46131" y="4987"/>
                  <a:pt x="46131" y="4791"/>
                </a:cubicBezTo>
                <a:lnTo>
                  <a:pt x="46131" y="4755"/>
                </a:lnTo>
                <a:lnTo>
                  <a:pt x="48620" y="4755"/>
                </a:lnTo>
                <a:lnTo>
                  <a:pt x="48620" y="4264"/>
                </a:lnTo>
                <a:lnTo>
                  <a:pt x="55614" y="4264"/>
                </a:lnTo>
                <a:cubicBezTo>
                  <a:pt x="55623" y="4345"/>
                  <a:pt x="55686" y="4416"/>
                  <a:pt x="55775" y="4416"/>
                </a:cubicBezTo>
                <a:lnTo>
                  <a:pt x="58755" y="4416"/>
                </a:lnTo>
                <a:cubicBezTo>
                  <a:pt x="58844" y="4416"/>
                  <a:pt x="58924" y="4336"/>
                  <a:pt x="58924" y="4246"/>
                </a:cubicBezTo>
                <a:lnTo>
                  <a:pt x="58924" y="3265"/>
                </a:lnTo>
                <a:cubicBezTo>
                  <a:pt x="58924" y="3176"/>
                  <a:pt x="58844" y="3105"/>
                  <a:pt x="58755" y="3105"/>
                </a:cubicBezTo>
                <a:lnTo>
                  <a:pt x="55775" y="3105"/>
                </a:lnTo>
                <a:cubicBezTo>
                  <a:pt x="55695" y="3105"/>
                  <a:pt x="55632" y="3158"/>
                  <a:pt x="55614" y="3229"/>
                </a:cubicBezTo>
                <a:lnTo>
                  <a:pt x="48620" y="3229"/>
                </a:lnTo>
                <a:lnTo>
                  <a:pt x="486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ctrTitle"/>
          </p:nvPr>
        </p:nvSpPr>
        <p:spPr>
          <a:xfrm>
            <a:off x="1635000" y="912450"/>
            <a:ext cx="5874000" cy="32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Military project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1"/>
          </p:nvPr>
        </p:nvSpPr>
        <p:spPr>
          <a:xfrm>
            <a:off x="1635006" y="4193650"/>
            <a:ext cx="58740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  <a:r>
              <a:rPr lang="en-US" dirty="0" err="1"/>
              <a:t>Sykhiv</a:t>
            </a:r>
            <a:r>
              <a:rPr lang="en-US" dirty="0"/>
              <a:t> gang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58;p48">
            <a:extLst>
              <a:ext uri="{FF2B5EF4-FFF2-40B4-BE49-F238E27FC236}">
                <a16:creationId xmlns:a16="http://schemas.microsoft.com/office/drawing/2014/main" id="{644DEAF4-692B-0BB5-42B7-CA038827BCF5}"/>
              </a:ext>
            </a:extLst>
          </p:cNvPr>
          <p:cNvSpPr/>
          <p:nvPr/>
        </p:nvSpPr>
        <p:spPr>
          <a:xfrm>
            <a:off x="943859" y="1692999"/>
            <a:ext cx="7721897" cy="1629320"/>
          </a:xfrm>
          <a:custGeom>
            <a:avLst/>
            <a:gdLst/>
            <a:ahLst/>
            <a:cxnLst/>
            <a:rect l="l" t="t" r="r" b="b"/>
            <a:pathLst>
              <a:path w="66891" h="14114" extrusionOk="0">
                <a:moveTo>
                  <a:pt x="26157" y="2998"/>
                </a:moveTo>
                <a:lnTo>
                  <a:pt x="26532" y="3845"/>
                </a:lnTo>
                <a:lnTo>
                  <a:pt x="24685" y="3845"/>
                </a:lnTo>
                <a:lnTo>
                  <a:pt x="25087" y="2998"/>
                </a:lnTo>
                <a:close/>
                <a:moveTo>
                  <a:pt x="27665" y="2998"/>
                </a:moveTo>
                <a:lnTo>
                  <a:pt x="28066" y="3845"/>
                </a:lnTo>
                <a:lnTo>
                  <a:pt x="27486" y="3845"/>
                </a:lnTo>
                <a:lnTo>
                  <a:pt x="27112" y="2998"/>
                </a:lnTo>
                <a:close/>
                <a:moveTo>
                  <a:pt x="64812" y="3712"/>
                </a:moveTo>
                <a:lnTo>
                  <a:pt x="64812" y="5023"/>
                </a:lnTo>
                <a:lnTo>
                  <a:pt x="63840" y="5023"/>
                </a:lnTo>
                <a:lnTo>
                  <a:pt x="63840" y="4773"/>
                </a:lnTo>
                <a:lnTo>
                  <a:pt x="64259" y="3712"/>
                </a:lnTo>
                <a:close/>
                <a:moveTo>
                  <a:pt x="23900" y="8386"/>
                </a:moveTo>
                <a:lnTo>
                  <a:pt x="23900" y="9162"/>
                </a:lnTo>
                <a:cubicBezTo>
                  <a:pt x="23900" y="9519"/>
                  <a:pt x="23606" y="9814"/>
                  <a:pt x="23249" y="9814"/>
                </a:cubicBezTo>
                <a:lnTo>
                  <a:pt x="21313" y="9814"/>
                </a:lnTo>
                <a:cubicBezTo>
                  <a:pt x="20947" y="9814"/>
                  <a:pt x="20662" y="9519"/>
                  <a:pt x="20662" y="9162"/>
                </a:cubicBezTo>
                <a:lnTo>
                  <a:pt x="20662" y="8386"/>
                </a:lnTo>
                <a:lnTo>
                  <a:pt x="21001" y="8386"/>
                </a:lnTo>
                <a:cubicBezTo>
                  <a:pt x="21126" y="8921"/>
                  <a:pt x="21500" y="9341"/>
                  <a:pt x="22009" y="9528"/>
                </a:cubicBezTo>
                <a:lnTo>
                  <a:pt x="22152" y="9376"/>
                </a:lnTo>
                <a:cubicBezTo>
                  <a:pt x="21902" y="9118"/>
                  <a:pt x="21741" y="8770"/>
                  <a:pt x="21714" y="8386"/>
                </a:cubicBezTo>
                <a:close/>
                <a:moveTo>
                  <a:pt x="25631" y="0"/>
                </a:moveTo>
                <a:cubicBezTo>
                  <a:pt x="25354" y="0"/>
                  <a:pt x="25131" y="215"/>
                  <a:pt x="25131" y="491"/>
                </a:cubicBezTo>
                <a:lnTo>
                  <a:pt x="25131" y="562"/>
                </a:lnTo>
                <a:lnTo>
                  <a:pt x="23311" y="562"/>
                </a:lnTo>
                <a:lnTo>
                  <a:pt x="23311" y="1116"/>
                </a:lnTo>
                <a:lnTo>
                  <a:pt x="19556" y="1116"/>
                </a:lnTo>
                <a:lnTo>
                  <a:pt x="19556" y="1080"/>
                </a:lnTo>
                <a:cubicBezTo>
                  <a:pt x="19065" y="899"/>
                  <a:pt x="18194" y="810"/>
                  <a:pt x="17323" y="810"/>
                </a:cubicBezTo>
                <a:cubicBezTo>
                  <a:pt x="16389" y="810"/>
                  <a:pt x="15454" y="912"/>
                  <a:pt x="14988" y="1116"/>
                </a:cubicBezTo>
                <a:lnTo>
                  <a:pt x="13516" y="1116"/>
                </a:lnTo>
                <a:lnTo>
                  <a:pt x="13516" y="2445"/>
                </a:lnTo>
                <a:lnTo>
                  <a:pt x="14988" y="2445"/>
                </a:lnTo>
                <a:cubicBezTo>
                  <a:pt x="15452" y="2647"/>
                  <a:pt x="16379" y="2747"/>
                  <a:pt x="17308" y="2747"/>
                </a:cubicBezTo>
                <a:cubicBezTo>
                  <a:pt x="18184" y="2747"/>
                  <a:pt x="19062" y="2658"/>
                  <a:pt x="19556" y="2480"/>
                </a:cubicBezTo>
                <a:lnTo>
                  <a:pt x="19556" y="2445"/>
                </a:lnTo>
                <a:lnTo>
                  <a:pt x="23311" y="2445"/>
                </a:lnTo>
                <a:lnTo>
                  <a:pt x="23311" y="2998"/>
                </a:lnTo>
                <a:lnTo>
                  <a:pt x="23516" y="2998"/>
                </a:lnTo>
                <a:lnTo>
                  <a:pt x="23409" y="3301"/>
                </a:lnTo>
                <a:lnTo>
                  <a:pt x="20653" y="3301"/>
                </a:lnTo>
                <a:lnTo>
                  <a:pt x="20653" y="4051"/>
                </a:lnTo>
                <a:lnTo>
                  <a:pt x="20929" y="4051"/>
                </a:lnTo>
                <a:lnTo>
                  <a:pt x="20929" y="4256"/>
                </a:lnTo>
                <a:lnTo>
                  <a:pt x="20903" y="4256"/>
                </a:lnTo>
                <a:cubicBezTo>
                  <a:pt x="20920" y="4434"/>
                  <a:pt x="20920" y="4639"/>
                  <a:pt x="20885" y="4818"/>
                </a:cubicBezTo>
                <a:lnTo>
                  <a:pt x="20929" y="4818"/>
                </a:lnTo>
                <a:lnTo>
                  <a:pt x="20929" y="5023"/>
                </a:lnTo>
                <a:lnTo>
                  <a:pt x="20804" y="5023"/>
                </a:lnTo>
                <a:cubicBezTo>
                  <a:pt x="20724" y="5166"/>
                  <a:pt x="20590" y="5273"/>
                  <a:pt x="20385" y="5273"/>
                </a:cubicBezTo>
                <a:lnTo>
                  <a:pt x="19877" y="5273"/>
                </a:lnTo>
                <a:lnTo>
                  <a:pt x="19877" y="5335"/>
                </a:lnTo>
                <a:cubicBezTo>
                  <a:pt x="17553" y="5445"/>
                  <a:pt x="16691" y="7063"/>
                  <a:pt x="15582" y="7063"/>
                </a:cubicBezTo>
                <a:cubicBezTo>
                  <a:pt x="15426" y="7063"/>
                  <a:pt x="15265" y="7031"/>
                  <a:pt x="15095" y="6959"/>
                </a:cubicBezTo>
                <a:cubicBezTo>
                  <a:pt x="13668" y="6343"/>
                  <a:pt x="14381" y="5630"/>
                  <a:pt x="12660" y="5531"/>
                </a:cubicBezTo>
                <a:cubicBezTo>
                  <a:pt x="11509" y="5466"/>
                  <a:pt x="9518" y="5338"/>
                  <a:pt x="7875" y="5338"/>
                </a:cubicBezTo>
                <a:cubicBezTo>
                  <a:pt x="7047" y="5338"/>
                  <a:pt x="6307" y="5370"/>
                  <a:pt x="5808" y="5460"/>
                </a:cubicBezTo>
                <a:cubicBezTo>
                  <a:pt x="4479" y="5710"/>
                  <a:pt x="1981" y="6085"/>
                  <a:pt x="1464" y="6165"/>
                </a:cubicBezTo>
                <a:lnTo>
                  <a:pt x="1464" y="6156"/>
                </a:lnTo>
                <a:cubicBezTo>
                  <a:pt x="634" y="6290"/>
                  <a:pt x="1" y="6379"/>
                  <a:pt x="1" y="6379"/>
                </a:cubicBezTo>
                <a:cubicBezTo>
                  <a:pt x="1" y="6379"/>
                  <a:pt x="27" y="9332"/>
                  <a:pt x="1116" y="14113"/>
                </a:cubicBezTo>
                <a:cubicBezTo>
                  <a:pt x="1526" y="14113"/>
                  <a:pt x="2017" y="14033"/>
                  <a:pt x="2552" y="13899"/>
                </a:cubicBezTo>
                <a:cubicBezTo>
                  <a:pt x="5427" y="13847"/>
                  <a:pt x="12081" y="10238"/>
                  <a:pt x="13050" y="10238"/>
                </a:cubicBezTo>
                <a:cubicBezTo>
                  <a:pt x="13068" y="10238"/>
                  <a:pt x="13083" y="10239"/>
                  <a:pt x="13097" y="10242"/>
                </a:cubicBezTo>
                <a:cubicBezTo>
                  <a:pt x="13788" y="10361"/>
                  <a:pt x="14861" y="12121"/>
                  <a:pt x="16089" y="12121"/>
                </a:cubicBezTo>
                <a:cubicBezTo>
                  <a:pt x="16240" y="12121"/>
                  <a:pt x="16394" y="12094"/>
                  <a:pt x="16549" y="12035"/>
                </a:cubicBezTo>
                <a:cubicBezTo>
                  <a:pt x="17075" y="9912"/>
                  <a:pt x="18235" y="8449"/>
                  <a:pt x="19877" y="8359"/>
                </a:cubicBezTo>
                <a:lnTo>
                  <a:pt x="19877" y="8386"/>
                </a:lnTo>
                <a:lnTo>
                  <a:pt x="20349" y="8386"/>
                </a:lnTo>
                <a:lnTo>
                  <a:pt x="20349" y="9162"/>
                </a:lnTo>
                <a:cubicBezTo>
                  <a:pt x="20349" y="9689"/>
                  <a:pt x="20778" y="10117"/>
                  <a:pt x="21313" y="10117"/>
                </a:cubicBezTo>
                <a:lnTo>
                  <a:pt x="23249" y="10117"/>
                </a:lnTo>
                <a:cubicBezTo>
                  <a:pt x="23775" y="10117"/>
                  <a:pt x="24212" y="9689"/>
                  <a:pt x="24212" y="9162"/>
                </a:cubicBezTo>
                <a:lnTo>
                  <a:pt x="24212" y="8386"/>
                </a:lnTo>
                <a:lnTo>
                  <a:pt x="27513" y="8386"/>
                </a:lnTo>
                <a:lnTo>
                  <a:pt x="27513" y="9582"/>
                </a:lnTo>
                <a:lnTo>
                  <a:pt x="28628" y="9582"/>
                </a:lnTo>
                <a:lnTo>
                  <a:pt x="28628" y="8788"/>
                </a:lnTo>
                <a:lnTo>
                  <a:pt x="30564" y="13284"/>
                </a:lnTo>
                <a:lnTo>
                  <a:pt x="34516" y="11580"/>
                </a:lnTo>
                <a:lnTo>
                  <a:pt x="32848" y="7699"/>
                </a:lnTo>
                <a:lnTo>
                  <a:pt x="35908" y="7699"/>
                </a:lnTo>
                <a:lnTo>
                  <a:pt x="35908" y="7664"/>
                </a:lnTo>
                <a:lnTo>
                  <a:pt x="49619" y="7307"/>
                </a:lnTo>
                <a:lnTo>
                  <a:pt x="49619" y="7797"/>
                </a:lnTo>
                <a:lnTo>
                  <a:pt x="50181" y="7797"/>
                </a:lnTo>
                <a:lnTo>
                  <a:pt x="50181" y="7298"/>
                </a:lnTo>
                <a:lnTo>
                  <a:pt x="51341" y="7262"/>
                </a:lnTo>
                <a:cubicBezTo>
                  <a:pt x="51859" y="7253"/>
                  <a:pt x="52537" y="6941"/>
                  <a:pt x="52849" y="6575"/>
                </a:cubicBezTo>
                <a:cubicBezTo>
                  <a:pt x="52902" y="6522"/>
                  <a:pt x="52947" y="6450"/>
                  <a:pt x="52974" y="6379"/>
                </a:cubicBezTo>
                <a:lnTo>
                  <a:pt x="62930" y="6379"/>
                </a:lnTo>
                <a:lnTo>
                  <a:pt x="62930" y="6700"/>
                </a:lnTo>
                <a:lnTo>
                  <a:pt x="63313" y="6700"/>
                </a:lnTo>
                <a:lnTo>
                  <a:pt x="63313" y="6379"/>
                </a:lnTo>
                <a:lnTo>
                  <a:pt x="63527" y="6379"/>
                </a:lnTo>
                <a:lnTo>
                  <a:pt x="63527" y="6664"/>
                </a:lnTo>
                <a:lnTo>
                  <a:pt x="65115" y="6664"/>
                </a:lnTo>
                <a:lnTo>
                  <a:pt x="65115" y="6379"/>
                </a:lnTo>
                <a:lnTo>
                  <a:pt x="66891" y="6379"/>
                </a:lnTo>
                <a:lnTo>
                  <a:pt x="66891" y="5451"/>
                </a:lnTo>
                <a:lnTo>
                  <a:pt x="65115" y="5451"/>
                </a:lnTo>
                <a:lnTo>
                  <a:pt x="65115" y="2579"/>
                </a:lnTo>
                <a:lnTo>
                  <a:pt x="64375" y="2579"/>
                </a:lnTo>
                <a:lnTo>
                  <a:pt x="63527" y="4720"/>
                </a:lnTo>
                <a:lnTo>
                  <a:pt x="63527" y="5451"/>
                </a:lnTo>
                <a:lnTo>
                  <a:pt x="52893" y="5451"/>
                </a:lnTo>
                <a:cubicBezTo>
                  <a:pt x="52840" y="5380"/>
                  <a:pt x="52786" y="5300"/>
                  <a:pt x="52715" y="5237"/>
                </a:cubicBezTo>
                <a:lnTo>
                  <a:pt x="51716" y="4274"/>
                </a:lnTo>
                <a:lnTo>
                  <a:pt x="51716" y="3676"/>
                </a:lnTo>
                <a:lnTo>
                  <a:pt x="39735" y="3676"/>
                </a:lnTo>
                <a:lnTo>
                  <a:pt x="39110" y="3337"/>
                </a:lnTo>
                <a:lnTo>
                  <a:pt x="38896" y="3337"/>
                </a:lnTo>
                <a:lnTo>
                  <a:pt x="38896" y="3051"/>
                </a:lnTo>
                <a:lnTo>
                  <a:pt x="34347" y="3051"/>
                </a:lnTo>
                <a:lnTo>
                  <a:pt x="34347" y="3364"/>
                </a:lnTo>
                <a:lnTo>
                  <a:pt x="34543" y="3364"/>
                </a:lnTo>
                <a:lnTo>
                  <a:pt x="34543" y="3685"/>
                </a:lnTo>
                <a:lnTo>
                  <a:pt x="33044" y="3845"/>
                </a:lnTo>
                <a:lnTo>
                  <a:pt x="30145" y="3845"/>
                </a:lnTo>
                <a:lnTo>
                  <a:pt x="29743" y="2998"/>
                </a:lnTo>
                <a:lnTo>
                  <a:pt x="30011" y="2998"/>
                </a:lnTo>
                <a:lnTo>
                  <a:pt x="30011" y="2623"/>
                </a:lnTo>
                <a:lnTo>
                  <a:pt x="33178" y="2623"/>
                </a:lnTo>
                <a:lnTo>
                  <a:pt x="33178" y="2828"/>
                </a:lnTo>
                <a:lnTo>
                  <a:pt x="34025" y="2828"/>
                </a:lnTo>
                <a:lnTo>
                  <a:pt x="34025" y="732"/>
                </a:lnTo>
                <a:lnTo>
                  <a:pt x="33178" y="732"/>
                </a:lnTo>
                <a:lnTo>
                  <a:pt x="33178" y="937"/>
                </a:lnTo>
                <a:lnTo>
                  <a:pt x="30011" y="937"/>
                </a:lnTo>
                <a:lnTo>
                  <a:pt x="30011" y="562"/>
                </a:lnTo>
                <a:lnTo>
                  <a:pt x="27067" y="562"/>
                </a:lnTo>
                <a:lnTo>
                  <a:pt x="27067" y="491"/>
                </a:lnTo>
                <a:cubicBezTo>
                  <a:pt x="27067" y="215"/>
                  <a:pt x="26844" y="0"/>
                  <a:pt x="26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968EC-3F80-BDA4-E893-D35884A060AC}"/>
              </a:ext>
            </a:extLst>
          </p:cNvPr>
          <p:cNvSpPr txBox="1"/>
          <p:nvPr/>
        </p:nvSpPr>
        <p:spPr>
          <a:xfrm>
            <a:off x="1777004" y="1439416"/>
            <a:ext cx="5589992" cy="1323439"/>
          </a:xfrm>
          <a:prstGeom prst="rect">
            <a:avLst/>
          </a:prstGeom>
          <a:noFill/>
        </p:spPr>
        <p:txBody>
          <a:bodyPr vert="wordArtVert" wrap="square" anchor="ctr" anchorCtr="0">
            <a:spAutoFit/>
          </a:bodyPr>
          <a:lstStyle/>
          <a:p>
            <a:pPr algn="ctr"/>
            <a:r>
              <a:rPr lang="en" sz="4000" b="1" dirty="0">
                <a:latin typeface="Anton" pitchFamily="2" charset="0"/>
              </a:rPr>
              <a:t>THANKS</a:t>
            </a:r>
            <a:endParaRPr lang="uk-UA" sz="4000" b="1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9A0FF-C797-EBF1-0023-62539E6CD059}"/>
              </a:ext>
            </a:extLst>
          </p:cNvPr>
          <p:cNvSpPr txBox="1"/>
          <p:nvPr/>
        </p:nvSpPr>
        <p:spPr>
          <a:xfrm>
            <a:off x="2286000" y="25092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nton"/>
                <a:ea typeface="Anton"/>
                <a:cs typeface="Anton"/>
                <a:sym typeface="Anton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9775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 flipH="1">
            <a:off x="5271038" y="1964547"/>
            <a:ext cx="2652341" cy="1805751"/>
          </a:xfrm>
          <a:custGeom>
            <a:avLst/>
            <a:gdLst/>
            <a:ahLst/>
            <a:cxnLst/>
            <a:rect l="l" t="t" r="r" b="b"/>
            <a:pathLst>
              <a:path w="20145" h="13715" extrusionOk="0">
                <a:moveTo>
                  <a:pt x="1803" y="1348"/>
                </a:moveTo>
                <a:cubicBezTo>
                  <a:pt x="1919" y="1348"/>
                  <a:pt x="2008" y="1437"/>
                  <a:pt x="2008" y="1553"/>
                </a:cubicBezTo>
                <a:cubicBezTo>
                  <a:pt x="2008" y="1660"/>
                  <a:pt x="1919" y="1758"/>
                  <a:pt x="1803" y="1758"/>
                </a:cubicBezTo>
                <a:cubicBezTo>
                  <a:pt x="1696" y="1758"/>
                  <a:pt x="1606" y="1660"/>
                  <a:pt x="1606" y="1553"/>
                </a:cubicBezTo>
                <a:cubicBezTo>
                  <a:pt x="1606" y="1437"/>
                  <a:pt x="1696" y="1348"/>
                  <a:pt x="1803" y="1348"/>
                </a:cubicBezTo>
                <a:close/>
                <a:moveTo>
                  <a:pt x="9885" y="4194"/>
                </a:moveTo>
                <a:cubicBezTo>
                  <a:pt x="10590" y="4194"/>
                  <a:pt x="11161" y="4765"/>
                  <a:pt x="11161" y="5469"/>
                </a:cubicBezTo>
                <a:cubicBezTo>
                  <a:pt x="11161" y="6174"/>
                  <a:pt x="10590" y="6745"/>
                  <a:pt x="9885" y="6745"/>
                </a:cubicBezTo>
                <a:lnTo>
                  <a:pt x="9644" y="6745"/>
                </a:lnTo>
                <a:cubicBezTo>
                  <a:pt x="9145" y="6531"/>
                  <a:pt x="8797" y="6049"/>
                  <a:pt x="8797" y="5469"/>
                </a:cubicBezTo>
                <a:cubicBezTo>
                  <a:pt x="8797" y="4889"/>
                  <a:pt x="9145" y="4408"/>
                  <a:pt x="9644" y="4194"/>
                </a:cubicBezTo>
                <a:close/>
                <a:moveTo>
                  <a:pt x="3881" y="1"/>
                </a:moveTo>
                <a:lnTo>
                  <a:pt x="3881" y="349"/>
                </a:lnTo>
                <a:cubicBezTo>
                  <a:pt x="3756" y="393"/>
                  <a:pt x="3658" y="509"/>
                  <a:pt x="3623" y="652"/>
                </a:cubicBezTo>
                <a:lnTo>
                  <a:pt x="3168" y="652"/>
                </a:lnTo>
                <a:cubicBezTo>
                  <a:pt x="2954" y="652"/>
                  <a:pt x="2775" y="920"/>
                  <a:pt x="2632" y="1268"/>
                </a:cubicBezTo>
                <a:cubicBezTo>
                  <a:pt x="2575" y="1287"/>
                  <a:pt x="2524" y="1295"/>
                  <a:pt x="2478" y="1295"/>
                </a:cubicBezTo>
                <a:cubicBezTo>
                  <a:pt x="2224" y="1295"/>
                  <a:pt x="2100" y="1053"/>
                  <a:pt x="1874" y="1053"/>
                </a:cubicBezTo>
                <a:cubicBezTo>
                  <a:pt x="1589" y="1053"/>
                  <a:pt x="1357" y="1285"/>
                  <a:pt x="1357" y="1571"/>
                </a:cubicBezTo>
                <a:cubicBezTo>
                  <a:pt x="1357" y="1856"/>
                  <a:pt x="1589" y="2088"/>
                  <a:pt x="1874" y="2088"/>
                </a:cubicBezTo>
                <a:cubicBezTo>
                  <a:pt x="1884" y="2088"/>
                  <a:pt x="1899" y="2087"/>
                  <a:pt x="1918" y="2087"/>
                </a:cubicBezTo>
                <a:cubicBezTo>
                  <a:pt x="2035" y="2087"/>
                  <a:pt x="2290" y="2127"/>
                  <a:pt x="2213" y="2704"/>
                </a:cubicBezTo>
                <a:cubicBezTo>
                  <a:pt x="2186" y="2856"/>
                  <a:pt x="2168" y="2963"/>
                  <a:pt x="2168" y="2963"/>
                </a:cubicBezTo>
                <a:lnTo>
                  <a:pt x="1865" y="4631"/>
                </a:lnTo>
                <a:cubicBezTo>
                  <a:pt x="1865" y="4631"/>
                  <a:pt x="1999" y="4845"/>
                  <a:pt x="2160" y="5113"/>
                </a:cubicBezTo>
                <a:cubicBezTo>
                  <a:pt x="2320" y="5380"/>
                  <a:pt x="2293" y="5960"/>
                  <a:pt x="2088" y="6406"/>
                </a:cubicBezTo>
                <a:lnTo>
                  <a:pt x="1" y="11000"/>
                </a:lnTo>
                <a:lnTo>
                  <a:pt x="126" y="12660"/>
                </a:lnTo>
                <a:cubicBezTo>
                  <a:pt x="126" y="12660"/>
                  <a:pt x="170" y="12669"/>
                  <a:pt x="242" y="12678"/>
                </a:cubicBezTo>
                <a:lnTo>
                  <a:pt x="1259" y="12820"/>
                </a:lnTo>
                <a:cubicBezTo>
                  <a:pt x="1259" y="12972"/>
                  <a:pt x="1303" y="13088"/>
                  <a:pt x="1446" y="13132"/>
                </a:cubicBezTo>
                <a:cubicBezTo>
                  <a:pt x="1937" y="13275"/>
                  <a:pt x="4345" y="13686"/>
                  <a:pt x="4872" y="13712"/>
                </a:cubicBezTo>
                <a:cubicBezTo>
                  <a:pt x="4893" y="13714"/>
                  <a:pt x="4915" y="13715"/>
                  <a:pt x="4937" y="13715"/>
                </a:cubicBezTo>
                <a:cubicBezTo>
                  <a:pt x="5432" y="13715"/>
                  <a:pt x="5902" y="13329"/>
                  <a:pt x="5398" y="12713"/>
                </a:cubicBezTo>
                <a:lnTo>
                  <a:pt x="5398" y="12713"/>
                </a:lnTo>
                <a:cubicBezTo>
                  <a:pt x="5362" y="12758"/>
                  <a:pt x="5327" y="12793"/>
                  <a:pt x="5291" y="12829"/>
                </a:cubicBezTo>
                <a:cubicBezTo>
                  <a:pt x="5344" y="12740"/>
                  <a:pt x="5389" y="12633"/>
                  <a:pt x="5425" y="12499"/>
                </a:cubicBezTo>
                <a:cubicBezTo>
                  <a:pt x="5585" y="11955"/>
                  <a:pt x="6388" y="9288"/>
                  <a:pt x="6807" y="7896"/>
                </a:cubicBezTo>
                <a:cubicBezTo>
                  <a:pt x="6950" y="7423"/>
                  <a:pt x="7468" y="7039"/>
                  <a:pt x="7958" y="7039"/>
                </a:cubicBezTo>
                <a:lnTo>
                  <a:pt x="9698" y="7039"/>
                </a:lnTo>
                <a:cubicBezTo>
                  <a:pt x="10884" y="7039"/>
                  <a:pt x="11304" y="6370"/>
                  <a:pt x="11304" y="5755"/>
                </a:cubicBezTo>
                <a:lnTo>
                  <a:pt x="11304" y="5237"/>
                </a:lnTo>
                <a:cubicBezTo>
                  <a:pt x="11304" y="4747"/>
                  <a:pt x="11696" y="4354"/>
                  <a:pt x="12187" y="4354"/>
                </a:cubicBezTo>
                <a:lnTo>
                  <a:pt x="16290" y="4354"/>
                </a:lnTo>
                <a:lnTo>
                  <a:pt x="16290" y="4033"/>
                </a:lnTo>
                <a:lnTo>
                  <a:pt x="20144" y="4006"/>
                </a:lnTo>
                <a:lnTo>
                  <a:pt x="20144" y="2240"/>
                </a:lnTo>
                <a:lnTo>
                  <a:pt x="20144" y="857"/>
                </a:lnTo>
                <a:lnTo>
                  <a:pt x="20144" y="652"/>
                </a:lnTo>
                <a:lnTo>
                  <a:pt x="19770" y="652"/>
                </a:lnTo>
                <a:cubicBezTo>
                  <a:pt x="19814" y="527"/>
                  <a:pt x="19788" y="393"/>
                  <a:pt x="19689" y="295"/>
                </a:cubicBezTo>
                <a:cubicBezTo>
                  <a:pt x="19622" y="224"/>
                  <a:pt x="19533" y="188"/>
                  <a:pt x="19444" y="188"/>
                </a:cubicBezTo>
                <a:cubicBezTo>
                  <a:pt x="19355" y="188"/>
                  <a:pt x="19266" y="224"/>
                  <a:pt x="19199" y="295"/>
                </a:cubicBezTo>
                <a:lnTo>
                  <a:pt x="18833" y="652"/>
                </a:lnTo>
                <a:lnTo>
                  <a:pt x="11536" y="652"/>
                </a:lnTo>
                <a:lnTo>
                  <a:pt x="11536" y="866"/>
                </a:lnTo>
                <a:lnTo>
                  <a:pt x="8743" y="866"/>
                </a:lnTo>
                <a:lnTo>
                  <a:pt x="8743" y="652"/>
                </a:lnTo>
                <a:lnTo>
                  <a:pt x="4363" y="652"/>
                </a:lnTo>
                <a:cubicBezTo>
                  <a:pt x="4327" y="500"/>
                  <a:pt x="4229" y="384"/>
                  <a:pt x="4086" y="340"/>
                </a:cubicBezTo>
                <a:lnTo>
                  <a:pt x="40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ubTitle" idx="1"/>
          </p:nvPr>
        </p:nvSpPr>
        <p:spPr>
          <a:xfrm>
            <a:off x="490450" y="1205404"/>
            <a:ext cx="5170517" cy="3108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1800" b="1" dirty="0">
                <a:solidFill>
                  <a:schemeClr val="tx1"/>
                </a:solidFill>
                <a:latin typeface="Söhne"/>
              </a:rPr>
              <a:t>Максимально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зручний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моніторинг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військового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спорядження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endParaRPr lang="en-US" sz="1800" b="1" dirty="0">
              <a:solidFill>
                <a:schemeClr val="tx1"/>
              </a:solidFill>
              <a:latin typeface="Söhne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Прокладання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ефективних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марштурів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постачання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припасів</a:t>
            </a:r>
            <a:endParaRPr lang="ru-RU" sz="1800" b="1" dirty="0">
              <a:solidFill>
                <a:schemeClr val="tx1"/>
              </a:solidFill>
              <a:latin typeface="Söhne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Індивідуальна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інформація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про солдата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задля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його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повного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забезпечення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та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надання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термінової</a:t>
            </a:r>
            <a:r>
              <a:rPr lang="ru-RU" sz="18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Söhne"/>
              </a:rPr>
              <a:t>допомоги</a:t>
            </a:r>
            <a:endParaRPr lang="en-US" sz="1800" b="1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ctrTitle"/>
          </p:nvPr>
        </p:nvSpPr>
        <p:spPr>
          <a:xfrm>
            <a:off x="710225" y="399304"/>
            <a:ext cx="77235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 rot="19963265">
            <a:off x="-59771" y="1057733"/>
            <a:ext cx="5423498" cy="1681202"/>
          </a:xfrm>
          <a:custGeom>
            <a:avLst/>
            <a:gdLst/>
            <a:ahLst/>
            <a:cxnLst/>
            <a:rect l="l" t="t" r="r" b="b"/>
            <a:pathLst>
              <a:path w="50601" h="15389" extrusionOk="0">
                <a:moveTo>
                  <a:pt x="28691" y="633"/>
                </a:moveTo>
                <a:cubicBezTo>
                  <a:pt x="29181" y="633"/>
                  <a:pt x="29850" y="928"/>
                  <a:pt x="30180" y="1285"/>
                </a:cubicBezTo>
                <a:lnTo>
                  <a:pt x="32072" y="3149"/>
                </a:lnTo>
                <a:lnTo>
                  <a:pt x="30305" y="3149"/>
                </a:lnTo>
                <a:lnTo>
                  <a:pt x="30305" y="3105"/>
                </a:lnTo>
                <a:lnTo>
                  <a:pt x="21036" y="3105"/>
                </a:lnTo>
                <a:lnTo>
                  <a:pt x="21036" y="3122"/>
                </a:lnTo>
                <a:lnTo>
                  <a:pt x="20894" y="3122"/>
                </a:lnTo>
                <a:lnTo>
                  <a:pt x="20894" y="1151"/>
                </a:lnTo>
                <a:cubicBezTo>
                  <a:pt x="20947" y="857"/>
                  <a:pt x="21313" y="633"/>
                  <a:pt x="21768" y="633"/>
                </a:cubicBezTo>
                <a:close/>
                <a:moveTo>
                  <a:pt x="11509" y="5049"/>
                </a:moveTo>
                <a:cubicBezTo>
                  <a:pt x="11874" y="5049"/>
                  <a:pt x="12178" y="5353"/>
                  <a:pt x="12178" y="5718"/>
                </a:cubicBezTo>
                <a:cubicBezTo>
                  <a:pt x="12178" y="6084"/>
                  <a:pt x="11874" y="6388"/>
                  <a:pt x="11509" y="6388"/>
                </a:cubicBezTo>
                <a:lnTo>
                  <a:pt x="10055" y="6388"/>
                </a:lnTo>
                <a:cubicBezTo>
                  <a:pt x="9689" y="6388"/>
                  <a:pt x="9385" y="6084"/>
                  <a:pt x="9385" y="5718"/>
                </a:cubicBezTo>
                <a:cubicBezTo>
                  <a:pt x="9385" y="5353"/>
                  <a:pt x="9689" y="5049"/>
                  <a:pt x="10055" y="5049"/>
                </a:cubicBezTo>
                <a:close/>
                <a:moveTo>
                  <a:pt x="8547" y="4398"/>
                </a:moveTo>
                <a:cubicBezTo>
                  <a:pt x="9118" y="4398"/>
                  <a:pt x="9011" y="6575"/>
                  <a:pt x="8208" y="6575"/>
                </a:cubicBezTo>
                <a:cubicBezTo>
                  <a:pt x="4309" y="6575"/>
                  <a:pt x="3301" y="7717"/>
                  <a:pt x="1927" y="7717"/>
                </a:cubicBezTo>
                <a:cubicBezTo>
                  <a:pt x="1913" y="7717"/>
                  <a:pt x="1899" y="7717"/>
                  <a:pt x="1886" y="7717"/>
                </a:cubicBezTo>
                <a:cubicBezTo>
                  <a:pt x="1529" y="7717"/>
                  <a:pt x="1455" y="7692"/>
                  <a:pt x="1455" y="6316"/>
                </a:cubicBezTo>
                <a:cubicBezTo>
                  <a:pt x="1455" y="4880"/>
                  <a:pt x="1321" y="4416"/>
                  <a:pt x="2204" y="4416"/>
                </a:cubicBezTo>
                <a:cubicBezTo>
                  <a:pt x="3087" y="4416"/>
                  <a:pt x="8547" y="4398"/>
                  <a:pt x="8547" y="4398"/>
                </a:cubicBezTo>
                <a:close/>
                <a:moveTo>
                  <a:pt x="20340" y="7860"/>
                </a:moveTo>
                <a:lnTo>
                  <a:pt x="20340" y="9421"/>
                </a:lnTo>
                <a:lnTo>
                  <a:pt x="20269" y="9554"/>
                </a:lnTo>
                <a:lnTo>
                  <a:pt x="18226" y="9554"/>
                </a:lnTo>
                <a:lnTo>
                  <a:pt x="17459" y="9064"/>
                </a:lnTo>
                <a:lnTo>
                  <a:pt x="18075" y="7860"/>
                </a:lnTo>
                <a:lnTo>
                  <a:pt x="18351" y="7860"/>
                </a:lnTo>
                <a:cubicBezTo>
                  <a:pt x="18271" y="7993"/>
                  <a:pt x="18217" y="8163"/>
                  <a:pt x="18217" y="8332"/>
                </a:cubicBezTo>
                <a:cubicBezTo>
                  <a:pt x="18217" y="8689"/>
                  <a:pt x="18414" y="8992"/>
                  <a:pt x="18699" y="9144"/>
                </a:cubicBezTo>
                <a:lnTo>
                  <a:pt x="19047" y="9144"/>
                </a:lnTo>
                <a:cubicBezTo>
                  <a:pt x="18815" y="8975"/>
                  <a:pt x="18654" y="8707"/>
                  <a:pt x="18654" y="8404"/>
                </a:cubicBezTo>
                <a:cubicBezTo>
                  <a:pt x="18654" y="8199"/>
                  <a:pt x="18735" y="8011"/>
                  <a:pt x="18842" y="7860"/>
                </a:cubicBezTo>
                <a:close/>
                <a:moveTo>
                  <a:pt x="20242" y="0"/>
                </a:moveTo>
                <a:lnTo>
                  <a:pt x="19038" y="286"/>
                </a:lnTo>
                <a:lnTo>
                  <a:pt x="15541" y="286"/>
                </a:lnTo>
                <a:lnTo>
                  <a:pt x="15541" y="455"/>
                </a:lnTo>
                <a:lnTo>
                  <a:pt x="15452" y="455"/>
                </a:lnTo>
                <a:cubicBezTo>
                  <a:pt x="15211" y="455"/>
                  <a:pt x="15006" y="651"/>
                  <a:pt x="15006" y="901"/>
                </a:cubicBezTo>
                <a:lnTo>
                  <a:pt x="15006" y="1758"/>
                </a:lnTo>
                <a:cubicBezTo>
                  <a:pt x="15006" y="1998"/>
                  <a:pt x="15211" y="2195"/>
                  <a:pt x="15452" y="2195"/>
                </a:cubicBezTo>
                <a:lnTo>
                  <a:pt x="15523" y="2195"/>
                </a:lnTo>
                <a:lnTo>
                  <a:pt x="15523" y="2899"/>
                </a:lnTo>
                <a:lnTo>
                  <a:pt x="15532" y="2899"/>
                </a:lnTo>
                <a:lnTo>
                  <a:pt x="15532" y="3122"/>
                </a:lnTo>
                <a:lnTo>
                  <a:pt x="15300" y="3122"/>
                </a:lnTo>
                <a:lnTo>
                  <a:pt x="15300" y="2783"/>
                </a:lnTo>
                <a:lnTo>
                  <a:pt x="13935" y="2783"/>
                </a:lnTo>
                <a:lnTo>
                  <a:pt x="13935" y="2801"/>
                </a:lnTo>
                <a:lnTo>
                  <a:pt x="13453" y="2801"/>
                </a:lnTo>
                <a:lnTo>
                  <a:pt x="13453" y="2855"/>
                </a:lnTo>
                <a:cubicBezTo>
                  <a:pt x="13132" y="3087"/>
                  <a:pt x="11678" y="4077"/>
                  <a:pt x="10367" y="4077"/>
                </a:cubicBezTo>
                <a:cubicBezTo>
                  <a:pt x="8886" y="4077"/>
                  <a:pt x="0" y="4131"/>
                  <a:pt x="0" y="4131"/>
                </a:cubicBezTo>
                <a:cubicBezTo>
                  <a:pt x="0" y="4131"/>
                  <a:pt x="215" y="7092"/>
                  <a:pt x="215" y="8127"/>
                </a:cubicBezTo>
                <a:cubicBezTo>
                  <a:pt x="215" y="9171"/>
                  <a:pt x="36" y="11740"/>
                  <a:pt x="455" y="11740"/>
                </a:cubicBezTo>
                <a:lnTo>
                  <a:pt x="2400" y="11740"/>
                </a:lnTo>
                <a:cubicBezTo>
                  <a:pt x="2400" y="11740"/>
                  <a:pt x="2445" y="7949"/>
                  <a:pt x="6102" y="7458"/>
                </a:cubicBezTo>
                <a:cubicBezTo>
                  <a:pt x="8252" y="7166"/>
                  <a:pt x="9902" y="7105"/>
                  <a:pt x="11209" y="7105"/>
                </a:cubicBezTo>
                <a:cubicBezTo>
                  <a:pt x="12100" y="7105"/>
                  <a:pt x="12832" y="7133"/>
                  <a:pt x="13453" y="7137"/>
                </a:cubicBezTo>
                <a:lnTo>
                  <a:pt x="13953" y="7137"/>
                </a:lnTo>
                <a:lnTo>
                  <a:pt x="14756" y="6780"/>
                </a:lnTo>
                <a:lnTo>
                  <a:pt x="14899" y="6602"/>
                </a:lnTo>
                <a:lnTo>
                  <a:pt x="14979" y="6682"/>
                </a:lnTo>
                <a:lnTo>
                  <a:pt x="14809" y="6887"/>
                </a:lnTo>
                <a:lnTo>
                  <a:pt x="15264" y="7333"/>
                </a:lnTo>
                <a:lnTo>
                  <a:pt x="15354" y="7868"/>
                </a:lnTo>
                <a:cubicBezTo>
                  <a:pt x="15389" y="8118"/>
                  <a:pt x="15318" y="8475"/>
                  <a:pt x="15193" y="8689"/>
                </a:cubicBezTo>
                <a:lnTo>
                  <a:pt x="13480" y="11446"/>
                </a:lnTo>
                <a:cubicBezTo>
                  <a:pt x="13355" y="11660"/>
                  <a:pt x="13418" y="11936"/>
                  <a:pt x="13623" y="12061"/>
                </a:cubicBezTo>
                <a:lnTo>
                  <a:pt x="15077" y="12962"/>
                </a:lnTo>
                <a:cubicBezTo>
                  <a:pt x="15299" y="13089"/>
                  <a:pt x="15447" y="13139"/>
                  <a:pt x="15547" y="13139"/>
                </a:cubicBezTo>
                <a:cubicBezTo>
                  <a:pt x="15848" y="13139"/>
                  <a:pt x="15701" y="12684"/>
                  <a:pt x="15782" y="12516"/>
                </a:cubicBezTo>
                <a:lnTo>
                  <a:pt x="17370" y="9269"/>
                </a:lnTo>
                <a:lnTo>
                  <a:pt x="18155" y="9778"/>
                </a:lnTo>
                <a:lnTo>
                  <a:pt x="20332" y="9778"/>
                </a:lnTo>
                <a:lnTo>
                  <a:pt x="20492" y="9492"/>
                </a:lnTo>
                <a:lnTo>
                  <a:pt x="20671" y="9492"/>
                </a:lnTo>
                <a:lnTo>
                  <a:pt x="20671" y="10232"/>
                </a:lnTo>
                <a:lnTo>
                  <a:pt x="20938" y="10232"/>
                </a:lnTo>
                <a:lnTo>
                  <a:pt x="21108" y="9492"/>
                </a:lnTo>
                <a:lnTo>
                  <a:pt x="21179" y="9492"/>
                </a:lnTo>
                <a:lnTo>
                  <a:pt x="21527" y="9412"/>
                </a:lnTo>
                <a:cubicBezTo>
                  <a:pt x="21625" y="10705"/>
                  <a:pt x="21973" y="13168"/>
                  <a:pt x="22829" y="15389"/>
                </a:cubicBezTo>
                <a:cubicBezTo>
                  <a:pt x="24721" y="14827"/>
                  <a:pt x="26451" y="14149"/>
                  <a:pt x="26451" y="14149"/>
                </a:cubicBezTo>
                <a:cubicBezTo>
                  <a:pt x="26451" y="14149"/>
                  <a:pt x="25292" y="10973"/>
                  <a:pt x="25194" y="8538"/>
                </a:cubicBezTo>
                <a:lnTo>
                  <a:pt x="25443" y="8475"/>
                </a:lnTo>
                <a:lnTo>
                  <a:pt x="26059" y="7529"/>
                </a:lnTo>
                <a:lnTo>
                  <a:pt x="26059" y="7074"/>
                </a:lnTo>
                <a:lnTo>
                  <a:pt x="26282" y="7039"/>
                </a:lnTo>
                <a:lnTo>
                  <a:pt x="43384" y="7039"/>
                </a:lnTo>
                <a:lnTo>
                  <a:pt x="43384" y="7378"/>
                </a:lnTo>
                <a:lnTo>
                  <a:pt x="44409" y="7378"/>
                </a:lnTo>
                <a:lnTo>
                  <a:pt x="44409" y="7529"/>
                </a:lnTo>
                <a:lnTo>
                  <a:pt x="45132" y="8984"/>
                </a:lnTo>
                <a:lnTo>
                  <a:pt x="45471" y="8984"/>
                </a:lnTo>
                <a:lnTo>
                  <a:pt x="45471" y="7378"/>
                </a:lnTo>
                <a:lnTo>
                  <a:pt x="45471" y="7039"/>
                </a:lnTo>
                <a:lnTo>
                  <a:pt x="45498" y="7039"/>
                </a:lnTo>
                <a:lnTo>
                  <a:pt x="45498" y="6084"/>
                </a:lnTo>
                <a:lnTo>
                  <a:pt x="45578" y="5861"/>
                </a:lnTo>
                <a:lnTo>
                  <a:pt x="45480" y="5638"/>
                </a:lnTo>
                <a:lnTo>
                  <a:pt x="46229" y="5638"/>
                </a:lnTo>
                <a:lnTo>
                  <a:pt x="46229" y="5834"/>
                </a:lnTo>
                <a:lnTo>
                  <a:pt x="50601" y="5834"/>
                </a:lnTo>
                <a:lnTo>
                  <a:pt x="50601" y="5424"/>
                </a:lnTo>
                <a:lnTo>
                  <a:pt x="48915" y="5424"/>
                </a:lnTo>
                <a:cubicBezTo>
                  <a:pt x="48825" y="5424"/>
                  <a:pt x="48754" y="5353"/>
                  <a:pt x="48754" y="5263"/>
                </a:cubicBezTo>
                <a:cubicBezTo>
                  <a:pt x="48754" y="5174"/>
                  <a:pt x="48825" y="5103"/>
                  <a:pt x="48915" y="5103"/>
                </a:cubicBezTo>
                <a:lnTo>
                  <a:pt x="50601" y="5103"/>
                </a:lnTo>
                <a:lnTo>
                  <a:pt x="50601" y="4684"/>
                </a:lnTo>
                <a:lnTo>
                  <a:pt x="46229" y="4684"/>
                </a:lnTo>
                <a:lnTo>
                  <a:pt x="46229" y="4880"/>
                </a:lnTo>
                <a:lnTo>
                  <a:pt x="45159" y="4880"/>
                </a:lnTo>
                <a:lnTo>
                  <a:pt x="44401" y="3149"/>
                </a:lnTo>
                <a:lnTo>
                  <a:pt x="33767" y="3149"/>
                </a:lnTo>
                <a:lnTo>
                  <a:pt x="30769" y="562"/>
                </a:lnTo>
                <a:cubicBezTo>
                  <a:pt x="30386" y="250"/>
                  <a:pt x="29681" y="0"/>
                  <a:pt x="291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2"/>
          </p:nvPr>
        </p:nvSpPr>
        <p:spPr>
          <a:xfrm>
            <a:off x="2290712" y="980902"/>
            <a:ext cx="5423498" cy="1064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Problems that we solve: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1"/>
          </p:nvPr>
        </p:nvSpPr>
        <p:spPr>
          <a:xfrm>
            <a:off x="3034146" y="2175779"/>
            <a:ext cx="5037512" cy="22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uk-UA" sz="14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Облік забезпечення потреб військовослужбовців Збройних Сил України (для бригади) в обмундируванні, взутті, теплих і постільних речах, спорядженні, предметах індивідуального захисту, санітарно-господарському майні.</a:t>
            </a:r>
            <a:endParaRPr lang="en-US" sz="1400" kern="100" dirty="0"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/>
            <a:endParaRPr lang="ru-RU" i="0" dirty="0">
              <a:solidFill>
                <a:srgbClr val="D1D5DB"/>
              </a:solidFill>
              <a:effectLst/>
              <a:latin typeface="Söhne"/>
            </a:endParaRPr>
          </a:p>
          <a:p>
            <a:pPr marL="139700" indent="0" algn="l"/>
            <a:r>
              <a:rPr lang="ru-RU" sz="1400" dirty="0" err="1">
                <a:solidFill>
                  <a:schemeClr val="accent6"/>
                </a:solidFill>
                <a:latin typeface="Söhne"/>
              </a:rPr>
              <a:t>Додаток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надає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інформацію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про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забезпечення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кожного солдата,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важливу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медичну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інформацію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про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нього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та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дані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</a:t>
            </a:r>
            <a:r>
              <a:rPr lang="ru-RU" sz="1400" dirty="0" err="1">
                <a:solidFill>
                  <a:schemeClr val="accent6"/>
                </a:solidFill>
                <a:latin typeface="Söhne"/>
              </a:rPr>
              <a:t>контактної</a:t>
            </a:r>
            <a:r>
              <a:rPr lang="ru-RU" sz="1400" dirty="0">
                <a:solidFill>
                  <a:schemeClr val="accent6"/>
                </a:solidFill>
                <a:latin typeface="Söhne"/>
              </a:rPr>
              <a:t> особи.</a:t>
            </a:r>
            <a:endParaRPr lang="ru-RU" sz="140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subTitle" idx="1"/>
          </p:nvPr>
        </p:nvSpPr>
        <p:spPr>
          <a:xfrm>
            <a:off x="204847" y="3081806"/>
            <a:ext cx="3008882" cy="738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Моніторинг</a:t>
            </a:r>
            <a:r>
              <a:rPr lang="ru-RU" dirty="0"/>
              <a:t>,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спорядження</a:t>
            </a:r>
            <a:endParaRPr lang="ru-RU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у </a:t>
            </a:r>
            <a:r>
              <a:rPr lang="ru-RU" dirty="0" err="1"/>
              <a:t>бригаді</a:t>
            </a:r>
            <a:endParaRPr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2"/>
          </p:nvPr>
        </p:nvSpPr>
        <p:spPr>
          <a:xfrm>
            <a:off x="3117097" y="3081594"/>
            <a:ext cx="3140100" cy="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Перегляд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власного</a:t>
            </a:r>
            <a:r>
              <a:rPr lang="ru-RU" dirty="0"/>
              <a:t> </a:t>
            </a:r>
            <a:r>
              <a:rPr lang="ru-RU" dirty="0" err="1"/>
              <a:t>спорядження</a:t>
            </a:r>
            <a:endParaRPr dirty="0"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3"/>
          </p:nvPr>
        </p:nvSpPr>
        <p:spPr>
          <a:xfrm>
            <a:off x="139238" y="2701058"/>
            <a:ext cx="31401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Командир</a:t>
            </a:r>
            <a:endParaRPr sz="2000" b="1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4"/>
          </p:nvPr>
        </p:nvSpPr>
        <p:spPr>
          <a:xfrm>
            <a:off x="3117097" y="2642698"/>
            <a:ext cx="31401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Солдат</a:t>
            </a:r>
            <a:endParaRPr sz="2000" b="1"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ctrTitle"/>
          </p:nvPr>
        </p:nvSpPr>
        <p:spPr>
          <a:xfrm>
            <a:off x="710225" y="399304"/>
            <a:ext cx="77235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users:</a:t>
            </a:r>
            <a:endParaRPr dirty="0"/>
          </a:p>
        </p:txBody>
      </p:sp>
      <p:sp>
        <p:nvSpPr>
          <p:cNvPr id="265" name="Google Shape;265;p35"/>
          <p:cNvSpPr/>
          <p:nvPr/>
        </p:nvSpPr>
        <p:spPr>
          <a:xfrm>
            <a:off x="1266025" y="1834950"/>
            <a:ext cx="736800" cy="73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4195263" y="1811341"/>
            <a:ext cx="736800" cy="73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85F53-B800-44ED-985A-26B77D68CAB2}"/>
              </a:ext>
            </a:extLst>
          </p:cNvPr>
          <p:cNvSpPr txBox="1"/>
          <p:nvPr/>
        </p:nvSpPr>
        <p:spPr>
          <a:xfrm>
            <a:off x="6257197" y="3048632"/>
            <a:ext cx="2366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.</a:t>
            </a:r>
            <a:endParaRPr lang="uk-UA" sz="1200" dirty="0"/>
          </a:p>
        </p:txBody>
      </p:sp>
      <p:sp>
        <p:nvSpPr>
          <p:cNvPr id="6" name="Google Shape;266;p35">
            <a:extLst>
              <a:ext uri="{FF2B5EF4-FFF2-40B4-BE49-F238E27FC236}">
                <a16:creationId xmlns:a16="http://schemas.microsoft.com/office/drawing/2014/main" id="{D3ABD4D2-D052-CA7B-1DF1-D2757415828D}"/>
              </a:ext>
            </a:extLst>
          </p:cNvPr>
          <p:cNvSpPr/>
          <p:nvPr/>
        </p:nvSpPr>
        <p:spPr>
          <a:xfrm>
            <a:off x="7066312" y="1834950"/>
            <a:ext cx="736800" cy="736800"/>
          </a:xfrm>
          <a:prstGeom prst="ellipse">
            <a:avLst/>
          </a:prstGeom>
          <a:solidFill>
            <a:srgbClr val="6655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/>
          </a:p>
        </p:txBody>
      </p:sp>
      <p:sp>
        <p:nvSpPr>
          <p:cNvPr id="11" name="Google Shape;263;p35">
            <a:extLst>
              <a:ext uri="{FF2B5EF4-FFF2-40B4-BE49-F238E27FC236}">
                <a16:creationId xmlns:a16="http://schemas.microsoft.com/office/drawing/2014/main" id="{DDB5C97A-73C6-AD1A-3A56-38A8DFE27AB4}"/>
              </a:ext>
            </a:extLst>
          </p:cNvPr>
          <p:cNvSpPr txBox="1">
            <a:spLocks/>
          </p:cNvSpPr>
          <p:nvPr/>
        </p:nvSpPr>
        <p:spPr>
          <a:xfrm>
            <a:off x="5864662" y="2633040"/>
            <a:ext cx="31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2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uk-UA" sz="2000" b="1" dirty="0"/>
              <a:t>Волонтер</a:t>
            </a:r>
          </a:p>
        </p:txBody>
      </p:sp>
      <p:sp>
        <p:nvSpPr>
          <p:cNvPr id="12" name="Google Shape;261;p35">
            <a:extLst>
              <a:ext uri="{FF2B5EF4-FFF2-40B4-BE49-F238E27FC236}">
                <a16:creationId xmlns:a16="http://schemas.microsoft.com/office/drawing/2014/main" id="{19D249B1-A013-5382-EE7D-EBC9D30A5AF1}"/>
              </a:ext>
            </a:extLst>
          </p:cNvPr>
          <p:cNvSpPr txBox="1">
            <a:spLocks/>
          </p:cNvSpPr>
          <p:nvPr/>
        </p:nvSpPr>
        <p:spPr>
          <a:xfrm>
            <a:off x="5799053" y="3049214"/>
            <a:ext cx="31401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ru-RU" dirty="0"/>
              <a:t>Перегляд </a:t>
            </a:r>
            <a:r>
              <a:rPr lang="ru-RU" dirty="0" err="1"/>
              <a:t>маршрутів</a:t>
            </a:r>
            <a:r>
              <a:rPr lang="ru-RU" dirty="0"/>
              <a:t> для доставки </a:t>
            </a:r>
            <a:r>
              <a:rPr lang="ru-RU" dirty="0" err="1"/>
              <a:t>необхідного</a:t>
            </a:r>
            <a:endParaRPr lang="ru-RU" dirty="0"/>
          </a:p>
        </p:txBody>
      </p:sp>
      <p:grpSp>
        <p:nvGrpSpPr>
          <p:cNvPr id="13" name="Google Shape;6711;p65">
            <a:extLst>
              <a:ext uri="{FF2B5EF4-FFF2-40B4-BE49-F238E27FC236}">
                <a16:creationId xmlns:a16="http://schemas.microsoft.com/office/drawing/2014/main" id="{1C00DAE2-21CF-C3B7-6456-5B3734870112}"/>
              </a:ext>
            </a:extLst>
          </p:cNvPr>
          <p:cNvGrpSpPr/>
          <p:nvPr/>
        </p:nvGrpSpPr>
        <p:grpSpPr>
          <a:xfrm>
            <a:off x="1476208" y="2024300"/>
            <a:ext cx="316434" cy="358099"/>
            <a:chOff x="-54007925" y="3584850"/>
            <a:chExt cx="281200" cy="318225"/>
          </a:xfrm>
          <a:solidFill>
            <a:schemeClr val="accent6"/>
          </a:solidFill>
        </p:grpSpPr>
        <p:sp>
          <p:nvSpPr>
            <p:cNvPr id="14" name="Google Shape;6712;p65">
              <a:extLst>
                <a:ext uri="{FF2B5EF4-FFF2-40B4-BE49-F238E27FC236}">
                  <a16:creationId xmlns:a16="http://schemas.microsoft.com/office/drawing/2014/main" id="{79FDF8E0-B6E9-DD17-6AB3-530E5DC71EA0}"/>
                </a:ext>
              </a:extLst>
            </p:cNvPr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13;p65">
              <a:extLst>
                <a:ext uri="{FF2B5EF4-FFF2-40B4-BE49-F238E27FC236}">
                  <a16:creationId xmlns:a16="http://schemas.microsoft.com/office/drawing/2014/main" id="{DFE40A59-619F-C048-2472-1A2F68122C34}"/>
                </a:ext>
              </a:extLst>
            </p:cNvPr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14;p65">
              <a:extLst>
                <a:ext uri="{FF2B5EF4-FFF2-40B4-BE49-F238E27FC236}">
                  <a16:creationId xmlns:a16="http://schemas.microsoft.com/office/drawing/2014/main" id="{7AC24D90-BAC5-AC47-8A0B-7316F638A073}"/>
                </a:ext>
              </a:extLst>
            </p:cNvPr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15;p65">
              <a:extLst>
                <a:ext uri="{FF2B5EF4-FFF2-40B4-BE49-F238E27FC236}">
                  <a16:creationId xmlns:a16="http://schemas.microsoft.com/office/drawing/2014/main" id="{D539C1D9-0468-7564-457D-860C9E65167C}"/>
                </a:ext>
              </a:extLst>
            </p:cNvPr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16;p65">
              <a:extLst>
                <a:ext uri="{FF2B5EF4-FFF2-40B4-BE49-F238E27FC236}">
                  <a16:creationId xmlns:a16="http://schemas.microsoft.com/office/drawing/2014/main" id="{FAA80677-59CB-ADAF-09D1-077D33E3A282}"/>
                </a:ext>
              </a:extLst>
            </p:cNvPr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17;p65">
              <a:extLst>
                <a:ext uri="{FF2B5EF4-FFF2-40B4-BE49-F238E27FC236}">
                  <a16:creationId xmlns:a16="http://schemas.microsoft.com/office/drawing/2014/main" id="{8E571EA0-3D63-A4CE-461F-AFC72F10FF02}"/>
                </a:ext>
              </a:extLst>
            </p:cNvPr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999;p65">
            <a:extLst>
              <a:ext uri="{FF2B5EF4-FFF2-40B4-BE49-F238E27FC236}">
                <a16:creationId xmlns:a16="http://schemas.microsoft.com/office/drawing/2014/main" id="{3AAC8437-42C1-74B7-A4B3-3C1523C80CC0}"/>
              </a:ext>
            </a:extLst>
          </p:cNvPr>
          <p:cNvGrpSpPr/>
          <p:nvPr/>
        </p:nvGrpSpPr>
        <p:grpSpPr>
          <a:xfrm>
            <a:off x="4414644" y="2024300"/>
            <a:ext cx="314662" cy="357226"/>
            <a:chOff x="-52440550" y="3977875"/>
            <a:chExt cx="279625" cy="317450"/>
          </a:xfrm>
          <a:solidFill>
            <a:schemeClr val="bg1"/>
          </a:solidFill>
        </p:grpSpPr>
        <p:sp>
          <p:nvSpPr>
            <p:cNvPr id="21" name="Google Shape;7000;p65">
              <a:extLst>
                <a:ext uri="{FF2B5EF4-FFF2-40B4-BE49-F238E27FC236}">
                  <a16:creationId xmlns:a16="http://schemas.microsoft.com/office/drawing/2014/main" id="{06805C86-B40A-155B-7558-199E3AE7BE71}"/>
                </a:ext>
              </a:extLst>
            </p:cNvPr>
            <p:cNvSpPr/>
            <p:nvPr/>
          </p:nvSpPr>
          <p:spPr>
            <a:xfrm>
              <a:off x="-52403525" y="4052700"/>
              <a:ext cx="76425" cy="18150"/>
            </a:xfrm>
            <a:custGeom>
              <a:avLst/>
              <a:gdLst/>
              <a:ahLst/>
              <a:cxnLst/>
              <a:rect l="l" t="t" r="r" b="b"/>
              <a:pathLst>
                <a:path w="3057" h="726" extrusionOk="0">
                  <a:moveTo>
                    <a:pt x="0" y="1"/>
                  </a:moveTo>
                  <a:lnTo>
                    <a:pt x="0" y="725"/>
                  </a:lnTo>
                  <a:lnTo>
                    <a:pt x="3056" y="725"/>
                  </a:lnTo>
                  <a:cubicBezTo>
                    <a:pt x="3025" y="631"/>
                    <a:pt x="2993" y="473"/>
                    <a:pt x="2993" y="347"/>
                  </a:cubicBezTo>
                  <a:cubicBezTo>
                    <a:pt x="2993" y="221"/>
                    <a:pt x="3025" y="95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01;p65">
              <a:extLst>
                <a:ext uri="{FF2B5EF4-FFF2-40B4-BE49-F238E27FC236}">
                  <a16:creationId xmlns:a16="http://schemas.microsoft.com/office/drawing/2014/main" id="{F6EAF5B2-B8FB-204F-52FD-26F2FE34BCC2}"/>
                </a:ext>
              </a:extLst>
            </p:cNvPr>
            <p:cNvSpPr/>
            <p:nvPr/>
          </p:nvSpPr>
          <p:spPr>
            <a:xfrm>
              <a:off x="-52357850" y="4088925"/>
              <a:ext cx="168575" cy="33075"/>
            </a:xfrm>
            <a:custGeom>
              <a:avLst/>
              <a:gdLst/>
              <a:ahLst/>
              <a:cxnLst/>
              <a:rect l="l" t="t" r="r" b="b"/>
              <a:pathLst>
                <a:path w="6743" h="1323" extrusionOk="0">
                  <a:moveTo>
                    <a:pt x="1" y="1"/>
                  </a:moveTo>
                  <a:cubicBezTo>
                    <a:pt x="1387" y="631"/>
                    <a:pt x="2836" y="1072"/>
                    <a:pt x="4348" y="1292"/>
                  </a:cubicBezTo>
                  <a:cubicBezTo>
                    <a:pt x="4474" y="1313"/>
                    <a:pt x="4599" y="1322"/>
                    <a:pt x="4723" y="1322"/>
                  </a:cubicBezTo>
                  <a:cubicBezTo>
                    <a:pt x="5372" y="1322"/>
                    <a:pt x="5978" y="1054"/>
                    <a:pt x="6428" y="631"/>
                  </a:cubicBezTo>
                  <a:cubicBezTo>
                    <a:pt x="6554" y="505"/>
                    <a:pt x="6617" y="379"/>
                    <a:pt x="6711" y="284"/>
                  </a:cubicBezTo>
                  <a:cubicBezTo>
                    <a:pt x="6743" y="221"/>
                    <a:pt x="6743" y="158"/>
                    <a:pt x="6711" y="64"/>
                  </a:cubicBezTo>
                  <a:cubicBezTo>
                    <a:pt x="6680" y="32"/>
                    <a:pt x="6585" y="1"/>
                    <a:pt x="6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02;p65">
              <a:extLst>
                <a:ext uri="{FF2B5EF4-FFF2-40B4-BE49-F238E27FC236}">
                  <a16:creationId xmlns:a16="http://schemas.microsoft.com/office/drawing/2014/main" id="{14C36F9F-2ED8-D3F7-1609-66FC23A15AB7}"/>
                </a:ext>
              </a:extLst>
            </p:cNvPr>
            <p:cNvSpPr/>
            <p:nvPr/>
          </p:nvSpPr>
          <p:spPr>
            <a:xfrm>
              <a:off x="-52309000" y="40519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89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03;p65">
              <a:extLst>
                <a:ext uri="{FF2B5EF4-FFF2-40B4-BE49-F238E27FC236}">
                  <a16:creationId xmlns:a16="http://schemas.microsoft.com/office/drawing/2014/main" id="{803AAF36-D0A0-81F4-9C81-7F6022ADCE91}"/>
                </a:ext>
              </a:extLst>
            </p:cNvPr>
            <p:cNvSpPr/>
            <p:nvPr/>
          </p:nvSpPr>
          <p:spPr>
            <a:xfrm>
              <a:off x="-52402750" y="3977875"/>
              <a:ext cx="204825" cy="55950"/>
            </a:xfrm>
            <a:custGeom>
              <a:avLst/>
              <a:gdLst/>
              <a:ahLst/>
              <a:cxnLst/>
              <a:rect l="l" t="t" r="r" b="b"/>
              <a:pathLst>
                <a:path w="8193" h="2238" extrusionOk="0">
                  <a:moveTo>
                    <a:pt x="1104" y="1"/>
                  </a:moveTo>
                  <a:cubicBezTo>
                    <a:pt x="474" y="1"/>
                    <a:pt x="1" y="505"/>
                    <a:pt x="1" y="1103"/>
                  </a:cubicBezTo>
                  <a:lnTo>
                    <a:pt x="1" y="2237"/>
                  </a:lnTo>
                  <a:lnTo>
                    <a:pt x="8192" y="2237"/>
                  </a:lnTo>
                  <a:lnTo>
                    <a:pt x="8192" y="1103"/>
                  </a:lnTo>
                  <a:cubicBezTo>
                    <a:pt x="8192" y="473"/>
                    <a:pt x="7688" y="1"/>
                    <a:pt x="7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04;p65">
              <a:extLst>
                <a:ext uri="{FF2B5EF4-FFF2-40B4-BE49-F238E27FC236}">
                  <a16:creationId xmlns:a16="http://schemas.microsoft.com/office/drawing/2014/main" id="{0D0E013F-D16F-D358-D790-B0F7FE7F7DB0}"/>
                </a:ext>
              </a:extLst>
            </p:cNvPr>
            <p:cNvSpPr/>
            <p:nvPr/>
          </p:nvSpPr>
          <p:spPr>
            <a:xfrm>
              <a:off x="-52275150" y="4052700"/>
              <a:ext cx="77225" cy="17350"/>
            </a:xfrm>
            <a:custGeom>
              <a:avLst/>
              <a:gdLst/>
              <a:ahLst/>
              <a:cxnLst/>
              <a:rect l="l" t="t" r="r" b="b"/>
              <a:pathLst>
                <a:path w="3089" h="694" extrusionOk="0">
                  <a:moveTo>
                    <a:pt x="1" y="1"/>
                  </a:moveTo>
                  <a:cubicBezTo>
                    <a:pt x="64" y="95"/>
                    <a:pt x="95" y="221"/>
                    <a:pt x="95" y="347"/>
                  </a:cubicBezTo>
                  <a:cubicBezTo>
                    <a:pt x="95" y="442"/>
                    <a:pt x="64" y="568"/>
                    <a:pt x="1" y="694"/>
                  </a:cubicBezTo>
                  <a:lnTo>
                    <a:pt x="3088" y="694"/>
                  </a:lnTo>
                  <a:lnTo>
                    <a:pt x="30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05;p65">
              <a:extLst>
                <a:ext uri="{FF2B5EF4-FFF2-40B4-BE49-F238E27FC236}">
                  <a16:creationId xmlns:a16="http://schemas.microsoft.com/office/drawing/2014/main" id="{188CBC22-0521-02DD-4DF0-794036B0FFA4}"/>
                </a:ext>
              </a:extLst>
            </p:cNvPr>
            <p:cNvSpPr/>
            <p:nvPr/>
          </p:nvSpPr>
          <p:spPr>
            <a:xfrm>
              <a:off x="-52403525" y="4089725"/>
              <a:ext cx="204800" cy="205600"/>
            </a:xfrm>
            <a:custGeom>
              <a:avLst/>
              <a:gdLst/>
              <a:ahLst/>
              <a:cxnLst/>
              <a:rect l="l" t="t" r="r" b="b"/>
              <a:pathLst>
                <a:path w="8192" h="8224" extrusionOk="0">
                  <a:moveTo>
                    <a:pt x="2584" y="2993"/>
                  </a:moveTo>
                  <a:cubicBezTo>
                    <a:pt x="2773" y="2993"/>
                    <a:pt x="2930" y="3151"/>
                    <a:pt x="2930" y="3340"/>
                  </a:cubicBezTo>
                  <a:cubicBezTo>
                    <a:pt x="2930" y="3560"/>
                    <a:pt x="2773" y="3718"/>
                    <a:pt x="2584" y="3718"/>
                  </a:cubicBezTo>
                  <a:cubicBezTo>
                    <a:pt x="2426" y="3718"/>
                    <a:pt x="2237" y="3560"/>
                    <a:pt x="2237" y="3340"/>
                  </a:cubicBezTo>
                  <a:cubicBezTo>
                    <a:pt x="2237" y="3151"/>
                    <a:pt x="2395" y="2993"/>
                    <a:pt x="2584" y="2993"/>
                  </a:cubicBezTo>
                  <a:close/>
                  <a:moveTo>
                    <a:pt x="5608" y="2993"/>
                  </a:moveTo>
                  <a:cubicBezTo>
                    <a:pt x="5829" y="2993"/>
                    <a:pt x="5986" y="3151"/>
                    <a:pt x="5986" y="3340"/>
                  </a:cubicBezTo>
                  <a:cubicBezTo>
                    <a:pt x="5986" y="3560"/>
                    <a:pt x="5829" y="3718"/>
                    <a:pt x="5608" y="3718"/>
                  </a:cubicBezTo>
                  <a:cubicBezTo>
                    <a:pt x="5419" y="3718"/>
                    <a:pt x="5262" y="3560"/>
                    <a:pt x="5262" y="3340"/>
                  </a:cubicBezTo>
                  <a:cubicBezTo>
                    <a:pt x="5262" y="3151"/>
                    <a:pt x="5419" y="2993"/>
                    <a:pt x="5608" y="2993"/>
                  </a:cubicBezTo>
                  <a:close/>
                  <a:moveTo>
                    <a:pt x="5148" y="5553"/>
                  </a:moveTo>
                  <a:cubicBezTo>
                    <a:pt x="5238" y="5553"/>
                    <a:pt x="5325" y="5592"/>
                    <a:pt x="5388" y="5671"/>
                  </a:cubicBezTo>
                  <a:cubicBezTo>
                    <a:pt x="5577" y="5797"/>
                    <a:pt x="5577" y="6018"/>
                    <a:pt x="5419" y="6175"/>
                  </a:cubicBezTo>
                  <a:cubicBezTo>
                    <a:pt x="5073" y="6522"/>
                    <a:pt x="4600" y="6742"/>
                    <a:pt x="4128" y="6742"/>
                  </a:cubicBezTo>
                  <a:cubicBezTo>
                    <a:pt x="3624" y="6742"/>
                    <a:pt x="3151" y="6522"/>
                    <a:pt x="2773" y="6175"/>
                  </a:cubicBezTo>
                  <a:cubicBezTo>
                    <a:pt x="2615" y="6018"/>
                    <a:pt x="2615" y="5797"/>
                    <a:pt x="2773" y="5671"/>
                  </a:cubicBezTo>
                  <a:cubicBezTo>
                    <a:pt x="2852" y="5592"/>
                    <a:pt x="2954" y="5553"/>
                    <a:pt x="3053" y="5553"/>
                  </a:cubicBezTo>
                  <a:cubicBezTo>
                    <a:pt x="3151" y="5553"/>
                    <a:pt x="3245" y="5592"/>
                    <a:pt x="3308" y="5671"/>
                  </a:cubicBezTo>
                  <a:cubicBezTo>
                    <a:pt x="3513" y="5892"/>
                    <a:pt x="3797" y="6002"/>
                    <a:pt x="4084" y="6002"/>
                  </a:cubicBezTo>
                  <a:cubicBezTo>
                    <a:pt x="4372" y="6002"/>
                    <a:pt x="4663" y="5892"/>
                    <a:pt x="4884" y="5671"/>
                  </a:cubicBezTo>
                  <a:cubicBezTo>
                    <a:pt x="4962" y="5592"/>
                    <a:pt x="5057" y="5553"/>
                    <a:pt x="5148" y="5553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6333"/>
                    <a:pt x="1828" y="8223"/>
                    <a:pt x="4096" y="8223"/>
                  </a:cubicBezTo>
                  <a:cubicBezTo>
                    <a:pt x="6333" y="8223"/>
                    <a:pt x="8192" y="6396"/>
                    <a:pt x="8192" y="4096"/>
                  </a:cubicBezTo>
                  <a:lnTo>
                    <a:pt x="8192" y="1576"/>
                  </a:lnTo>
                  <a:cubicBezTo>
                    <a:pt x="7656" y="1891"/>
                    <a:pt x="7089" y="2080"/>
                    <a:pt x="6490" y="2080"/>
                  </a:cubicBezTo>
                  <a:cubicBezTo>
                    <a:pt x="6364" y="2048"/>
                    <a:pt x="6207" y="2048"/>
                    <a:pt x="6049" y="2017"/>
                  </a:cubicBezTo>
                  <a:cubicBezTo>
                    <a:pt x="4317" y="1733"/>
                    <a:pt x="2615" y="1229"/>
                    <a:pt x="1009" y="441"/>
                  </a:cubicBez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06;p65">
              <a:extLst>
                <a:ext uri="{FF2B5EF4-FFF2-40B4-BE49-F238E27FC236}">
                  <a16:creationId xmlns:a16="http://schemas.microsoft.com/office/drawing/2014/main" id="{1998F913-E027-E8F2-3AAB-E1374272807A}"/>
                </a:ext>
              </a:extLst>
            </p:cNvPr>
            <p:cNvSpPr/>
            <p:nvPr/>
          </p:nvSpPr>
          <p:spPr>
            <a:xfrm>
              <a:off x="-52179050" y="4132250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1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1"/>
                  </a:cubicBezTo>
                  <a:cubicBezTo>
                    <a:pt x="725" y="694"/>
                    <a:pt x="410" y="22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07;p65">
              <a:extLst>
                <a:ext uri="{FF2B5EF4-FFF2-40B4-BE49-F238E27FC236}">
                  <a16:creationId xmlns:a16="http://schemas.microsoft.com/office/drawing/2014/main" id="{E9EA5D14-FEFF-AA16-BFF7-413525EC6D2C}"/>
                </a:ext>
              </a:extLst>
            </p:cNvPr>
            <p:cNvSpPr/>
            <p:nvPr/>
          </p:nvSpPr>
          <p:spPr>
            <a:xfrm>
              <a:off x="-52440550" y="413225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21"/>
                    <a:pt x="1" y="694"/>
                    <a:pt x="1" y="1261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6762;p65">
            <a:extLst>
              <a:ext uri="{FF2B5EF4-FFF2-40B4-BE49-F238E27FC236}">
                <a16:creationId xmlns:a16="http://schemas.microsoft.com/office/drawing/2014/main" id="{678F860F-3D61-1918-0550-27EDE8D28205}"/>
              </a:ext>
            </a:extLst>
          </p:cNvPr>
          <p:cNvGrpSpPr/>
          <p:nvPr/>
        </p:nvGrpSpPr>
        <p:grpSpPr>
          <a:xfrm>
            <a:off x="7266229" y="2037701"/>
            <a:ext cx="358999" cy="359252"/>
            <a:chOff x="-55595775" y="3982375"/>
            <a:chExt cx="319025" cy="319250"/>
          </a:xfrm>
          <a:solidFill>
            <a:schemeClr val="bg1"/>
          </a:solidFill>
        </p:grpSpPr>
        <p:sp>
          <p:nvSpPr>
            <p:cNvPr id="30" name="Google Shape;6763;p65">
              <a:extLst>
                <a:ext uri="{FF2B5EF4-FFF2-40B4-BE49-F238E27FC236}">
                  <a16:creationId xmlns:a16="http://schemas.microsoft.com/office/drawing/2014/main" id="{98E5A2C1-20F0-0143-D770-44C1690FA122}"/>
                </a:ext>
              </a:extLst>
            </p:cNvPr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6764;p65">
              <a:extLst>
                <a:ext uri="{FF2B5EF4-FFF2-40B4-BE49-F238E27FC236}">
                  <a16:creationId xmlns:a16="http://schemas.microsoft.com/office/drawing/2014/main" id="{9004CEA8-DBB5-B08B-060A-5C3722094763}"/>
                </a:ext>
              </a:extLst>
            </p:cNvPr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6" name="Google Shape;6765;p65">
              <a:extLst>
                <a:ext uri="{FF2B5EF4-FFF2-40B4-BE49-F238E27FC236}">
                  <a16:creationId xmlns:a16="http://schemas.microsoft.com/office/drawing/2014/main" id="{D339EBFA-CCD9-E40A-4AB2-1392EACD6E18}"/>
                </a:ext>
              </a:extLst>
            </p:cNvPr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7" name="Google Shape;6766;p65">
              <a:extLst>
                <a:ext uri="{FF2B5EF4-FFF2-40B4-BE49-F238E27FC236}">
                  <a16:creationId xmlns:a16="http://schemas.microsoft.com/office/drawing/2014/main" id="{CE93DD21-8656-2C04-B968-644F9D37BCCE}"/>
                </a:ext>
              </a:extLst>
            </p:cNvPr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58" name="Google Shape;6767;p65">
              <a:extLst>
                <a:ext uri="{FF2B5EF4-FFF2-40B4-BE49-F238E27FC236}">
                  <a16:creationId xmlns:a16="http://schemas.microsoft.com/office/drawing/2014/main" id="{716F4CFA-DF3A-9C75-6722-9843364E6531}"/>
                </a:ext>
              </a:extLst>
            </p:cNvPr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9" name="Google Shape;6768;p65">
              <a:extLst>
                <a:ext uri="{FF2B5EF4-FFF2-40B4-BE49-F238E27FC236}">
                  <a16:creationId xmlns:a16="http://schemas.microsoft.com/office/drawing/2014/main" id="{B9118E53-E1F2-40BC-1A8A-01C333CE458E}"/>
                </a:ext>
              </a:extLst>
            </p:cNvPr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>
            <a:spLocks noGrp="1"/>
          </p:cNvSpPr>
          <p:nvPr>
            <p:ph type="title"/>
          </p:nvPr>
        </p:nvSpPr>
        <p:spPr>
          <a:xfrm>
            <a:off x="1861688" y="393421"/>
            <a:ext cx="5794334" cy="12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8E924-ECDF-2F2A-DB98-2D915A88E741}"/>
              </a:ext>
            </a:extLst>
          </p:cNvPr>
          <p:cNvSpPr txBox="1"/>
          <p:nvPr/>
        </p:nvSpPr>
        <p:spPr>
          <a:xfrm>
            <a:off x="847898" y="1396539"/>
            <a:ext cx="725701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algn="l"/>
            <a:r>
              <a:rPr lang="uk-UA" b="1" i="0" dirty="0">
                <a:solidFill>
                  <a:srgbClr val="D1D5DB"/>
                </a:solidFill>
                <a:effectLst/>
                <a:latin typeface="Söhne"/>
              </a:rPr>
              <a:t>Зручний та Зрозумілий Інтерфейс: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2" algn="l"/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Додаток повинен мати інтуїтивний та зрозумілий інтерфейс, що дозволить військовому персоналу легко орієнтуватися та виконувати завдання.</a:t>
            </a:r>
          </a:p>
          <a:p>
            <a:pPr marL="457200" lvl="1" algn="l"/>
            <a:r>
              <a:rPr lang="uk-UA" b="1" i="0" dirty="0">
                <a:solidFill>
                  <a:srgbClr val="D1D5DB"/>
                </a:solidFill>
                <a:effectLst/>
                <a:latin typeface="Söhne"/>
              </a:rPr>
              <a:t>Система Шаблонів для Ефективності: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2" algn="l"/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Шаблони можуть значно зменшити помилки введення даних та прискорити рутинні процеси.</a:t>
            </a:r>
          </a:p>
          <a:p>
            <a:pPr marL="457200" lvl="1" algn="l"/>
            <a:r>
              <a:rPr lang="uk-UA" b="1" i="0" dirty="0">
                <a:solidFill>
                  <a:srgbClr val="D1D5DB"/>
                </a:solidFill>
                <a:effectLst/>
                <a:latin typeface="Söhne"/>
              </a:rPr>
              <a:t>Моніторинг Інвентарю: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2" algn="l"/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Додаток повинен постійно відстежувати статус і розташування військового обладнання та припасів в режимі реального часу.</a:t>
            </a:r>
          </a:p>
          <a:p>
            <a:pPr marL="457200" lvl="1" algn="l"/>
            <a:r>
              <a:rPr lang="uk-UA" b="1" i="0" dirty="0">
                <a:solidFill>
                  <a:srgbClr val="D1D5DB"/>
                </a:solidFill>
                <a:effectLst/>
                <a:latin typeface="Söhne"/>
              </a:rPr>
              <a:t>Забезпечення Конфіденційності:</a:t>
            </a:r>
            <a:endParaRPr lang="uk-UA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914400" lvl="2" algn="l"/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Безпека даних та конфіденційність є найважливішими. Застосуйте надійні заходи безпеки для захисту відомостей військового характеру.</a:t>
            </a:r>
          </a:p>
          <a:p>
            <a:br>
              <a:rPr lang="uk-UA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40"/>
          <p:cNvGrpSpPr/>
          <p:nvPr/>
        </p:nvGrpSpPr>
        <p:grpSpPr>
          <a:xfrm>
            <a:off x="4431990" y="1319405"/>
            <a:ext cx="3850839" cy="3287296"/>
            <a:chOff x="1162000" y="1623375"/>
            <a:chExt cx="3323700" cy="2837300"/>
          </a:xfrm>
        </p:grpSpPr>
        <p:sp>
          <p:nvSpPr>
            <p:cNvPr id="392" name="Google Shape;392;p40"/>
            <p:cNvSpPr/>
            <p:nvPr/>
          </p:nvSpPr>
          <p:spPr>
            <a:xfrm>
              <a:off x="2084750" y="3665375"/>
              <a:ext cx="1478100" cy="795300"/>
            </a:xfrm>
            <a:prstGeom prst="trapezoid">
              <a:avLst>
                <a:gd name="adj" fmla="val 405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162000" y="1623375"/>
              <a:ext cx="3323700" cy="2274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772808" y="4348002"/>
              <a:ext cx="2102100" cy="112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40"/>
          <p:cNvSpPr txBox="1">
            <a:spLocks noGrp="1"/>
          </p:cNvSpPr>
          <p:nvPr>
            <p:ph type="ctrTitle"/>
          </p:nvPr>
        </p:nvSpPr>
        <p:spPr>
          <a:xfrm>
            <a:off x="710225" y="399304"/>
            <a:ext cx="77235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 application: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DNTrade</a:t>
            </a:r>
            <a: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https://demo.dntrade.com.ua/site/index</a:t>
            </a:r>
            <a: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54884" y="1588135"/>
            <a:ext cx="3724991" cy="2493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Для кого програма </a:t>
            </a:r>
            <a:r>
              <a:rPr lang="uk-UA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DNTrade</a:t>
            </a:r>
            <a:r>
              <a:rPr lang="uk-UA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uk-UA" sz="1800" kern="100" dirty="0"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Супермаркетів, продуктових магазинів та магазинів промислових товарів, різних закладів роздрібної та оптової торгівлі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9F32D2-33CF-5657-1595-BDB31C83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26" y="1654438"/>
            <a:ext cx="3431850" cy="1801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1D6CF4-3EB9-0FF4-7CAC-EF9713D2B7C8}"/>
              </a:ext>
            </a:extLst>
          </p:cNvPr>
          <p:cNvSpPr txBox="1"/>
          <p:nvPr/>
        </p:nvSpPr>
        <p:spPr>
          <a:xfrm>
            <a:off x="764770" y="573579"/>
            <a:ext cx="6450677" cy="133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400" b="1" kern="100" dirty="0">
                <a:solidFill>
                  <a:schemeClr val="bg2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ПЕРЕВАГИ:</a:t>
            </a:r>
            <a:endParaRPr lang="uk-UA" sz="1200" kern="100" dirty="0">
              <a:solidFill>
                <a:schemeClr val="bg2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400" b="1" kern="0" dirty="0" err="1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DNTrade</a:t>
            </a:r>
            <a:r>
              <a:rPr lang="uk-UA" sz="1400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 підтримує всі види складських операцій та звітів: постачання, повернення, корегування залишків, списання, переміщення товару. </a:t>
            </a:r>
            <a:r>
              <a:rPr lang="uk-UA" sz="1400" b="1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kern="0" dirty="0">
              <a:solidFill>
                <a:schemeClr val="bg1"/>
              </a:solidFill>
              <a:effectLst/>
              <a:latin typeface="Söhn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400" b="1" kern="100" dirty="0">
                <a:solidFill>
                  <a:schemeClr val="bg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Аналітика (можливість оцінити витрати – у нашому випадку зброю)</a:t>
            </a:r>
            <a:r>
              <a:rPr lang="ru-RU" sz="1400" b="1" kern="100" dirty="0">
                <a:solidFill>
                  <a:schemeClr val="bg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1400" b="1" kern="100" dirty="0">
                <a:solidFill>
                  <a:schemeClr val="bg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Чітке бачення реальної ситуації</a:t>
            </a:r>
            <a:endParaRPr lang="uk-UA" sz="1200" kern="100" dirty="0">
              <a:solidFill>
                <a:schemeClr val="bg1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C4D53-A7D1-4BCC-C7C3-698F3EB07920}"/>
              </a:ext>
            </a:extLst>
          </p:cNvPr>
          <p:cNvSpPr txBox="1"/>
          <p:nvPr/>
        </p:nvSpPr>
        <p:spPr>
          <a:xfrm>
            <a:off x="698268" y="2007223"/>
            <a:ext cx="6766560" cy="2849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600" b="1" kern="0" dirty="0">
                <a:solidFill>
                  <a:schemeClr val="tx2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uk-UA" sz="1600" b="1" kern="100" dirty="0">
              <a:solidFill>
                <a:schemeClr val="tx2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400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1200" kern="100" dirty="0">
              <a:solidFill>
                <a:schemeClr val="bg1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400" b="1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Вартість та витрати впровадження:</a:t>
            </a:r>
            <a:r>
              <a:rPr lang="uk-UA" sz="1400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 Залежно від конфігурації та потреб організації, впровадження програми може бути витратним процесом. </a:t>
            </a:r>
            <a:endParaRPr lang="uk-UA" sz="1200" kern="100" dirty="0">
              <a:solidFill>
                <a:schemeClr val="bg1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400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(600 євро місячна підписка)</a:t>
            </a:r>
            <a:endParaRPr lang="uk-UA" sz="1200" kern="100" dirty="0">
              <a:solidFill>
                <a:schemeClr val="bg1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b="1" kern="0" dirty="0">
              <a:solidFill>
                <a:schemeClr val="bg1"/>
              </a:solidFill>
              <a:effectLst/>
              <a:latin typeface="Söhn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400" b="1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Необхідність оновлення та підтримки:</a:t>
            </a:r>
            <a:r>
              <a:rPr lang="uk-UA" sz="1400" kern="0" dirty="0">
                <a:solidFill>
                  <a:schemeClr val="bg1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Програму потрібно регулярно оновлювати, щоб забезпечити її надійність та безпеку.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uk-UA" sz="1400" kern="0" dirty="0">
              <a:solidFill>
                <a:schemeClr val="bg1"/>
              </a:solidFill>
              <a:effectLst/>
              <a:latin typeface="Söhn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Немає візуальної складової продукту (фото) а також можливості додавати /віднімати товар.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uk-UA" sz="1200" kern="100" dirty="0">
              <a:solidFill>
                <a:schemeClr val="bg1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40"/>
          <p:cNvGrpSpPr/>
          <p:nvPr/>
        </p:nvGrpSpPr>
        <p:grpSpPr>
          <a:xfrm>
            <a:off x="4431990" y="1319405"/>
            <a:ext cx="3850839" cy="3287296"/>
            <a:chOff x="1162000" y="1623375"/>
            <a:chExt cx="3323700" cy="2837300"/>
          </a:xfrm>
        </p:grpSpPr>
        <p:sp>
          <p:nvSpPr>
            <p:cNvPr id="392" name="Google Shape;392;p40"/>
            <p:cNvSpPr/>
            <p:nvPr/>
          </p:nvSpPr>
          <p:spPr>
            <a:xfrm>
              <a:off x="2084750" y="3665375"/>
              <a:ext cx="1478100" cy="795300"/>
            </a:xfrm>
            <a:prstGeom prst="trapezoid">
              <a:avLst>
                <a:gd name="adj" fmla="val 4054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162000" y="1623375"/>
              <a:ext cx="3323700" cy="2274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772808" y="4348002"/>
              <a:ext cx="2102100" cy="1125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40"/>
          <p:cNvSpPr txBox="1">
            <a:spLocks noGrp="1"/>
          </p:cNvSpPr>
          <p:nvPr>
            <p:ph type="ctrTitle"/>
          </p:nvPr>
        </p:nvSpPr>
        <p:spPr>
          <a:xfrm>
            <a:off x="712572" y="303113"/>
            <a:ext cx="7718855" cy="864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 application: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Zoho</a:t>
            </a:r>
            <a:r>
              <a:rPr lang="uk-U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Inventory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1800" b="1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https://www.zoho.com/inventory/inventory-software-demo/#/packages?filter_by=Status.All&amp;per_page=50</a:t>
            </a:r>
            <a: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54884" y="1588135"/>
            <a:ext cx="3724991" cy="2493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uk-UA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sz="1800" b="1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b="1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r>
              <a:rPr lang="uk-UA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- це онлайн-система управління запасами та складами, розроблена компанією </a:t>
            </a:r>
            <a:r>
              <a:rPr lang="uk-UA" sz="1800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kern="100" dirty="0" err="1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uk-UA" sz="1800" kern="100" dirty="0"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. Вона дозволяє бізнесам ефективно вести облік товарів, керувати постачаннями та замовленнями, а також виконувати аналізи стосовно запасів.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 descr="Зображення, що містить текст, програмне забезпечення, Комп’ютерна піктограма, Операційна система&#10;&#10;Автоматично згенерований опис">
            <a:extLst>
              <a:ext uri="{FF2B5EF4-FFF2-40B4-BE49-F238E27FC236}">
                <a16:creationId xmlns:a16="http://schemas.microsoft.com/office/drawing/2014/main" id="{DCE29DA0-FE08-6A06-C87E-199348331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87935"/>
            <a:ext cx="3561771" cy="19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3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1D6CF4-3EB9-0FF4-7CAC-EF9713D2B7C8}"/>
              </a:ext>
            </a:extLst>
          </p:cNvPr>
          <p:cNvSpPr txBox="1"/>
          <p:nvPr/>
        </p:nvSpPr>
        <p:spPr>
          <a:xfrm>
            <a:off x="764770" y="573579"/>
            <a:ext cx="6450677" cy="2535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sz="1400" b="1" kern="100" dirty="0">
                <a:solidFill>
                  <a:schemeClr val="bg2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Інтеграція з іншими програмами </a:t>
            </a:r>
            <a:r>
              <a:rPr lang="uk-UA" b="1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Якщо ви вже використовуєте інші продукти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, такі як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CRM або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Zoho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може легко інтегруватися з ними.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Керування </a:t>
            </a:r>
            <a:r>
              <a:rPr lang="uk-UA" b="1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мультиканальними</a:t>
            </a: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продажами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Дозволяє вести облік товарів та виконувати продажі через різні онлайн-канали, такі як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eBay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kern="100" dirty="0" err="1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Etsy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 тощо.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Аналіз та звітність: 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Надає інструменти для створення звітів, аналізу запасів, аналізу витрат тощо, що допомагає у прийнятті інформованих рішень.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k-UA" sz="1200" kern="100" dirty="0">
              <a:solidFill>
                <a:schemeClr val="bg2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C4D53-A7D1-4BCC-C7C3-698F3EB07920}"/>
              </a:ext>
            </a:extLst>
          </p:cNvPr>
          <p:cNvSpPr txBox="1"/>
          <p:nvPr/>
        </p:nvSpPr>
        <p:spPr>
          <a:xfrm>
            <a:off x="764770" y="2929936"/>
            <a:ext cx="6766560" cy="1730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sz="1600" b="1" kern="0" dirty="0">
                <a:solidFill>
                  <a:schemeClr val="tx2"/>
                </a:solidFill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uk-UA" sz="1600" b="1" kern="0" dirty="0">
              <a:solidFill>
                <a:schemeClr val="tx2"/>
              </a:solidFill>
              <a:effectLst/>
              <a:latin typeface="Söhn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b="1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Обмежені можливості у безкоштовній версії: </a:t>
            </a:r>
            <a:r>
              <a:rPr lang="uk-UA" kern="100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Безкоштовна версія обмежена за функціоналом, що може бути недостатнім для певних бізнесів.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uk-UA" kern="100" dirty="0">
              <a:solidFill>
                <a:schemeClr val="accent6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uk-UA" b="1" dirty="0">
                <a:solidFill>
                  <a:schemeClr val="accent6"/>
                </a:solidFill>
                <a:effectLst/>
                <a:latin typeface="Söhne"/>
                <a:ea typeface="Calibri" panose="020F0502020204030204" pitchFamily="34" charset="0"/>
              </a:rPr>
              <a:t>Може не підходити для великих підприємств з високими обсягами обліку товарів.</a:t>
            </a:r>
            <a:endParaRPr lang="uk-UA" b="1" kern="100" dirty="0">
              <a:solidFill>
                <a:schemeClr val="accent6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uk-UA" sz="1200" kern="100" dirty="0">
              <a:solidFill>
                <a:schemeClr val="bg1"/>
              </a:solidFill>
              <a:effectLst/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39633"/>
      </p:ext>
    </p:extLst>
  </p:cSld>
  <p:clrMapOvr>
    <a:masterClrMapping/>
  </p:clrMapOvr>
</p:sld>
</file>

<file path=ppt/theme/theme1.xml><?xml version="1.0" encoding="utf-8"?>
<a:theme xmlns:a="http://schemas.openxmlformats.org/drawingml/2006/main" name="Firearms Minitheme by Slidesgo">
  <a:themeElements>
    <a:clrScheme name="Simple Light">
      <a:dk1>
        <a:srgbClr val="000000"/>
      </a:dk1>
      <a:lt1>
        <a:srgbClr val="FFFFFF"/>
      </a:lt1>
      <a:dk2>
        <a:srgbClr val="CA9DF7"/>
      </a:dk2>
      <a:lt2>
        <a:srgbClr val="BFD94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Екран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Anton</vt:lpstr>
      <vt:lpstr>Calibri</vt:lpstr>
      <vt:lpstr>Roboto Condensed</vt:lpstr>
      <vt:lpstr>Söhne</vt:lpstr>
      <vt:lpstr>Wingdings</vt:lpstr>
      <vt:lpstr>Poppins</vt:lpstr>
      <vt:lpstr>Times New Roman</vt:lpstr>
      <vt:lpstr>Firearms Minitheme by Slidesgo</vt:lpstr>
      <vt:lpstr>Military project</vt:lpstr>
      <vt:lpstr>Our goals:</vt:lpstr>
      <vt:lpstr>Problems that we solve: </vt:lpstr>
      <vt:lpstr>Types of users:</vt:lpstr>
      <vt:lpstr>Key requirements:</vt:lpstr>
      <vt:lpstr>Similar application: DNTrade  (https://demo.dntrade.com.ua/site/index)   </vt:lpstr>
      <vt:lpstr>Презентація PowerPoint</vt:lpstr>
      <vt:lpstr>Similar application: Zoho Inventory   (https://www.zoho.com/inventory/inventory-software-demo/#/packages?filter_by=Status.All&amp;per_page=50)   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project</dc:title>
  <dc:creator>Anastasiya Masnyk</dc:creator>
  <cp:lastModifiedBy>Масник Анастасія</cp:lastModifiedBy>
  <cp:revision>1</cp:revision>
  <dcterms:modified xsi:type="dcterms:W3CDTF">2023-09-10T22:18:25Z</dcterms:modified>
</cp:coreProperties>
</file>