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7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47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91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03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433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835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272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69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5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07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6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9DAC68-D254-4FBD-B894-13674FAA92A5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8C7F4F-F117-4EB3-B6C9-B6575BE1E009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7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авила дорожнього руху для дітей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42" y="435428"/>
            <a:ext cx="6734628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 Україні змінилися правила дорожнього руху. Повний список нововведень |  БукІнфо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42" l="0" r="100000">
                        <a14:foregroundMark x1="14558" y1="26022" x2="47755" y2="73420"/>
                        <a14:foregroundMark x1="22177" y1="22305" x2="40272" y2="47955"/>
                        <a14:foregroundMark x1="30068" y1="20632" x2="41905" y2="56134"/>
                        <a14:foregroundMark x1="2993" y1="27138" x2="20544" y2="54089"/>
                        <a14:foregroundMark x1="15374" y1="23234" x2="18367" y2="38476"/>
                        <a14:foregroundMark x1="11293" y1="31970" x2="19592" y2="44981"/>
                        <a14:foregroundMark x1="4762" y1="39405" x2="9388" y2="48141"/>
                        <a14:foregroundMark x1="20816" y1="65985" x2="37823" y2="86431"/>
                        <a14:foregroundMark x1="21633" y1="47584" x2="33469" y2="79926"/>
                        <a14:foregroundMark x1="28435" y1="47955" x2="40136" y2="78439"/>
                        <a14:foregroundMark x1="34830" y1="46097" x2="38367" y2="88848"/>
                        <a14:foregroundMark x1="76463" y1="85688" x2="78095" y2="99442"/>
                        <a14:foregroundMark x1="74422" y1="58178" x2="75238" y2="78996"/>
                        <a14:foregroundMark x1="91020" y1="67472" x2="47211" y2="70818"/>
                        <a14:foregroundMark x1="92109" y1="71375" x2="47211" y2="73048"/>
                        <a14:foregroundMark x1="74422" y1="68587" x2="38639" y2="68030"/>
                        <a14:foregroundMark x1="46803" y1="73606" x2="19456" y2="89591"/>
                        <a14:foregroundMark x1="57959" y1="84572" x2="27891" y2="91636"/>
                        <a14:foregroundMark x1="52789" y1="89033" x2="35510" y2="87361"/>
                        <a14:foregroundMark x1="51156" y1="92193" x2="40272" y2="75836"/>
                        <a14:foregroundMark x1="50748" y1="75279" x2="42313" y2="96097"/>
                        <a14:foregroundMark x1="31429" y1="91078" x2="43537" y2="89591"/>
                        <a14:foregroundMark x1="34286" y1="65985" x2="37143" y2="80112"/>
                        <a14:foregroundMark x1="60000" y1="10409" x2="62449" y2="42379"/>
                        <a14:foregroundMark x1="71293" y1="9851" x2="55646" y2="40706"/>
                        <a14:foregroundMark x1="39864" y1="17658" x2="62041" y2="41822"/>
                        <a14:foregroundMark x1="72517" y1="14312" x2="60816" y2="39591"/>
                        <a14:foregroundMark x1="78503" y1="17658" x2="62857" y2="46654"/>
                        <a14:foregroundMark x1="76054" y1="19703" x2="47211" y2="18216"/>
                        <a14:foregroundMark x1="78503" y1="13755" x2="40680" y2="13197"/>
                        <a14:foregroundMark x1="82177" y1="10409" x2="46395" y2="11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8" y="3976914"/>
            <a:ext cx="3610427" cy="264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авила поведінки в природі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77345"/>
            <a:ext cx="8364311" cy="62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Через суху траву винниківські рятувальники не мають спокою - Винниківський  Вісн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89" y="1092200"/>
            <a:ext cx="9144799" cy="51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Водойма Білі Камені-1 (Видубичі) 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3" y="362856"/>
            <a:ext cx="9293224" cy="61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Відповідальність батьків за прогули дітьми уроків – судова практика »  Профспілка працівників освіти і науки Украї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4" y="870857"/>
            <a:ext cx="8349344" cy="556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Badge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Nazarii</dc:creator>
  <cp:lastModifiedBy>Nazarii</cp:lastModifiedBy>
  <cp:revision>3</cp:revision>
  <dcterms:created xsi:type="dcterms:W3CDTF">2023-05-26T08:29:13Z</dcterms:created>
  <dcterms:modified xsi:type="dcterms:W3CDTF">2023-05-26T09:56:44Z</dcterms:modified>
</cp:coreProperties>
</file>