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aadda5289_0_10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aadda5289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d3d440a3d_0_1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d3d440a3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eda6f7680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eda6f768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eda6f7680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eda6f768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eda6f7680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eda6f768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eda6f7680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eda6f768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eda6f7680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eda6f768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eda6f7680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eda6f768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eda6f7680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eda6f768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5450" y="1819850"/>
            <a:ext cx="81531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347CB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630800" y="384450"/>
            <a:ext cx="4011000" cy="204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What Will I Learn?</a:t>
            </a:r>
            <a:endParaRPr sz="5100"/>
          </a:p>
        </p:txBody>
      </p:sp>
      <p:sp>
        <p:nvSpPr>
          <p:cNvPr id="65" name="Google Shape;65;p13"/>
          <p:cNvSpPr/>
          <p:nvPr/>
        </p:nvSpPr>
        <p:spPr>
          <a:xfrm flipH="1">
            <a:off x="0" y="14925"/>
            <a:ext cx="91440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0950" y="2164825"/>
            <a:ext cx="2384975" cy="238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ctrTitle"/>
          </p:nvPr>
        </p:nvSpPr>
        <p:spPr>
          <a:xfrm>
            <a:off x="731175" y="741625"/>
            <a:ext cx="4332900" cy="170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What Will I Learn? </a:t>
            </a:r>
            <a:r>
              <a:rPr b="1" lang="en" sz="5500">
                <a:latin typeface="Raleway"/>
                <a:ea typeface="Raleway"/>
                <a:cs typeface="Raleway"/>
                <a:sym typeface="Raleway"/>
              </a:rPr>
              <a:t>✓</a:t>
            </a:r>
            <a:endParaRPr b="1" sz="5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2" name="Google Shape;112;p22"/>
          <p:cNvSpPr/>
          <p:nvPr/>
        </p:nvSpPr>
        <p:spPr>
          <a:xfrm flipH="1">
            <a:off x="0" y="14925"/>
            <a:ext cx="91440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ctrTitle"/>
          </p:nvPr>
        </p:nvSpPr>
        <p:spPr>
          <a:xfrm>
            <a:off x="5190475" y="3808625"/>
            <a:ext cx="34599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Don’t miss the next lecture...</a:t>
            </a:r>
            <a:endParaRPr b="1" sz="3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ctrTitle"/>
          </p:nvPr>
        </p:nvSpPr>
        <p:spPr>
          <a:xfrm>
            <a:off x="1171350" y="2373925"/>
            <a:ext cx="74109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300"/>
              <a:t>Overview</a:t>
            </a:r>
            <a:endParaRPr sz="3300"/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Introduction to Computer Science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Code Python on the Web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Python Variables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Number Doctor: Python Operators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String Doctor: Operate on Strings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List Ninja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If Statements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ctrTitle"/>
          </p:nvPr>
        </p:nvSpPr>
        <p:spPr>
          <a:xfrm>
            <a:off x="1009575" y="2352950"/>
            <a:ext cx="74109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/>
              <a:t>Introduction to Computer Science</a:t>
            </a:r>
            <a:endParaRPr sz="3000"/>
          </a:p>
          <a:p>
            <a:pPr indent="-3492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What is Python?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How do Computers Make Decisions?	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What is an Algorithm?	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How Do Computers Repeat Tasks?	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How Can Computers Search for Data?	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How Can Computers Sort Data?	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How Fast Are Algorithms?	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What is the Binary Number System?	 			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1009575" y="2657750"/>
            <a:ext cx="74109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000"/>
              <a:t>Code Python on the Web</a:t>
            </a:r>
            <a:endParaRPr sz="4000"/>
          </a:p>
          <a:p>
            <a:pPr indent="-4127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What is Google Colab?	</a:t>
            </a:r>
            <a:endParaRPr sz="2900"/>
          </a:p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What If I Get Errors?	</a:t>
            </a:r>
            <a:endParaRPr sz="2900"/>
          </a:p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How Do I Terminate a Session?	</a:t>
            </a:r>
            <a:endParaRPr sz="2900"/>
          </a:p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How Do I Enable Corgi Mode?										</a:t>
            </a:r>
            <a:endParaRPr sz="2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1238175" y="2962550"/>
            <a:ext cx="74109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300"/>
              <a:t>Python Variables</a:t>
            </a:r>
            <a:endParaRPr sz="4300"/>
          </a:p>
          <a:p>
            <a:pPr indent="-431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What is a Variable?	</a:t>
            </a:r>
            <a:endParaRPr sz="3200"/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What are Data Types?	</a:t>
            </a:r>
            <a:endParaRPr sz="3200"/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What is a Boolean?	</a:t>
            </a:r>
            <a:endParaRPr sz="3200"/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What are F Strings?										</a:t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639350" y="2276750"/>
            <a:ext cx="78573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200"/>
              <a:t>The Number Doctor: Python Operators</a:t>
            </a:r>
            <a:endParaRPr sz="3200"/>
          </a:p>
          <a:p>
            <a:pPr indent="-3619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Simple Arithmetic Operators	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Modulo Arithmetic Operator	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Floor Division	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Exponents	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Less or Greater	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Can I Check Equality?	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BEDMAS Order of Operations					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ctrTitle"/>
          </p:nvPr>
        </p:nvSpPr>
        <p:spPr>
          <a:xfrm>
            <a:off x="857175" y="2810150"/>
            <a:ext cx="74109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000"/>
              <a:t>The String Doctor: Operate on Strings</a:t>
            </a:r>
            <a:endParaRPr sz="4000"/>
          </a:p>
          <a:p>
            <a:pPr indent="-4127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Can I Add Strings?	</a:t>
            </a:r>
            <a:endParaRPr sz="2900"/>
          </a:p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Can I Add String Variables?	</a:t>
            </a:r>
            <a:endParaRPr sz="2900"/>
          </a:p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Can I Operate on Strings and Integers?					 						</a:t>
            </a:r>
            <a:endParaRPr sz="2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ctrTitle"/>
          </p:nvPr>
        </p:nvSpPr>
        <p:spPr>
          <a:xfrm>
            <a:off x="1218525" y="2354925"/>
            <a:ext cx="74109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/>
              <a:t>The List Ninja</a:t>
            </a:r>
            <a:endParaRPr sz="3000"/>
          </a:p>
          <a:p>
            <a:pPr indent="-3492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Can I Make a List Variable?	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Can I Compare Lists?	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Watch Out! Don't Make This List Mistake	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Can I Get an Item from a List?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List Ninja! Can I Slice a List?	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Can I Check if an Item is in a List?	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Can I Add Items to a List?	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Can I Delete Items from a List?	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ctrTitle"/>
          </p:nvPr>
        </p:nvSpPr>
        <p:spPr>
          <a:xfrm>
            <a:off x="913725" y="2354925"/>
            <a:ext cx="74109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5100"/>
              <a:t>If Statements</a:t>
            </a:r>
            <a:endParaRPr sz="5100"/>
          </a:p>
          <a:p>
            <a:pPr indent="-482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4000"/>
              <a:buChar char="●"/>
            </a:pPr>
            <a:r>
              <a:rPr lang="en" sz="4000"/>
              <a:t>Can I Make an If Statement?</a:t>
            </a:r>
            <a:endParaRPr sz="40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6800"/>
              <a:t>And much more!</a:t>
            </a:r>
            <a:endParaRPr sz="6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