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49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1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95ED-265E-4CBE-AAAB-27F11448CFE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4FEB-5C3F-4AF9-9218-0121EE57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3B2B-6B8F-4A30-8E82-D9787F462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Організація супроводження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2F3F-CCD2-42FB-9925-FEAF25DB0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/>
              <a:t>Виконав Студент </a:t>
            </a:r>
          </a:p>
          <a:p>
            <a:pPr algn="r"/>
            <a:r>
              <a:rPr lang="uk-UA" dirty="0"/>
              <a:t>Групи пі-421</a:t>
            </a:r>
          </a:p>
          <a:p>
            <a:pPr algn="r"/>
            <a:r>
              <a:rPr lang="uk-UA" dirty="0"/>
              <a:t>Іванюк н. 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B8B6-EB4C-4300-B64F-2DB9B55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CBC5-C9B7-4417-9072-FEB2BFC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	Організація супроводу ПЗ один із початкових етапів супроводу. Він є дуже важливим так як від якість організації буде залежати подальша якість супроводу. Організація повинна проводитись експертом з залученням консультацій членів команди розробки ПЗ. Також хорошою практикою являється залучення самих членів команди розробки для покращення і </a:t>
            </a:r>
            <a:r>
              <a:rPr lang="uk-UA" dirty="0" err="1"/>
              <a:t>пришвидчення</a:t>
            </a:r>
            <a:r>
              <a:rPr lang="uk-UA" dirty="0"/>
              <a:t> етапу організації.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7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29B9D-630B-4C55-A655-2F83350E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6E8-501E-4615-9170-2931662A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супроводження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8F28-E202-4B5E-A802-9FC5EABA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	Супроводження ПЗ входить до ядра </a:t>
            </a:r>
            <a:r>
              <a:rPr lang="en-US" dirty="0"/>
              <a:t>SWEBOK (Software Engineering</a:t>
            </a:r>
          </a:p>
          <a:p>
            <a:pPr marL="0" indent="0">
              <a:buNone/>
            </a:pPr>
            <a:r>
              <a:rPr lang="en-US" dirty="0"/>
              <a:t>Body of Knowledge).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Супроводження ПЗ – сукупність дій із забезпечення його роботи, внесення змін при виявленні помилок, адаптації ПЗ до нового середовища функціонування, а також підвищення продуктивності або поліпшення деяких характеристик ПЗ.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972-2D9D-4396-A019-FD57E47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Розділи знань супроводження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F1B8-90D9-4F39-8F09-C0038A04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основні концепції (</a:t>
            </a:r>
            <a:r>
              <a:rPr lang="en-US" dirty="0"/>
              <a:t>Software Maintenance Fundamentals),</a:t>
            </a:r>
          </a:p>
          <a:p>
            <a:r>
              <a:rPr lang="uk-UA" dirty="0"/>
              <a:t>процес супроводження (</a:t>
            </a:r>
            <a:r>
              <a:rPr lang="en-US" dirty="0"/>
              <a:t>Process Maintenance),</a:t>
            </a:r>
          </a:p>
          <a:p>
            <a:r>
              <a:rPr lang="uk-UA" dirty="0"/>
              <a:t>ключові питання супроводження ПЗ (К</a:t>
            </a:r>
            <a:r>
              <a:rPr lang="en-US" dirty="0" err="1"/>
              <a:t>ey</a:t>
            </a:r>
            <a:r>
              <a:rPr lang="en-US" dirty="0"/>
              <a:t> Issue in Software</a:t>
            </a:r>
          </a:p>
          <a:p>
            <a:r>
              <a:rPr lang="en-US" dirty="0"/>
              <a:t>Maintenance).</a:t>
            </a:r>
          </a:p>
          <a:p>
            <a:r>
              <a:rPr lang="uk-UA" dirty="0"/>
              <a:t>техніки супроводження (</a:t>
            </a:r>
            <a:r>
              <a:rPr lang="en-US" dirty="0"/>
              <a:t>Techniques for Maintenance).</a:t>
            </a:r>
          </a:p>
          <a:p>
            <a:r>
              <a:rPr lang="uk-UA" dirty="0"/>
              <a:t>засоби супроводження (</a:t>
            </a:r>
            <a:r>
              <a:rPr lang="en-US" dirty="0"/>
              <a:t>Software Maintenance Tools)</a:t>
            </a:r>
          </a:p>
        </p:txBody>
      </p:sp>
    </p:spTree>
    <p:extLst>
      <p:ext uri="{BB962C8B-B14F-4D97-AF65-F5344CB8AC3E}">
        <p14:creationId xmlns:p14="http://schemas.microsoft.com/office/powerpoint/2010/main" val="19413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9E2B-148B-4687-9318-27DE987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Потреби у супроводження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3252-E9B2-4358-9C1E-E5DE1CFF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/>
              <a:t>	Супроводження ПЗ забезпечує підтримку програмного продукту</a:t>
            </a:r>
          </a:p>
          <a:p>
            <a:pPr marL="0" indent="0">
              <a:buNone/>
            </a:pPr>
            <a:r>
              <a:rPr lang="uk-UA" dirty="0"/>
              <a:t>протягом усього життєвого циклу (від розробки до експлуатації). Запити на</a:t>
            </a:r>
          </a:p>
          <a:p>
            <a:pPr marL="0" indent="0">
              <a:buNone/>
            </a:pPr>
            <a:r>
              <a:rPr lang="uk-UA" dirty="0"/>
              <a:t>модифікацію реєструються та відстежуються, вплив запропонованих змін</a:t>
            </a:r>
          </a:p>
          <a:p>
            <a:pPr marL="0" indent="0">
              <a:buNone/>
            </a:pPr>
            <a:r>
              <a:rPr lang="uk-UA" dirty="0"/>
              <a:t>визначається, код та інші артефакти програмного забезпечення змінюються,</a:t>
            </a:r>
          </a:p>
          <a:p>
            <a:pPr marL="0" indent="0">
              <a:buNone/>
            </a:pPr>
            <a:r>
              <a:rPr lang="uk-UA" dirty="0"/>
              <a:t>проводиться тестування та випускається нова версія програмного продукту.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9C08-E1CB-48DB-A3EA-04F51A50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8620"/>
            <a:ext cx="9905999" cy="48607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говорити</a:t>
            </a:r>
            <a:r>
              <a:rPr lang="ru-RU" dirty="0"/>
              <a:t> про потребу у </a:t>
            </a:r>
            <a:r>
              <a:rPr lang="ru-RU" dirty="0" err="1"/>
              <a:t>супроводженні</a:t>
            </a:r>
            <a:r>
              <a:rPr lang="ru-RU" dirty="0"/>
              <a:t> ПЗ, то тут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супроводження</a:t>
            </a:r>
            <a:r>
              <a:rPr lang="ru-RU" dirty="0"/>
              <a:t> ПЗ </a:t>
            </a:r>
            <a:r>
              <a:rPr lang="ru-RU" dirty="0" err="1"/>
              <a:t>потрібне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продовжує</a:t>
            </a:r>
            <a:r>
              <a:rPr lang="ru-RU" dirty="0"/>
              <a:t> </a:t>
            </a:r>
            <a:r>
              <a:rPr lang="ru-RU" dirty="0" err="1"/>
              <a:t>задовольняти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Супроводження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до ПЗ, </a:t>
            </a:r>
            <a:r>
              <a:rPr lang="ru-RU" dirty="0" err="1"/>
              <a:t>розробленого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спіральна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каскадна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інша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79C6-A806-4457-B3E2-819045D9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супроводження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BB9-6174-4660-9E00-12763C5F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Реалізація процесу.</a:t>
            </a:r>
          </a:p>
          <a:p>
            <a:r>
              <a:rPr lang="uk-UA" dirty="0"/>
              <a:t>Оцінка\атестація при супроводженні.</a:t>
            </a:r>
          </a:p>
          <a:p>
            <a:r>
              <a:rPr lang="uk-UA" dirty="0"/>
              <a:t>Реалізація модифікації.</a:t>
            </a:r>
          </a:p>
          <a:p>
            <a:r>
              <a:rPr lang="uk-UA" dirty="0"/>
              <a:t>Аналіз проблем та модифікацій.</a:t>
            </a:r>
          </a:p>
          <a:p>
            <a:r>
              <a:rPr lang="uk-UA" dirty="0"/>
              <a:t>Міграція.</a:t>
            </a:r>
          </a:p>
          <a:p>
            <a:r>
              <a:rPr lang="uk-UA" dirty="0"/>
              <a:t>Вивід з експлуатації.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0D6E-1180-4CE4-B60A-1A076EDB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супроводження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22FD-D586-4CDD-AA74-FD0B4629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Розуміння програми</a:t>
            </a:r>
            <a:endParaRPr lang="en-US" dirty="0"/>
          </a:p>
          <a:p>
            <a:r>
              <a:rPr lang="uk-UA" dirty="0"/>
              <a:t>Реінжиніринг</a:t>
            </a:r>
            <a:endParaRPr lang="en-US" dirty="0"/>
          </a:p>
          <a:p>
            <a:r>
              <a:rPr lang="uk-UA" dirty="0" err="1"/>
              <a:t>Зворотня</a:t>
            </a:r>
            <a:r>
              <a:rPr lang="uk-UA" dirty="0"/>
              <a:t> інженерія</a:t>
            </a:r>
            <a:endParaRPr lang="en-US" dirty="0"/>
          </a:p>
          <a:p>
            <a:r>
              <a:rPr lang="uk-UA" dirty="0"/>
              <a:t>Міграція</a:t>
            </a:r>
            <a:endParaRPr lang="en-US" dirty="0"/>
          </a:p>
          <a:p>
            <a:r>
              <a:rPr lang="uk-UA" dirty="0"/>
              <a:t>Вивід з експлуатації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65F0-9577-44EA-A26A-9987908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uk-UA" dirty="0"/>
              <a:t>Усі методи супроводження ПЗ використовуються для організації супроводу. А якщо точніше для самої організації більше всього використовується </a:t>
            </a:r>
            <a:r>
              <a:rPr lang="en-US" dirty="0"/>
              <a:t>“</a:t>
            </a:r>
            <a:r>
              <a:rPr lang="uk-UA" dirty="0"/>
              <a:t>Розуміння програми</a:t>
            </a:r>
            <a:r>
              <a:rPr lang="en-US" dirty="0"/>
              <a:t>”</a:t>
            </a:r>
            <a:r>
              <a:rPr lang="uk-UA" dirty="0"/>
              <a:t>. Цей метод використовується як на початку так і протягом </a:t>
            </a:r>
            <a:r>
              <a:rPr lang="uk-UA"/>
              <a:t>усього супроводу </a:t>
            </a:r>
            <a:r>
              <a:rPr lang="uk-UA" dirty="0"/>
              <a:t>ПЗ.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241C-827E-4ADC-BC20-92E6E00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Розуміння програми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3522-6E84-42B3-AAC3-543F885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	</a:t>
            </a:r>
            <a:r>
              <a:rPr lang="ru-RU" dirty="0" err="1"/>
              <a:t>Програмісти</a:t>
            </a:r>
            <a:r>
              <a:rPr lang="ru-RU" dirty="0"/>
              <a:t> </a:t>
            </a:r>
            <a:r>
              <a:rPr lang="ru-RU" dirty="0" err="1"/>
              <a:t>витрачають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часу на </a:t>
            </a: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внести </a:t>
            </a:r>
            <a:r>
              <a:rPr lang="ru-RU" dirty="0" err="1"/>
              <a:t>зміни</a:t>
            </a:r>
            <a:r>
              <a:rPr lang="ru-RU" dirty="0"/>
              <a:t>. Перегляд коду є </a:t>
            </a:r>
            <a:r>
              <a:rPr lang="ru-RU" dirty="0" err="1"/>
              <a:t>ключовим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і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та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коду. </a:t>
            </a:r>
            <a:r>
              <a:rPr lang="ru-RU" dirty="0" err="1"/>
              <a:t>Чітка</a:t>
            </a:r>
            <a:r>
              <a:rPr lang="ru-RU" dirty="0"/>
              <a:t> та </a:t>
            </a:r>
            <a:r>
              <a:rPr lang="ru-RU" dirty="0" err="1"/>
              <a:t>стисла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у </a:t>
            </a:r>
            <a:r>
              <a:rPr lang="ru-RU" dirty="0" err="1"/>
              <a:t>розумінні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388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Організація супроводження</vt:lpstr>
      <vt:lpstr>Поняття супроводження ПЗ</vt:lpstr>
      <vt:lpstr>Розділи знань супроводження ПЗ</vt:lpstr>
      <vt:lpstr>Потреби у супроводження ПЗ</vt:lpstr>
      <vt:lpstr>PowerPoint Presentation</vt:lpstr>
      <vt:lpstr>Діяльність із супроводження програмного забезпечення</vt:lpstr>
      <vt:lpstr>Методи супроводження ПЗ</vt:lpstr>
      <vt:lpstr>PowerPoint Presentation</vt:lpstr>
      <vt:lpstr>Розуміння програми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Організація супроводження</dc:title>
  <dc:creator>Nazar</dc:creator>
  <cp:lastModifiedBy>Nazar Ivanyuk</cp:lastModifiedBy>
  <cp:revision>2</cp:revision>
  <dcterms:created xsi:type="dcterms:W3CDTF">2022-10-19T00:32:10Z</dcterms:created>
  <dcterms:modified xsi:type="dcterms:W3CDTF">2022-10-19T02:10:26Z</dcterms:modified>
</cp:coreProperties>
</file>