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анила Назаров" userId="083fdf430dd20b4d" providerId="LiveId" clId="{24E53C36-9EDB-4F0E-BE99-FEBA5DE59CBC}"/>
    <pc:docChg chg="custSel modSld">
      <pc:chgData name="Данила Назаров" userId="083fdf430dd20b4d" providerId="LiveId" clId="{24E53C36-9EDB-4F0E-BE99-FEBA5DE59CBC}" dt="2021-12-20T17:31:25.344" v="96" actId="20577"/>
      <pc:docMkLst>
        <pc:docMk/>
      </pc:docMkLst>
      <pc:sldChg chg="modSp mod">
        <pc:chgData name="Данила Назаров" userId="083fdf430dd20b4d" providerId="LiveId" clId="{24E53C36-9EDB-4F0E-BE99-FEBA5DE59CBC}" dt="2021-12-20T12:56:14.988" v="88" actId="27636"/>
        <pc:sldMkLst>
          <pc:docMk/>
          <pc:sldMk cId="3881433115" sldId="256"/>
        </pc:sldMkLst>
        <pc:spChg chg="mod">
          <ac:chgData name="Данила Назаров" userId="083fdf430dd20b4d" providerId="LiveId" clId="{24E53C36-9EDB-4F0E-BE99-FEBA5DE59CBC}" dt="2021-12-20T12:56:14.988" v="88" actId="27636"/>
          <ac:spMkLst>
            <pc:docMk/>
            <pc:sldMk cId="3881433115" sldId="256"/>
            <ac:spMk id="3" creationId="{E9F5D871-F345-46E6-90CE-00974D9CEA4B}"/>
          </ac:spMkLst>
        </pc:spChg>
        <pc:spChg chg="mod">
          <ac:chgData name="Данила Назаров" userId="083fdf430dd20b4d" providerId="LiveId" clId="{24E53C36-9EDB-4F0E-BE99-FEBA5DE59CBC}" dt="2021-12-20T12:34:00.837" v="3" actId="20577"/>
          <ac:spMkLst>
            <pc:docMk/>
            <pc:sldMk cId="3881433115" sldId="256"/>
            <ac:spMk id="5" creationId="{CC4A4330-A2E5-4BF6-91A0-D64D8AD3E220}"/>
          </ac:spMkLst>
        </pc:spChg>
      </pc:sldChg>
      <pc:sldChg chg="modSp mod">
        <pc:chgData name="Данила Назаров" userId="083fdf430dd20b4d" providerId="LiveId" clId="{24E53C36-9EDB-4F0E-BE99-FEBA5DE59CBC}" dt="2021-12-20T17:31:25.344" v="96" actId="20577"/>
        <pc:sldMkLst>
          <pc:docMk/>
          <pc:sldMk cId="2403805772" sldId="257"/>
        </pc:sldMkLst>
        <pc:spChg chg="mod">
          <ac:chgData name="Данила Назаров" userId="083fdf430dd20b4d" providerId="LiveId" clId="{24E53C36-9EDB-4F0E-BE99-FEBA5DE59CBC}" dt="2021-12-20T17:31:25.344" v="96" actId="20577"/>
          <ac:spMkLst>
            <pc:docMk/>
            <pc:sldMk cId="2403805772" sldId="257"/>
            <ac:spMk id="3" creationId="{E84AE811-540E-4F6F-B5E2-3FD05AE8A41A}"/>
          </ac:spMkLst>
        </pc:spChg>
        <pc:picChg chg="mod">
          <ac:chgData name="Данила Назаров" userId="083fdf430dd20b4d" providerId="LiveId" clId="{24E53C36-9EDB-4F0E-BE99-FEBA5DE59CBC}" dt="2021-12-20T12:47:44.354" v="4" actId="1076"/>
          <ac:picMkLst>
            <pc:docMk/>
            <pc:sldMk cId="2403805772" sldId="257"/>
            <ac:picMk id="5" creationId="{E1C88CC0-D8D6-414F-824E-5B600DC99784}"/>
          </ac:picMkLst>
        </pc:picChg>
      </pc:sldChg>
      <pc:sldChg chg="modSp mod">
        <pc:chgData name="Данила Назаров" userId="083fdf430dd20b4d" providerId="LiveId" clId="{24E53C36-9EDB-4F0E-BE99-FEBA5DE59CBC}" dt="2021-12-20T12:49:28.958" v="86" actId="1076"/>
        <pc:sldMkLst>
          <pc:docMk/>
          <pc:sldMk cId="844769372" sldId="258"/>
        </pc:sldMkLst>
        <pc:spChg chg="mod">
          <ac:chgData name="Данила Назаров" userId="083fdf430dd20b4d" providerId="LiveId" clId="{24E53C36-9EDB-4F0E-BE99-FEBA5DE59CBC}" dt="2021-12-20T12:49:28.958" v="86" actId="1076"/>
          <ac:spMkLst>
            <pc:docMk/>
            <pc:sldMk cId="844769372" sldId="258"/>
            <ac:spMk id="3" creationId="{8DF914BB-30B3-4DA0-A016-8227DB2DCD76}"/>
          </ac:spMkLst>
        </pc:spChg>
      </pc:sldChg>
      <pc:sldChg chg="modSp mod">
        <pc:chgData name="Данила Назаров" userId="083fdf430dd20b4d" providerId="LiveId" clId="{24E53C36-9EDB-4F0E-BE99-FEBA5DE59CBC}" dt="2021-12-20T12:57:17.699" v="90" actId="20577"/>
        <pc:sldMkLst>
          <pc:docMk/>
          <pc:sldMk cId="85369129" sldId="259"/>
        </pc:sldMkLst>
        <pc:spChg chg="mod">
          <ac:chgData name="Данила Назаров" userId="083fdf430dd20b4d" providerId="LiveId" clId="{24E53C36-9EDB-4F0E-BE99-FEBA5DE59CBC}" dt="2021-12-20T12:57:17.699" v="90" actId="20577"/>
          <ac:spMkLst>
            <pc:docMk/>
            <pc:sldMk cId="85369129" sldId="259"/>
            <ac:spMk id="3" creationId="{5799EBED-DA6A-42E3-B535-0103C786DE90}"/>
          </ac:spMkLst>
        </pc:spChg>
      </pc:sldChg>
      <pc:sldChg chg="modSp mod">
        <pc:chgData name="Данила Назаров" userId="083fdf430dd20b4d" providerId="LiveId" clId="{24E53C36-9EDB-4F0E-BE99-FEBA5DE59CBC}" dt="2021-12-20T12:58:07.928" v="95" actId="20577"/>
        <pc:sldMkLst>
          <pc:docMk/>
          <pc:sldMk cId="1118828154" sldId="260"/>
        </pc:sldMkLst>
        <pc:spChg chg="mod">
          <ac:chgData name="Данила Назаров" userId="083fdf430dd20b4d" providerId="LiveId" clId="{24E53C36-9EDB-4F0E-BE99-FEBA5DE59CBC}" dt="2021-12-20T12:58:07.928" v="95" actId="20577"/>
          <ac:spMkLst>
            <pc:docMk/>
            <pc:sldMk cId="1118828154" sldId="260"/>
            <ac:spMk id="3" creationId="{7D35652C-9D3E-407A-8E51-5F589F4375B1}"/>
          </ac:spMkLst>
        </pc:spChg>
      </pc:sldChg>
      <pc:sldChg chg="modSp mod">
        <pc:chgData name="Данила Назаров" userId="083fdf430dd20b4d" providerId="LiveId" clId="{24E53C36-9EDB-4F0E-BE99-FEBA5DE59CBC}" dt="2021-12-20T12:33:48.975" v="2" actId="20577"/>
        <pc:sldMkLst>
          <pc:docMk/>
          <pc:sldMk cId="600951211" sldId="263"/>
        </pc:sldMkLst>
        <pc:spChg chg="mod">
          <ac:chgData name="Данила Назаров" userId="083fdf430dd20b4d" providerId="LiveId" clId="{24E53C36-9EDB-4F0E-BE99-FEBA5DE59CBC}" dt="2021-12-20T12:33:48.975" v="2" actId="20577"/>
          <ac:spMkLst>
            <pc:docMk/>
            <pc:sldMk cId="600951211" sldId="263"/>
            <ac:spMk id="2" creationId="{7D00DB97-BEDA-4D33-B572-8291D75342E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21570B-820B-4CC7-AEAB-565A49C77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10799B-A16F-457E-8F18-FCBA7E156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E6A235-C4DF-4C15-B801-70A51C26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2600-EBD1-4CC3-90B0-AE14A53E8D17}" type="datetimeFigureOut">
              <a:rPr lang="ru-RU" smtClean="0"/>
              <a:t>20.12.2021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8E2D57-D681-4CEC-AD75-9928BACE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2E3DBB-DEF7-4470-8CE4-1DE66553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A926-695A-405C-B841-7715AC6BDC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944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F5FA0-CD66-4814-A7AD-7C1C0BFC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0B40DB-F2C9-49D4-BA75-226201CA5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BE892F-1510-431A-B4F7-A2980D21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2600-EBD1-4CC3-90B0-AE14A53E8D17}" type="datetimeFigureOut">
              <a:rPr lang="ru-RU" smtClean="0"/>
              <a:t>20.12.2021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915F38-D084-4B2F-AEDA-B5014ADDF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B78AB8-323D-4844-AC77-00A5AF14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A926-695A-405C-B841-7715AC6BDC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59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4FC902-21D8-4A03-8CC8-B4DC3CA59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F4BA84-BF70-4DDB-BF23-BD82D7657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690CC6-F168-4113-997E-6D916756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2600-EBD1-4CC3-90B0-AE14A53E8D17}" type="datetimeFigureOut">
              <a:rPr lang="ru-RU" smtClean="0"/>
              <a:t>20.12.2021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0DF834-3337-4772-97E4-1CDCC904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2C6D3-C428-45BF-9CBE-F63BE745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A926-695A-405C-B841-7715AC6BDC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800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2F98B-1104-4374-98B6-FB9E5610E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563A57-95AD-4A8D-8FE4-65175A569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E86D4A-39C9-49FB-B794-EA6AFB6BB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2600-EBD1-4CC3-90B0-AE14A53E8D17}" type="datetimeFigureOut">
              <a:rPr lang="ru-RU" smtClean="0"/>
              <a:t>20.12.2021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67DB26-05F2-468C-B42E-083D2192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8108B4-DA73-4608-8445-F713829F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A926-695A-405C-B841-7715AC6BDC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451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9304F-16B3-4B87-B6EA-22CC38BE1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D39B32-DDFF-4DB5-B4EF-52C6F48F7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C47922-3086-4EBF-BE74-C7779705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2600-EBD1-4CC3-90B0-AE14A53E8D17}" type="datetimeFigureOut">
              <a:rPr lang="ru-RU" smtClean="0"/>
              <a:t>20.12.2021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FAD2DD-8AC0-43F9-83C5-64FE04BF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7D6A31-8541-4BF9-9AD4-549FA37E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A926-695A-405C-B841-7715AC6BDC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524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D9DD9-DC72-420B-A883-685A6B30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26E68A-BB91-442F-A871-D27DA14A1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32363B-5D65-49EE-BE6A-93696F7FE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A74A31-A934-4E46-BD2F-F4FF72BE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2600-EBD1-4CC3-90B0-AE14A53E8D17}" type="datetimeFigureOut">
              <a:rPr lang="ru-RU" smtClean="0"/>
              <a:t>20.12.2021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F31563-001B-415E-BD5C-C119AEF8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22F95C-C0F2-47F7-A062-4B1BC1E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A926-695A-405C-B841-7715AC6BDC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925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38B63-078A-46EC-AA5D-C95248CD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ED1F15-3029-4380-B90C-0059E350D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9C5ED4-BE9E-4C4A-B589-639020E8B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599B68-DD5D-4112-8C2D-FBFC640D8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9FD64B6-9D63-42BF-B865-D35B4091B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F13B0E2-012C-49DB-AF85-5EE49756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2600-EBD1-4CC3-90B0-AE14A53E8D17}" type="datetimeFigureOut">
              <a:rPr lang="ru-RU" smtClean="0"/>
              <a:t>20.12.2021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5F3DFFD-EE38-4EF4-9F10-349ECF504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5FC29DE-1D7F-497F-B57E-8FBC98B6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A926-695A-405C-B841-7715AC6BDC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83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C2955F-6AA6-47C3-8CCA-0F744CE0F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B60B60-D446-43A7-8EA3-2D1347B9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2600-EBD1-4CC3-90B0-AE14A53E8D17}" type="datetimeFigureOut">
              <a:rPr lang="ru-RU" smtClean="0"/>
              <a:t>20.12.2021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66989D6-89AE-4843-B2C8-C93358E2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66A23C-4C96-488C-91E8-CF19B8AE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A926-695A-405C-B841-7715AC6BDC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658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B72F069-7E9E-4C2F-A281-7C84CFE1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2600-EBD1-4CC3-90B0-AE14A53E8D17}" type="datetimeFigureOut">
              <a:rPr lang="ru-RU" smtClean="0"/>
              <a:t>20.12.2021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3406E6E-7D30-4F57-B9D4-0E9E82D6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E6E3B3-024A-4889-BA9C-57D22CCD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A926-695A-405C-B841-7715AC6BDC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767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E6FE2-F772-4FDE-9FE7-7701238C5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647F6-4127-480F-A6C7-354E6F6B4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D6A2E9-46C2-41C9-8044-5C0765CB7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51DF41-C423-4591-81EE-D82E2A30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2600-EBD1-4CC3-90B0-AE14A53E8D17}" type="datetimeFigureOut">
              <a:rPr lang="ru-RU" smtClean="0"/>
              <a:t>20.12.2021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8FD2A0-5495-4428-A512-F150E550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E0FAD6-15F8-499D-AFA2-0944F1BC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A926-695A-405C-B841-7715AC6BDC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757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FD62B-30A4-4D3B-AFC5-BD29F19D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7A38A6B-643D-4625-86B1-09C63023D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68174A-F8BA-4729-9D5F-672F20BA7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C1E3A3-6CE6-422B-B4B5-D68F6307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2600-EBD1-4CC3-90B0-AE14A53E8D17}" type="datetimeFigureOut">
              <a:rPr lang="ru-RU" smtClean="0"/>
              <a:t>20.12.2021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6FE09C-9507-4597-9C67-74ABFEC6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2DDB55-D42A-4F62-95B6-50290990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A926-695A-405C-B841-7715AC6BDC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112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A586FB-E394-40E7-A006-E1092D6B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84ADD6-C44B-4C6E-8B5E-400891DD3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34245C-1B62-45E8-8BC4-7D116DFC7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92600-EBD1-4CC3-90B0-AE14A53E8D17}" type="datetimeFigureOut">
              <a:rPr lang="ru-RU" smtClean="0"/>
              <a:t>20.12.2021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EC9225-06D8-4EDF-84D4-4E50EE9D5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4A08C4-2D61-4583-ADAD-843EA38D6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8A926-695A-405C-B841-7715AC6BDC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739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9213F-D84B-423A-A2B2-32715644F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31" y="1992384"/>
            <a:ext cx="12005733" cy="1909763"/>
          </a:xfrm>
        </p:spPr>
        <p:txBody>
          <a:bodyPr>
            <a:normAutofit/>
          </a:bodyPr>
          <a:lstStyle/>
          <a:p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ПМ 06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«Сопровождение информационных систем»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09.02.07 «Информационные системы и программирование»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Сопровождение подсистемы Мини отеля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F5D871-F345-46E6-90CE-00974D9CE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0" y="4269391"/>
            <a:ext cx="4783666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группы 31ИС</a:t>
            </a:r>
          </a:p>
          <a:p>
            <a:pPr algn="l"/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Назаров Данила Александрович</a:t>
            </a:r>
          </a:p>
          <a:p>
            <a:pPr algn="l"/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Руководители: преподаватель спец. дисциплин</a:t>
            </a:r>
          </a:p>
          <a:p>
            <a:pPr algn="l"/>
            <a:r>
              <a:rPr lang="ru-RU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Ляпина О.П., Панков В.В.</a:t>
            </a:r>
          </a:p>
          <a:p>
            <a:pPr algn="l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4A4330-A2E5-4BF6-91A0-D64D8AD3E220}"/>
              </a:ext>
            </a:extLst>
          </p:cNvPr>
          <p:cNvSpPr txBox="1"/>
          <p:nvPr/>
        </p:nvSpPr>
        <p:spPr>
          <a:xfrm>
            <a:off x="3022599" y="6092901"/>
            <a:ext cx="6146800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304800" algn="ctr">
              <a:lnSpc>
                <a:spcPct val="150000"/>
              </a:lnSpc>
              <a:spcBef>
                <a:spcPts val="1200"/>
              </a:spcBef>
            </a:pPr>
            <a:r>
              <a:rPr lang="ru-RU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Москва</a:t>
            </a:r>
            <a:r>
              <a:rPr lang="ru-RU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2021г</a:t>
            </a:r>
            <a:endParaRPr lang="ru-RU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B7019-CC99-475E-8F44-F1FE76C86906}"/>
              </a:ext>
            </a:extLst>
          </p:cNvPr>
          <p:cNvSpPr txBox="1"/>
          <p:nvPr/>
        </p:nvSpPr>
        <p:spPr>
          <a:xfrm>
            <a:off x="2165348" y="301702"/>
            <a:ext cx="78613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ДЕПАРТАМЕНТ ОБРАЗОВАНИЯ И НАУКИ ГОРОДА МОСКВЫ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БЮДЖЕТНОЕ ПРОФЕССИОНАЛЬНОЕ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ОБРАЗОВАТЕЛЬНОЕ УЧЕРЕЖДЕНИЕ ГОРОДА МОСКВЫ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«ПЕРВЫЙ МОСКОВСКИЙ ОБРАЗОВАТЕЛЬНЫЙ КОМПЛЕКС»</a:t>
            </a:r>
          </a:p>
        </p:txBody>
      </p:sp>
    </p:spTree>
    <p:extLst>
      <p:ext uri="{BB962C8B-B14F-4D97-AF65-F5344CB8AC3E}">
        <p14:creationId xmlns:p14="http://schemas.microsoft.com/office/powerpoint/2010/main" val="3881433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FE08C-851D-4689-95FF-24269B8C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6"/>
            <a:ext cx="10515600" cy="684742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7678F4-BB9E-4BCB-85F0-079579653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5542"/>
            <a:ext cx="10515600" cy="6028267"/>
          </a:xfrm>
        </p:spPr>
        <p:txBody>
          <a:bodyPr>
            <a:normAutofit fontScale="85000" lnSpcReduction="20000"/>
          </a:bodyPr>
          <a:lstStyle/>
          <a:p>
            <a:pPr indent="0">
              <a:lnSpc>
                <a:spcPct val="150000"/>
              </a:lnSpc>
              <a:buNone/>
            </a:pPr>
            <a:r>
              <a:rPr lang="ru-RU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рамках данного курсового проекта были успешно проведены работы по модернизации и сопровождению информационной системы «Курорт». Были выполнены следующие задачи: 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базы данных, с которой должна взаимодействовать программа;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программы с формами для работы с таблицами «Сотрудники», «Посетители», «Номера», «Типы питания» и «Заявки»;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 информационной системы и исправление выявленных ошибок.</a:t>
            </a:r>
          </a:p>
          <a:p>
            <a:pPr indent="0">
              <a:lnSpc>
                <a:spcPct val="150000"/>
              </a:lnSpc>
              <a:buNone/>
            </a:pPr>
            <a:r>
              <a:rPr lang="ru-RU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 же в ходе выполнения задания по курсовому проекту я получил и улучшил свои: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●"/>
              <a:tabLst>
                <a:tab pos="180340" algn="l"/>
              </a:tabLst>
            </a:pPr>
            <a:r>
              <a:rPr lang="ru-RU" sz="23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навыки работы с реляционными базами данных, в частности,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●"/>
              <a:tabLst>
                <a:tab pos="180340" algn="l"/>
              </a:tabLst>
            </a:pPr>
            <a:r>
              <a:rPr lang="ru-RU" sz="23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навыки работы с СУБД Microsoft </a:t>
            </a:r>
            <a:r>
              <a:rPr lang="ru-RU" sz="23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</a:t>
            </a:r>
            <a:r>
              <a:rPr lang="ru-RU" sz="23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Server,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●"/>
              <a:tabLst>
                <a:tab pos="180340" algn="l"/>
              </a:tabLst>
            </a:pPr>
            <a:r>
              <a:rPr lang="ru-RU" sz="23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знания синтаксиса языка программирования C#,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●"/>
              <a:tabLst>
                <a:tab pos="180340" algn="l"/>
              </a:tabLst>
            </a:pPr>
            <a:r>
              <a:rPr lang="ru-RU" sz="23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навыки разработки приложений на платформе .Net с использованием технологий Windows </a:t>
            </a:r>
            <a:r>
              <a:rPr lang="ru-RU" sz="23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Forms</a:t>
            </a:r>
            <a:r>
              <a:rPr lang="ru-RU" sz="23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sz="23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Entity</a:t>
            </a:r>
            <a:r>
              <a:rPr lang="ru-RU" sz="23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Framework.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25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84AE811-540E-4F6F-B5E2-3FD05AE8A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68" y="220134"/>
            <a:ext cx="11870266" cy="5667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провести мероприятия по модернизации и сопровождению информационной системы «Курорт»</a:t>
            </a:r>
          </a:p>
          <a:p>
            <a:pPr marL="0" indent="0">
              <a:buNone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проекта: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аудит информационной системы и выявить недостатки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Оценить эффективность и риски от внедрения информационной системы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мероприятия по модернизации и сопровождению информационной системы «Курорт»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политику пользователя для работы с данной </a:t>
            </a:r>
            <a:r>
              <a:rPr lang="ru-RU" sz="220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информационной системой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C88CC0-D8D6-414F-824E-5B600DC99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497" y="3429000"/>
            <a:ext cx="454250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0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8FC5B5-6CEF-4681-9AD5-7575EC3A6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F914BB-30B3-4DA0-A016-8227DB2DC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881" y="1569855"/>
            <a:ext cx="7505964" cy="3718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наше время информация приобретает огромное значение, в следствие чего любая компания, независимо от рода деятельности, использует в работе информационные системы для структурирования и, как следствие, упрощения обработки данных.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гостиничном бизнесе информационные системы упрощают процесс учёта сотрудников, посетителей, номеров и т.д.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8647010-4B79-45FF-8156-7B133F536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349" y="0"/>
            <a:ext cx="2992518" cy="299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85DEB21-EF5B-4D70-952A-E57E7F124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138" y="2813661"/>
            <a:ext cx="3886729" cy="392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76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184C1-9C6F-436E-8E0A-62A229B1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382059"/>
            <a:ext cx="11548533" cy="93874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Эффективность внедрения информационной системы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99EBED-DA6A-42E3-B535-0103C786D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1619602"/>
            <a:ext cx="11548533" cy="2204508"/>
          </a:xfrm>
        </p:spPr>
        <p:txBody>
          <a:bodyPr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Информационная система «Курорт» предназначена для портье и администратора отеля. Данная система позволит более удобно вести учет сотрудников, посетителей и предоставленных им номеров.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сравнении с бумажными документами, такой подход использования ИС позволяет более надежно хранить информацию, а также быстрее проводить её поиск.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815385-3B4D-41CC-BFA8-105C650D9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33" y="3824111"/>
            <a:ext cx="4550833" cy="303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A299543-FE29-4497-BFCA-62B5FD0FF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666" y="3824110"/>
            <a:ext cx="4550834" cy="303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6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84C14-C3F2-4B2A-BD03-1B87BE463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561"/>
            <a:ext cx="10515600" cy="769408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Риски  внедрения информационной системы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35652C-9D3E-407A-8E51-5F589F437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2602"/>
            <a:ext cx="10515600" cy="1294607"/>
          </a:xfrm>
        </p:spPr>
        <p:txBody>
          <a:bodyPr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Внедрение и сопровождение информационной системы - это долгий и трудоемкий процесс, связанный с множеством рисков. Но зная об этих рисках можно избежать или хотя бы снизить вероятность их возникновения.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2EACA85-090B-4013-B569-B53C2259E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133" y="2982517"/>
            <a:ext cx="5113867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59EABB-5402-4547-9671-10AD1348489F}"/>
              </a:ext>
            </a:extLst>
          </p:cNvPr>
          <p:cNvSpPr txBox="1"/>
          <p:nvPr/>
        </p:nvSpPr>
        <p:spPr>
          <a:xfrm>
            <a:off x="474132" y="2527966"/>
            <a:ext cx="67733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Рисками при внедрения ИС являются: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arenR"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Нежелание персонала обучаться или использовать систему;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arenR"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Недостаточное количество обучающего персонала;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arenR"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Низкая производительность информационной системы;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arenR"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Ввод в эксплуатацию системы с ошибками, которые </a:t>
            </a:r>
          </a:p>
          <a:p>
            <a:pPr marL="10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 были выявлены на этапе тестирования.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118828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E23931-AC86-445C-B923-62651EA60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600075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Политика пользователя ИС «Курорт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5F3202-7FC8-4E38-9AF6-94DF39917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467" y="829733"/>
            <a:ext cx="10515600" cy="3271308"/>
          </a:xfrm>
        </p:spPr>
        <p:txBody>
          <a:bodyPr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политике пользователя ИС «Курорт» описано взаимодействие пользователя с таблицами: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«Сотрудники»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«Посетители»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«Номера»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«Типы питания»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«Заявки»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Взаимодействие происходит через три типа форм. 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F41DD4-1BD1-440E-826D-41AB53F10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6" y="3856574"/>
            <a:ext cx="4656667" cy="265535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D19399-5AB2-4905-8008-B31442EBA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268" y="3897841"/>
            <a:ext cx="3481276" cy="261408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4A3057-6C5A-4868-81F3-750B86550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3219" y="3897841"/>
            <a:ext cx="3488781" cy="261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1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EB94F-0990-40C9-BBEE-14E921F3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133" y="186439"/>
            <a:ext cx="6493933" cy="9048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Аудит полученной информационной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F14390-CD81-4A77-B5CC-69059DD00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135" y="1524000"/>
            <a:ext cx="5842001" cy="4703763"/>
          </a:xfrm>
        </p:spPr>
        <p:txBody>
          <a:bodyPr>
            <a:norm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аудита полученной системы были выявлены следующие ошибки:</a:t>
            </a:r>
          </a:p>
          <a:p>
            <a:pPr marL="571500" indent="-342900">
              <a:lnSpc>
                <a:spcPct val="150000"/>
              </a:lnSpc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Отсутствие базы данных</a:t>
            </a:r>
          </a:p>
          <a:p>
            <a:pPr marL="571500" indent="-342900">
              <a:lnSpc>
                <a:spcPct val="150000"/>
              </a:lnSpc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Недостаточный функционал</a:t>
            </a:r>
          </a:p>
          <a:p>
            <a:pPr marL="571500" indent="-342900">
              <a:lnSpc>
                <a:spcPct val="150000"/>
              </a:lnSpc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Ошибки в коде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05C0FBC-263A-43F8-9EB6-701CF35EF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59867" cy="348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076FFF7F-792E-457A-9621-0CD4E517B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66" y="3482274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116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00DB97-BEDA-4D33-B572-8291D7534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617008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Требовани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я</a:t>
            </a: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 модернизации ИС от заказчика </a:t>
            </a:r>
            <a:endParaRPr lang="ru-RU" sz="7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0BE11D-5543-4305-9536-741AC79B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3" y="982133"/>
            <a:ext cx="12022667" cy="4114800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9906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 должен иметь возможность работать с данными сотрудников, посетителей, типов питания и номеров отеля, а также работать с заявками на заселение посетителя в номер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9906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База данных должна содержать сведенья о сотрудниках, посетителях, номерах, типах питания, предоставляемых отелем и о заявках на заселение посетителя в номер и предоставлении ему определённого типа питания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9906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Модернизированная система должна иметь несколько уровней доступа для работы с данными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9906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Модернизированная система должна предоставлять удобный интерфейс для работы с данными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Интерфейс должен быть простым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Цвета интерфейса не должны быть кислотно-яркими </a:t>
            </a:r>
          </a:p>
        </p:txBody>
      </p:sp>
    </p:spTree>
    <p:extLst>
      <p:ext uri="{BB962C8B-B14F-4D97-AF65-F5344CB8AC3E}">
        <p14:creationId xmlns:p14="http://schemas.microsoft.com/office/powerpoint/2010/main" val="60095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489EC-041A-4482-BA30-67FB3DF20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793"/>
            <a:ext cx="10515600" cy="633942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Аудит изменённой системы</a:t>
            </a:r>
            <a:endParaRPr lang="ru-RU" sz="72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D00DDD-FC15-49D0-9723-688002B40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265" y="2607733"/>
            <a:ext cx="6085267" cy="425026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84F048D0-4733-48DE-952F-A55407D71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33" y="829735"/>
            <a:ext cx="11751733" cy="2627842"/>
          </a:xfrm>
        </p:spPr>
        <p:txBody>
          <a:bodyPr>
            <a:normAutofit lnSpcReduction="10000"/>
          </a:bodyPr>
          <a:lstStyle/>
          <a:p>
            <a:pPr indent="0">
              <a:lnSpc>
                <a:spcPct val="150000"/>
              </a:lnSpc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работы над системой были проведены следующе мероприятия: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Была создана база данных при помощи СУБД Microsoft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Server с учётом требований заказчика и вносимых в неё сведений.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Были созданы формы (интерфейс и функции) для работы с данными.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Проведено тестирование системы.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E3B311-4727-4C7E-B796-325024178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67" y="3429000"/>
            <a:ext cx="5960532" cy="339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232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640</Words>
  <Application>Microsoft Office PowerPoint</Application>
  <PresentationFormat>Широкоэкранный</PresentationFormat>
  <Paragraphs>65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 New Roman</vt:lpstr>
      <vt:lpstr>Тема Office</vt:lpstr>
      <vt:lpstr>КУРСОВОЙ ПРОЕКТ по ПМ 06 «Сопровождение информационных систем»  Специальность: 09.02.07 «Информационные системы и программирование» Тема: «Сопровождение подсистемы Мини отеля»</vt:lpstr>
      <vt:lpstr>Презентация PowerPoint</vt:lpstr>
      <vt:lpstr>Введение</vt:lpstr>
      <vt:lpstr>Эффективность внедрения информационной системы</vt:lpstr>
      <vt:lpstr>Риски  внедрения информационной системы</vt:lpstr>
      <vt:lpstr>Политика пользователя ИС «Курорт</vt:lpstr>
      <vt:lpstr>Аудит полученной информационной системы</vt:lpstr>
      <vt:lpstr>Требования к модернизации ИС от заказчика </vt:lpstr>
      <vt:lpstr>Аудит изменённой системы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Данила Назаров</dc:creator>
  <cp:lastModifiedBy>Данила Назаров</cp:lastModifiedBy>
  <cp:revision>13</cp:revision>
  <dcterms:created xsi:type="dcterms:W3CDTF">2021-10-27T07:56:29Z</dcterms:created>
  <dcterms:modified xsi:type="dcterms:W3CDTF">2021-12-20T17:31:29Z</dcterms:modified>
</cp:coreProperties>
</file>