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8b800107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8b80010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8b80010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8b80010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8b80010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8b80010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8b800107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8b800107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8b800107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8b800107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8b800107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8b800107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тенденций кинематографа XX-XXI веков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439100" y="4392475"/>
            <a:ext cx="27051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Назаров Никита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045375" y="658275"/>
            <a:ext cx="512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проект: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8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875425"/>
            <a:ext cx="8520600" cy="4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50">
                <a:solidFill>
                  <a:srgbClr val="333333"/>
                </a:solidFill>
                <a:highlight>
                  <a:srgbClr val="FFFFFF"/>
                </a:highlight>
              </a:rPr>
              <a:t>Цель проекта: произвести анализ данных из датасета Kaggle для выявления трендов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50">
                <a:solidFill>
                  <a:srgbClr val="333333"/>
                </a:solidFill>
              </a:rPr>
              <a:t>Задачи:</a:t>
            </a:r>
            <a:endParaRPr sz="14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333333"/>
                </a:solidFill>
              </a:rPr>
              <a:t>Найти датасет для анализа на платформе Kaggle;</a:t>
            </a:r>
            <a:br>
              <a:rPr lang="ru" sz="1450">
                <a:solidFill>
                  <a:srgbClr val="333333"/>
                </a:solidFill>
              </a:rPr>
            </a:br>
            <a:r>
              <a:rPr lang="ru" sz="1450">
                <a:solidFill>
                  <a:srgbClr val="333333"/>
                </a:solidFill>
              </a:rPr>
              <a:t>Проанализировать популярные жанры, рейтинги фильмов и кассовые сборы с помощью Pandas; также отобразить худшие фильмы по разным категориям;</a:t>
            </a:r>
            <a:br>
              <a:rPr lang="ru" sz="1450">
                <a:solidFill>
                  <a:srgbClr val="333333"/>
                </a:solidFill>
              </a:rPr>
            </a:br>
            <a:r>
              <a:rPr lang="ru" sz="1450">
                <a:solidFill>
                  <a:srgbClr val="333333"/>
                </a:solidFill>
              </a:rPr>
              <a:t>Визуализировать данные датасета с помощью Matplotlib;</a:t>
            </a:r>
            <a:br>
              <a:rPr lang="ru" sz="1450">
                <a:solidFill>
                  <a:srgbClr val="333333"/>
                </a:solidFill>
              </a:rPr>
            </a:br>
            <a:r>
              <a:rPr lang="ru" sz="1450">
                <a:solidFill>
                  <a:srgbClr val="333333"/>
                </a:solidFill>
              </a:rPr>
              <a:t>Вывести несколько правильных и ошибочных результатов, чтобы выявить слабые и сильные стороны выбранного алгоритма;</a:t>
            </a:r>
            <a:endParaRPr sz="14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333333"/>
                </a:solidFill>
              </a:rPr>
              <a:t>Устроить</a:t>
            </a:r>
            <a:r>
              <a:rPr lang="ru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анализ, какие жанры фильмов предпочитают зрители в разные периоды времени.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333333"/>
                </a:solidFill>
              </a:rPr>
              <a:t>Результаты проекта могут использоваться в качестве теста того или иного инструмента анализа.</a:t>
            </a:r>
            <a:endParaRPr sz="14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Использовалось: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Seaborn, Matplotlib - для визуализации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Pandas - для анализа информации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2124"/>
                </a:solidFill>
                <a:highlight>
                  <a:srgbClr val="FFFFFF"/>
                </a:highlight>
              </a:rPr>
              <a:t>Датасет IMDB Top 250 Movies из Kaggle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" y="0"/>
            <a:ext cx="444556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589" y="0"/>
            <a:ext cx="43014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3054"/>
            <a:ext cx="9143999" cy="4537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115700" y="-1961874"/>
            <a:ext cx="4907124" cy="907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63">
                <a:solidFill>
                  <a:srgbClr val="333333"/>
                </a:solidFill>
              </a:rPr>
              <a:t>1) Разные датасеты отличаются по качеству информации</a:t>
            </a:r>
            <a:endParaRPr sz="3463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63">
                <a:solidFill>
                  <a:srgbClr val="333333"/>
                </a:solidFill>
              </a:rPr>
              <a:t>2) Инструменты непросты в пользовании - информацию по Average ratings by Genre не удалось отобразить грамотно. Также дейта может отображать неверную информацию (Worst rated Movies)</a:t>
            </a:r>
            <a:endParaRPr sz="3463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63">
                <a:solidFill>
                  <a:srgbClr val="333333"/>
                </a:solidFill>
              </a:rPr>
              <a:t>3) Узнали больше о датафреймах</a:t>
            </a:r>
            <a:endParaRPr sz="3463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63">
                <a:solidFill>
                  <a:srgbClr val="333333"/>
                </a:solidFill>
              </a:rPr>
              <a:t>4) Пригодится в будущем: Весь комплекс инструментов и библиотек</a:t>
            </a:r>
            <a:endParaRPr sz="3463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63">
                <a:solidFill>
                  <a:srgbClr val="333333"/>
                </a:solidFill>
              </a:rPr>
              <a:t>5) Сначала мы визуализировали информацию по жанрам, кассовым сборам и рейтингу. Затем мы попытались описать динамику популярности жанров по годам</a:t>
            </a:r>
            <a:br>
              <a:rPr lang="ru" sz="3463">
                <a:solidFill>
                  <a:srgbClr val="333333"/>
                </a:solidFill>
              </a:rPr>
            </a:br>
            <a:r>
              <a:rPr lang="ru" sz="3463">
                <a:solidFill>
                  <a:srgbClr val="333333"/>
                </a:solidFill>
              </a:rPr>
              <a:t>  </a:t>
            </a:r>
            <a:br>
              <a:rPr lang="ru" sz="3463">
                <a:solidFill>
                  <a:srgbClr val="333333"/>
                </a:solidFill>
              </a:rPr>
            </a:br>
            <a:r>
              <a:rPr lang="ru" sz="3463">
                <a:solidFill>
                  <a:srgbClr val="333333"/>
                </a:solidFill>
              </a:rPr>
              <a:t>Перспективы:</a:t>
            </a:r>
            <a:br>
              <a:rPr lang="ru" sz="3463">
                <a:solidFill>
                  <a:srgbClr val="333333"/>
                </a:solidFill>
              </a:rPr>
            </a:br>
            <a:r>
              <a:rPr lang="ru" sz="3463">
                <a:solidFill>
                  <a:srgbClr val="333333"/>
                </a:solidFill>
              </a:rPr>
              <a:t>Датасет с фильмами - не очень актуален, но над другими темами можно работать, интересны темы с важными данными (e.g.:сфера логистики)</a:t>
            </a:r>
            <a:endParaRPr sz="3463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757"/>
              <a:buFont typeface="Arial"/>
              <a:buNone/>
            </a:pPr>
            <a:r>
              <a:t/>
            </a:r>
            <a:endParaRPr sz="3463">
              <a:solidFill>
                <a:srgbClr val="D5D5D5"/>
              </a:solidFill>
              <a:highlight>
                <a:srgbClr val="38383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