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81" d="100"/>
          <a:sy n="81" d="100"/>
        </p:scale>
        <p:origin x="-30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8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46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0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9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7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4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27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3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54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akthivel-02/DemoRepo.git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030EC-953E-A915-9AD0-BD6FE44A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31569"/>
            <a:ext cx="4796350" cy="797431"/>
          </a:xfrm>
        </p:spPr>
        <p:txBody>
          <a:bodyPr/>
          <a:lstStyle/>
          <a:p>
            <a:pPr algn="l"/>
            <a:r>
              <a:rPr lang="en-IN" sz="6000" dirty="0"/>
              <a:t>TASK 1: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04C420-6DD3-1540-C326-89C98D167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557" y="4471699"/>
            <a:ext cx="8144134" cy="1117687"/>
          </a:xfrm>
        </p:spPr>
        <p:txBody>
          <a:bodyPr/>
          <a:lstStyle/>
          <a:p>
            <a:r>
              <a:rPr lang="en-IN" dirty="0"/>
              <a:t>calculator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FB3AD2-0754-BC7E-6F13-23021B48289A}"/>
              </a:ext>
            </a:extLst>
          </p:cNvPr>
          <p:cNvSpPr txBox="1"/>
          <p:nvPr/>
        </p:nvSpPr>
        <p:spPr>
          <a:xfrm>
            <a:off x="6670431" y="495758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</a:t>
            </a:r>
            <a:r>
              <a:rPr lang="en-IN" dirty="0" smtClean="0">
                <a:solidFill>
                  <a:schemeClr val="bg1"/>
                </a:solidFill>
              </a:rPr>
              <a:t>By  </a:t>
            </a:r>
            <a:r>
              <a:rPr lang="en-IN" dirty="0" err="1" smtClean="0">
                <a:solidFill>
                  <a:schemeClr val="bg1"/>
                </a:solidFill>
              </a:rPr>
              <a:t>Nazeemabegum.A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1B8813-05B4-12DF-F435-84FCBE8B8A5C}"/>
              </a:ext>
            </a:extLst>
          </p:cNvPr>
          <p:cNvSpPr txBox="1"/>
          <p:nvPr/>
        </p:nvSpPr>
        <p:spPr>
          <a:xfrm>
            <a:off x="1382949" y="3429000"/>
            <a:ext cx="78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creating front-end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554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219056C0-12DD-B9EC-9CA6-91F2062FB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9283"/>
              </p:ext>
            </p:extLst>
          </p:nvPr>
        </p:nvGraphicFramePr>
        <p:xfrm>
          <a:off x="2282754" y="312439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451">
                  <a:extLst>
                    <a:ext uri="{9D8B030D-6E8A-4147-A177-3AD203B41FA5}">
                      <a16:colId xmlns:a16="http://schemas.microsoft.com/office/drawing/2014/main" xmlns="" val="4088337046"/>
                    </a:ext>
                  </a:extLst>
                </a:gridCol>
                <a:gridCol w="3453319">
                  <a:extLst>
                    <a:ext uri="{9D8B030D-6E8A-4147-A177-3AD203B41FA5}">
                      <a16:colId xmlns:a16="http://schemas.microsoft.com/office/drawing/2014/main" xmlns="" val="2968288826"/>
                    </a:ext>
                  </a:extLst>
                </a:gridCol>
                <a:gridCol w="2222229">
                  <a:extLst>
                    <a:ext uri="{9D8B030D-6E8A-4147-A177-3AD203B41FA5}">
                      <a16:colId xmlns:a16="http://schemas.microsoft.com/office/drawing/2014/main" xmlns="" val="112995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LMS user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279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Nazeema</a:t>
                      </a:r>
                      <a:r>
                        <a:rPr lang="en-IN" baseline="0" dirty="0" smtClean="0"/>
                        <a:t>  begum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298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Preethika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4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Latha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764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Deepika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543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Ammu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104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51867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E8F00C-4C72-6C6A-D697-BFFFE5BEFDA1}"/>
              </a:ext>
            </a:extLst>
          </p:cNvPr>
          <p:cNvSpPr txBox="1"/>
          <p:nvPr/>
        </p:nvSpPr>
        <p:spPr>
          <a:xfrm>
            <a:off x="330740" y="535022"/>
            <a:ext cx="4931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INTRODUCTION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1C6938-BE8F-F52E-22AC-2CD8BAD9829D}"/>
              </a:ext>
            </a:extLst>
          </p:cNvPr>
          <p:cNvSpPr txBox="1"/>
          <p:nvPr/>
        </p:nvSpPr>
        <p:spPr>
          <a:xfrm>
            <a:off x="1784482" y="1304463"/>
            <a:ext cx="9124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Creating a uniform calculator using HTML, CSS, and </a:t>
            </a:r>
            <a:r>
              <a:rPr lang="en-IN" sz="3200" dirty="0" err="1"/>
              <a:t>javascript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331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xmlns="" id="{E7BF6421-8007-8851-9EE9-7D254B9DBE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6402" r="552" b="6098"/>
          <a:stretch/>
        </p:blipFill>
        <p:spPr>
          <a:xfrm>
            <a:off x="2172885" y="349946"/>
            <a:ext cx="8297694" cy="55836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466FA4-E3C9-FA75-A402-32D138E93F68}"/>
              </a:ext>
            </a:extLst>
          </p:cNvPr>
          <p:cNvSpPr txBox="1"/>
          <p:nvPr/>
        </p:nvSpPr>
        <p:spPr>
          <a:xfrm>
            <a:off x="3630038" y="2480554"/>
            <a:ext cx="51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xmlns="" id="{E7BF6421-8007-8851-9EE9-7D254B9DBE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6402" r="552" b="6098"/>
          <a:stretch/>
        </p:blipFill>
        <p:spPr>
          <a:xfrm>
            <a:off x="2077666" y="467177"/>
            <a:ext cx="8297694" cy="55836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466FA4-E3C9-FA75-A402-32D138E93F68}"/>
              </a:ext>
            </a:extLst>
          </p:cNvPr>
          <p:cNvSpPr txBox="1"/>
          <p:nvPr/>
        </p:nvSpPr>
        <p:spPr>
          <a:xfrm>
            <a:off x="3534819" y="2597785"/>
            <a:ext cx="51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8386" y="2849886"/>
            <a:ext cx="4325816" cy="64633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github.com/Nazeema2002/</a:t>
            </a:r>
            <a:r>
              <a:rPr lang="en-GB" dirty="0" err="1" smtClean="0">
                <a:solidFill>
                  <a:srgbClr val="FF0000"/>
                </a:solidFill>
              </a:rPr>
              <a:t>nazeema.gitm</a:t>
            </a:r>
            <a:r>
              <a:rPr lang="en-GB" dirty="0" smtClean="0">
                <a:solidFill>
                  <a:srgbClr val="FF0000"/>
                </a:solidFill>
              </a:rPr>
              <a:t>/Nazeema2002/</a:t>
            </a:r>
            <a:r>
              <a:rPr lang="en-GB" dirty="0" err="1" smtClean="0">
                <a:solidFill>
                  <a:srgbClr val="FF0000"/>
                </a:solidFill>
              </a:rPr>
              <a:t>nazeema.git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</TotalTime>
  <Words>47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Berlin</vt:lpstr>
      <vt:lpstr>TASK 1: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</dc:title>
  <dc:creator>auditor8380@gmail.com</dc:creator>
  <cp:lastModifiedBy>Windows User</cp:lastModifiedBy>
  <cp:revision>5</cp:revision>
  <dcterms:created xsi:type="dcterms:W3CDTF">2023-03-14T11:10:38Z</dcterms:created>
  <dcterms:modified xsi:type="dcterms:W3CDTF">2023-04-05T09:26:02Z</dcterms:modified>
</cp:coreProperties>
</file>