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4" r:id="rId2"/>
    <p:sldId id="257" r:id="rId3"/>
    <p:sldId id="258" r:id="rId4"/>
    <p:sldId id="259" r:id="rId5"/>
    <p:sldId id="260" r:id="rId6"/>
    <p:sldId id="269" r:id="rId7"/>
    <p:sldId id="270" r:id="rId8"/>
    <p:sldId id="263" r:id="rId9"/>
    <p:sldId id="272" r:id="rId10"/>
    <p:sldId id="273" r:id="rId11"/>
    <p:sldId id="262" r:id="rId12"/>
    <p:sldId id="266" r:id="rId13"/>
    <p:sldId id="271" r:id="rId14"/>
    <p:sldId id="267" r:id="rId15"/>
    <p:sldId id="268" r:id="rId16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9EDF4"/>
    <a:srgbClr val="FEE0F8"/>
    <a:srgbClr val="6E082F"/>
    <a:srgbClr val="70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>
      <p:cViewPr>
        <p:scale>
          <a:sx n="84" d="100"/>
          <a:sy n="84" d="100"/>
        </p:scale>
        <p:origin x="1565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57A23-EE57-4589-A1F2-9EB281B767D6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758C5-B3D6-45A2-943E-BC633675C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980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8C5-B3D6-45A2-943E-BC633675C94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50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8C5-B3D6-45A2-943E-BC633675C94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31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" r="1607"/>
          <a:stretch>
            <a:fillRect/>
          </a:stretch>
        </p:blipFill>
        <p:spPr bwMode="auto">
          <a:xfrm>
            <a:off x="8077200" y="-11113"/>
            <a:ext cx="10096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5" b="20657"/>
          <a:stretch>
            <a:fillRect/>
          </a:stretch>
        </p:blipFill>
        <p:spPr bwMode="auto">
          <a:xfrm>
            <a:off x="0" y="-11113"/>
            <a:ext cx="2514600" cy="53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720725"/>
            <a:ext cx="9144000" cy="152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343400" y="6705600"/>
            <a:ext cx="4800600" cy="152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509588"/>
            <a:ext cx="2514600" cy="1984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www.smslucknow.ac.in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tness_app" TargetMode="External"/><Relationship Id="rId7" Type="http://schemas.openxmlformats.org/officeDocument/2006/relationships/hyperlink" Target="https://mhealth.jmir.org/2015/1/e8" TargetMode="External"/><Relationship Id="rId2" Type="http://schemas.openxmlformats.org/officeDocument/2006/relationships/hyperlink" Target="https://www.youtube.com/watch?v=uDC_YGLZbl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ink.springer.com/chapter/10.1007/978-981-16-4538-9_40" TargetMode="External"/><Relationship Id="rId5" Type="http://schemas.openxmlformats.org/officeDocument/2006/relationships/hyperlink" Target="https://ieeexplore.ieee.org/abstract/document/8328407" TargetMode="External"/><Relationship Id="rId4" Type="http://schemas.openxmlformats.org/officeDocument/2006/relationships/hyperlink" Target="https://mhealth.jmir.org/2018/9/e174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4676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FitBuddy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Android App”</a:t>
            </a: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Project Presentation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BACHELOR OF TECHNOLOGY</a:t>
            </a: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COMPUTER SCIENCE AND ENGINEERING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pPr algn="ctr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Komal Kumari (1904230100026)</a:t>
            </a: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Nazeem Ahmad (1904230100036)</a:t>
            </a:r>
          </a:p>
          <a:p>
            <a:pPr algn="ctr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Under the supervision of</a:t>
            </a:r>
          </a:p>
          <a:p>
            <a:pPr algn="ctr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Ms. Niyati Gaur</a:t>
            </a: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(Assistant Professor)</a:t>
            </a:r>
          </a:p>
          <a:p>
            <a:pPr algn="ctr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sunit\Desktop\uptu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1750" y="4800600"/>
            <a:ext cx="1155700" cy="11557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-76200" y="5956300"/>
            <a:ext cx="8991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SCHOOL OF MANAGEMENT SCIENCES, LUCKNOW</a:t>
            </a: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(Affiliated to Dr. A.P.J Abdul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Kalam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Technical University, Lucknow (UP)</a:t>
            </a: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March , 2023</a:t>
            </a:r>
          </a:p>
        </p:txBody>
      </p:sp>
    </p:spTree>
    <p:extLst>
      <p:ext uri="{BB962C8B-B14F-4D97-AF65-F5344CB8AC3E}">
        <p14:creationId xmlns:p14="http://schemas.microsoft.com/office/powerpoint/2010/main" val="972035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CB1E4-44C0-53A5-83EE-AFCBA9496B0F}"/>
              </a:ext>
            </a:extLst>
          </p:cNvPr>
          <p:cNvSpPr txBox="1">
            <a:spLocks/>
          </p:cNvSpPr>
          <p:nvPr/>
        </p:nvSpPr>
        <p:spPr>
          <a:xfrm>
            <a:off x="3505200" y="990600"/>
            <a:ext cx="5485079" cy="70696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6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2057400"/>
            <a:ext cx="6705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MODULE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MODULE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MODULE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Nutrition And Macros MODULE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Manager MODULE</a:t>
            </a:r>
          </a:p>
        </p:txBody>
      </p:sp>
    </p:spTree>
    <p:extLst>
      <p:ext uri="{BB962C8B-B14F-4D97-AF65-F5344CB8AC3E}">
        <p14:creationId xmlns:p14="http://schemas.microsoft.com/office/powerpoint/2010/main" val="126797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34CB1E4-44C0-53A5-83EE-AFCBA9496B0F}"/>
              </a:ext>
            </a:extLst>
          </p:cNvPr>
          <p:cNvSpPr txBox="1">
            <a:spLocks/>
          </p:cNvSpPr>
          <p:nvPr/>
        </p:nvSpPr>
        <p:spPr>
          <a:xfrm>
            <a:off x="1066800" y="914400"/>
            <a:ext cx="7466279" cy="70696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IN" sz="2400" b="1" u="sng" dirty="0">
                <a:latin typeface="Times New Roman" pitchFamily="18" charset="0"/>
                <a:cs typeface="Times New Roman" pitchFamily="18" charset="0"/>
              </a:rPr>
              <a:t>SCREEN SHOTS 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219" y="5136134"/>
            <a:ext cx="171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LOGIN PAGE</a:t>
            </a:r>
          </a:p>
        </p:txBody>
      </p:sp>
      <p:pic>
        <p:nvPicPr>
          <p:cNvPr id="11" name="Picture 10" descr="A screenshot of a fitness login&#10;&#10;Description automatically generated with low confidence">
            <a:extLst>
              <a:ext uri="{FF2B5EF4-FFF2-40B4-BE49-F238E27FC236}">
                <a16:creationId xmlns:a16="http://schemas.microsoft.com/office/drawing/2014/main" id="{F3894C46-EF3A-D789-0E22-C6F6F29D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16" y="1837194"/>
            <a:ext cx="1872219" cy="3298940"/>
          </a:xfrm>
          <a:prstGeom prst="rect">
            <a:avLst/>
          </a:prstGeom>
        </p:spPr>
      </p:pic>
      <p:pic>
        <p:nvPicPr>
          <p:cNvPr id="13" name="Picture 12" descr="A screenshot of a cellphone&#10;&#10;Description automatically generated with medium confidence">
            <a:extLst>
              <a:ext uri="{FF2B5EF4-FFF2-40B4-BE49-F238E27FC236}">
                <a16:creationId xmlns:a16="http://schemas.microsoft.com/office/drawing/2014/main" id="{D40B7405-035C-747E-1D77-1947FAB02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99709"/>
            <a:ext cx="2057400" cy="3612009"/>
          </a:xfrm>
          <a:prstGeom prst="rect">
            <a:avLst/>
          </a:prstGeom>
        </p:spPr>
      </p:pic>
      <p:pic>
        <p:nvPicPr>
          <p:cNvPr id="15" name="Picture 14" descr="A collage of a person lifting weights&#10;&#10;Description automatically generated with medium confidence">
            <a:extLst>
              <a:ext uri="{FF2B5EF4-FFF2-40B4-BE49-F238E27FC236}">
                <a16:creationId xmlns:a16="http://schemas.microsoft.com/office/drawing/2014/main" id="{E427CF56-36B6-D8D0-E2BA-AC6CEF26F0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730189"/>
            <a:ext cx="1829449" cy="3324242"/>
          </a:xfrm>
          <a:prstGeom prst="rect">
            <a:avLst/>
          </a:prstGeom>
        </p:spPr>
      </p:pic>
      <p:pic>
        <p:nvPicPr>
          <p:cNvPr id="17" name="Picture 16" descr="A screenshot of a body builder&#10;&#10;Description automatically generated with low confidence">
            <a:extLst>
              <a:ext uri="{FF2B5EF4-FFF2-40B4-BE49-F238E27FC236}">
                <a16:creationId xmlns:a16="http://schemas.microsoft.com/office/drawing/2014/main" id="{697E3EE7-4499-ED36-B1D7-38A22CF94B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7" y="1875294"/>
            <a:ext cx="1836265" cy="32608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60FD23-1559-9A27-B5C4-A9C3B64B0ECB}"/>
              </a:ext>
            </a:extLst>
          </p:cNvPr>
          <p:cNvSpPr txBox="1"/>
          <p:nvPr/>
        </p:nvSpPr>
        <p:spPr>
          <a:xfrm>
            <a:off x="457200" y="5157829"/>
            <a:ext cx="171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Register PAGE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31C2D6-4733-1C77-B18F-7B3BF23591C7}"/>
              </a:ext>
            </a:extLst>
          </p:cNvPr>
          <p:cNvSpPr txBox="1"/>
          <p:nvPr/>
        </p:nvSpPr>
        <p:spPr>
          <a:xfrm>
            <a:off x="4495909" y="5205292"/>
            <a:ext cx="171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Focused Body Area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E3355A-382E-D798-2C86-D033EE6C1AD0}"/>
              </a:ext>
            </a:extLst>
          </p:cNvPr>
          <p:cNvSpPr txBox="1"/>
          <p:nvPr/>
        </p:nvSpPr>
        <p:spPr>
          <a:xfrm>
            <a:off x="6858000" y="5144655"/>
            <a:ext cx="171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Exercise PAGE</a:t>
            </a:r>
          </a:p>
        </p:txBody>
      </p:sp>
    </p:spTree>
    <p:extLst>
      <p:ext uri="{BB962C8B-B14F-4D97-AF65-F5344CB8AC3E}">
        <p14:creationId xmlns:p14="http://schemas.microsoft.com/office/powerpoint/2010/main" val="299506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3B4AF7-913F-40E5-CFBE-48D164495F57}"/>
              </a:ext>
            </a:extLst>
          </p:cNvPr>
          <p:cNvSpPr txBox="1">
            <a:spLocks/>
          </p:cNvSpPr>
          <p:nvPr/>
        </p:nvSpPr>
        <p:spPr>
          <a:xfrm>
            <a:off x="1334160" y="1626187"/>
            <a:ext cx="6475679" cy="251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dirty="0"/>
              <a:t>In conclusion, </a:t>
            </a:r>
            <a:r>
              <a:rPr lang="en-US" sz="1600" dirty="0" err="1"/>
              <a:t>FitBuddy</a:t>
            </a:r>
            <a:r>
              <a:rPr lang="en-US" sz="1600" dirty="0"/>
              <a:t> app is a great way to stay motivated and on track with your fitness goals. It offer a variety of features that can help you track your progress, find new workouts. If you're looking for a way to improve your health and fitness, a fitness app is a great option.</a:t>
            </a:r>
          </a:p>
          <a:p>
            <a:pPr marL="0" indent="0" algn="just">
              <a:buNone/>
            </a:pPr>
            <a:r>
              <a:rPr lang="en-US" sz="1600" dirty="0"/>
              <a:t>Here are some of the benefits of using a fitness app: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/>
              <a:t>Motivation: Fitness apps can help you stay motivated by tracking your progress and providing you with encouragement.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/>
              <a:t>Variety: Fitness apps offer a variety of workouts to choose from, so you can find something that fits your interests and fitness level.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/>
              <a:t>Convenience: Fitness apps are convenient because you can use them on your phone or tablet, wherever you are.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/>
              <a:t>If you're looking for a way to improve your health and fitness, a fitness app is a great option, as it pocket friendly and accessible from any location.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4CB1E4-44C0-53A5-83EE-AFCBA9496B0F}"/>
              </a:ext>
            </a:extLst>
          </p:cNvPr>
          <p:cNvSpPr txBox="1">
            <a:spLocks/>
          </p:cNvSpPr>
          <p:nvPr/>
        </p:nvSpPr>
        <p:spPr>
          <a:xfrm>
            <a:off x="2133600" y="914400"/>
            <a:ext cx="5485079" cy="70696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13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3B4AF7-913F-40E5-CFBE-48D164495F57}"/>
              </a:ext>
            </a:extLst>
          </p:cNvPr>
          <p:cNvSpPr txBox="1">
            <a:spLocks/>
          </p:cNvSpPr>
          <p:nvPr/>
        </p:nvSpPr>
        <p:spPr>
          <a:xfrm>
            <a:off x="1334160" y="2057400"/>
            <a:ext cx="6475679" cy="251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feature like “Local GYM Locator”.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shopping Section for Supplements.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community to let users support each other.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Informative fitness related content that educates users in fitness community.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a blog section where users can write and share their experience.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Monetize app for users to earn as a side hustle income</a:t>
            </a:r>
            <a:endParaRPr lang="en-US" sz="1600" dirty="0">
              <a:effectLst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4CB1E4-44C0-53A5-83EE-AFCBA9496B0F}"/>
              </a:ext>
            </a:extLst>
          </p:cNvPr>
          <p:cNvSpPr txBox="1">
            <a:spLocks/>
          </p:cNvSpPr>
          <p:nvPr/>
        </p:nvSpPr>
        <p:spPr>
          <a:xfrm>
            <a:off x="3352800" y="1143000"/>
            <a:ext cx="5485079" cy="70696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SCOPE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48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3B4AF7-913F-40E5-CFBE-48D164495F57}"/>
              </a:ext>
            </a:extLst>
          </p:cNvPr>
          <p:cNvSpPr txBox="1">
            <a:spLocks/>
          </p:cNvSpPr>
          <p:nvPr/>
        </p:nvSpPr>
        <p:spPr>
          <a:xfrm>
            <a:off x="1372921" y="2514600"/>
            <a:ext cx="6475679" cy="251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472" indent="-347472" algn="just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endParaRPr lang="en-US" sz="1600" dirty="0">
              <a:effectLst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4CB1E4-44C0-53A5-83EE-AFCBA9496B0F}"/>
              </a:ext>
            </a:extLst>
          </p:cNvPr>
          <p:cNvSpPr txBox="1">
            <a:spLocks/>
          </p:cNvSpPr>
          <p:nvPr/>
        </p:nvSpPr>
        <p:spPr>
          <a:xfrm>
            <a:off x="3658921" y="990600"/>
            <a:ext cx="5485079" cy="70696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2209800"/>
            <a:ext cx="754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https://www.youtube.com/watch?v=uDC_YGLZblY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https://en.wikipedia.org/wiki/Fitness_app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https://mhealth.jmir.org/2018/9/e174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https://ieeexplore.ieee.org/abstract/document/8328407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https://link.springer.com/chapter/10.1007/978-981-16-4538-9_40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https://mhealth.jmir.org/2015/1/e8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45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3B4AF7-913F-40E5-CFBE-48D164495F57}"/>
              </a:ext>
            </a:extLst>
          </p:cNvPr>
          <p:cNvSpPr txBox="1">
            <a:spLocks/>
          </p:cNvSpPr>
          <p:nvPr/>
        </p:nvSpPr>
        <p:spPr>
          <a:xfrm>
            <a:off x="1372921" y="2514600"/>
            <a:ext cx="6475679" cy="251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472" indent="-347472" algn="just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endParaRPr lang="en-US" sz="1600" dirty="0">
              <a:effectLst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4CB1E4-44C0-53A5-83EE-AFCBA9496B0F}"/>
              </a:ext>
            </a:extLst>
          </p:cNvPr>
          <p:cNvSpPr txBox="1">
            <a:spLocks/>
          </p:cNvSpPr>
          <p:nvPr/>
        </p:nvSpPr>
        <p:spPr>
          <a:xfrm>
            <a:off x="1372921" y="1502836"/>
            <a:ext cx="5485079" cy="70696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endParaRPr lang="en-US" sz="7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88E10-1EE8-9AD6-CDCE-41E34053C802}"/>
              </a:ext>
            </a:extLst>
          </p:cNvPr>
          <p:cNvSpPr txBox="1"/>
          <p:nvPr/>
        </p:nvSpPr>
        <p:spPr>
          <a:xfrm>
            <a:off x="609600" y="2644170"/>
            <a:ext cx="8296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9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85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3B4AF7-913F-40E5-CFBE-48D164495F57}"/>
              </a:ext>
            </a:extLst>
          </p:cNvPr>
          <p:cNvSpPr txBox="1">
            <a:spLocks/>
          </p:cNvSpPr>
          <p:nvPr/>
        </p:nvSpPr>
        <p:spPr>
          <a:xfrm>
            <a:off x="1337153" y="1828800"/>
            <a:ext cx="3615847" cy="310303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+mj-lt"/>
              <a:buAutoNum type="arabicPeriod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buFont typeface="+mj-lt"/>
              <a:buAutoNum type="arabicPeriod"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 Requirements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Diagram(DFD)</a:t>
            </a:r>
          </a:p>
          <a:p>
            <a:pPr>
              <a:buFont typeface="+mj-lt"/>
              <a:buAutoNum type="arabicPeriod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Diagram(ER)</a:t>
            </a:r>
          </a:p>
          <a:p>
            <a:pPr>
              <a:buFont typeface="+mj-lt"/>
              <a:buAutoNum type="arabicPeriod"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  <a:p>
            <a:pPr>
              <a:buFont typeface="+mj-lt"/>
              <a:buAutoNum type="arabicPeriod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>
              <a:buFont typeface="+mj-lt"/>
              <a:buAutoNum type="arabicPeriod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4CB1E4-44C0-53A5-83EE-AFCBA9496B0F}"/>
              </a:ext>
            </a:extLst>
          </p:cNvPr>
          <p:cNvSpPr txBox="1">
            <a:spLocks/>
          </p:cNvSpPr>
          <p:nvPr/>
        </p:nvSpPr>
        <p:spPr>
          <a:xfrm>
            <a:off x="3581400" y="990600"/>
            <a:ext cx="2513279" cy="70696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91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3B4AF7-913F-40E5-CFBE-48D164495F57}"/>
              </a:ext>
            </a:extLst>
          </p:cNvPr>
          <p:cNvSpPr txBox="1">
            <a:spLocks/>
          </p:cNvSpPr>
          <p:nvPr/>
        </p:nvSpPr>
        <p:spPr>
          <a:xfrm>
            <a:off x="1372921" y="2514600"/>
            <a:ext cx="6705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FitBuddy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personal trainer fitness android app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 helps users reach their fitness goals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24765" indent="0" algn="just">
              <a:spcBef>
                <a:spcPts val="5"/>
              </a:spcBef>
              <a:buSzPts val="1000"/>
              <a:buNone/>
              <a:tabLst>
                <a:tab pos="368935" algn="l"/>
              </a:tabLst>
            </a:pPr>
            <a:endParaRPr lang="en-US" sz="16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R="24765" algn="just">
              <a:spcBef>
                <a:spcPts val="5"/>
              </a:spcBef>
              <a:buSzPts val="1000"/>
              <a:buFont typeface="Wingdings" panose="05000000000000000000" pitchFamily="2" charset="2"/>
              <a:buChar char="q"/>
              <a:tabLst>
                <a:tab pos="368935" algn="l"/>
              </a:tabLs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FitBuddy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offers: Personalized workout plans, Customized Diet chart, Progress tracker, BMI Calculator, Step count, Workout and meal reminders and 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many more</a:t>
            </a:r>
            <a:endParaRPr lang="en-IN" sz="11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entire application is developed on Android Studio using Java, Kotlin and Xml.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database used to store and retrieve data and also for  authentication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rocess in app.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user-friendly and easy to operate, making it accessible to users with varying levels of technical expertise.</a:t>
            </a:r>
          </a:p>
          <a:p>
            <a:pPr marL="0" indent="0" algn="just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4CB1E4-44C0-53A5-83EE-AFCBA9496B0F}"/>
              </a:ext>
            </a:extLst>
          </p:cNvPr>
          <p:cNvSpPr txBox="1">
            <a:spLocks/>
          </p:cNvSpPr>
          <p:nvPr/>
        </p:nvSpPr>
        <p:spPr>
          <a:xfrm>
            <a:off x="3276601" y="1371600"/>
            <a:ext cx="2705760" cy="70696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1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3B4AF7-913F-40E5-CFBE-48D164495F57}"/>
              </a:ext>
            </a:extLst>
          </p:cNvPr>
          <p:cNvSpPr txBox="1">
            <a:spLocks/>
          </p:cNvSpPr>
          <p:nvPr/>
        </p:nvSpPr>
        <p:spPr>
          <a:xfrm>
            <a:off x="228600" y="1600200"/>
            <a:ext cx="8458200" cy="434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 users who are new to fitness and deliver them a personalized fitness experience that is convenient, motivating, and effective.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workout plans based on user goals and fitness level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tracking of progress with step counts, calories burned, and other metrics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reminder.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 Diet Chart.</a:t>
            </a:r>
          </a:p>
          <a:p>
            <a:pPr marL="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who can’t afford a Trainer initially.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who have to travel a lot and can’t join a Gym due to location Variation.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who want to improve their overall health.</a:t>
            </a: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4CB1E4-44C0-53A5-83EE-AFCBA9496B0F}"/>
              </a:ext>
            </a:extLst>
          </p:cNvPr>
          <p:cNvSpPr txBox="1">
            <a:spLocks/>
          </p:cNvSpPr>
          <p:nvPr/>
        </p:nvSpPr>
        <p:spPr>
          <a:xfrm>
            <a:off x="3581400" y="990600"/>
            <a:ext cx="2513279" cy="70696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39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3B4AF7-913F-40E5-CFBE-48D164495F57}"/>
              </a:ext>
            </a:extLst>
          </p:cNvPr>
          <p:cNvSpPr txBox="1">
            <a:spLocks/>
          </p:cNvSpPr>
          <p:nvPr/>
        </p:nvSpPr>
        <p:spPr>
          <a:xfrm>
            <a:off x="762000" y="1828800"/>
            <a:ext cx="7772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4000" dirty="0"/>
              <a:t>Software Requirements</a:t>
            </a:r>
          </a:p>
          <a:p>
            <a:r>
              <a:rPr lang="en-IN" sz="2400" dirty="0"/>
              <a:t>  </a:t>
            </a:r>
            <a:r>
              <a:rPr lang="en-IN" sz="2800" dirty="0"/>
              <a:t>Android Version  &gt; V </a:t>
            </a:r>
            <a:r>
              <a:rPr lang="en-IN" sz="2400" dirty="0"/>
              <a:t>5.0</a:t>
            </a:r>
          </a:p>
          <a:p>
            <a:r>
              <a:rPr lang="en-IN" sz="2400" dirty="0"/>
              <a:t>Android emulator (Blue Stacks)</a:t>
            </a:r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Hardware Requirements</a:t>
            </a:r>
          </a:p>
          <a:p>
            <a:r>
              <a:rPr lang="en-IN" sz="2400" dirty="0"/>
              <a:t> Chipset supporting android/ </a:t>
            </a:r>
            <a:r>
              <a:rPr lang="en-IN" sz="2400" dirty="0" err="1"/>
              <a:t>linux</a:t>
            </a:r>
            <a:r>
              <a:rPr lang="en-IN" sz="2400" dirty="0"/>
              <a:t> architecture.</a:t>
            </a:r>
          </a:p>
          <a:p>
            <a:r>
              <a:rPr lang="en-IN" sz="2400" dirty="0"/>
              <a:t>  Ram &gt;2GB</a:t>
            </a:r>
          </a:p>
          <a:p>
            <a:r>
              <a:rPr lang="en-IN" sz="2400" dirty="0"/>
              <a:t>  Max. 500 mb free storage</a:t>
            </a:r>
          </a:p>
          <a:p>
            <a:pPr marL="0" indent="0">
              <a:buNone/>
            </a:pPr>
            <a:r>
              <a:rPr lang="en-IN" sz="2400" dirty="0"/>
              <a:t>     </a:t>
            </a:r>
          </a:p>
          <a:p>
            <a:pPr marL="0" indent="0">
              <a:buNone/>
            </a:pPr>
            <a:r>
              <a:rPr lang="en-IN" sz="2400" dirty="0"/>
              <a:t>    </a:t>
            </a:r>
          </a:p>
          <a:p>
            <a:endParaRPr lang="en-IN" sz="2400" dirty="0"/>
          </a:p>
          <a:p>
            <a:pPr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4CB1E4-44C0-53A5-83EE-AFCBA9496B0F}"/>
              </a:ext>
            </a:extLst>
          </p:cNvPr>
          <p:cNvSpPr txBox="1">
            <a:spLocks/>
          </p:cNvSpPr>
          <p:nvPr/>
        </p:nvSpPr>
        <p:spPr>
          <a:xfrm>
            <a:off x="1371600" y="1219200"/>
            <a:ext cx="7315199" cy="70696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ARDWARE &amp; SOFTWARE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398356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34CB1E4-44C0-53A5-83EE-AFCBA9496B0F}"/>
              </a:ext>
            </a:extLst>
          </p:cNvPr>
          <p:cNvSpPr txBox="1">
            <a:spLocks/>
          </p:cNvSpPr>
          <p:nvPr/>
        </p:nvSpPr>
        <p:spPr>
          <a:xfrm>
            <a:off x="2209217" y="965539"/>
            <a:ext cx="6172783" cy="70696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( Data Flow Diagram) : LEVEL 1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7"/>
          <p:cNvSpPr>
            <a:spLocks noChangeArrowheads="1"/>
          </p:cNvSpPr>
          <p:nvPr/>
        </p:nvSpPr>
        <p:spPr bwMode="auto">
          <a:xfrm>
            <a:off x="785811" y="1139890"/>
            <a:ext cx="9101391" cy="42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3" name="docshapegroup104"/>
          <p:cNvGrpSpPr>
            <a:grpSpLocks/>
          </p:cNvGrpSpPr>
          <p:nvPr/>
        </p:nvGrpSpPr>
        <p:grpSpPr bwMode="auto">
          <a:xfrm>
            <a:off x="1311201" y="1710373"/>
            <a:ext cx="6782432" cy="4361427"/>
            <a:chOff x="828" y="180"/>
            <a:chExt cx="10731" cy="7339"/>
          </a:xfrm>
        </p:grpSpPr>
        <p:sp>
          <p:nvSpPr>
            <p:cNvPr id="6" name="docshape105"/>
            <p:cNvSpPr>
              <a:spLocks/>
            </p:cNvSpPr>
            <p:nvPr/>
          </p:nvSpPr>
          <p:spPr bwMode="auto">
            <a:xfrm>
              <a:off x="828" y="180"/>
              <a:ext cx="6492" cy="4488"/>
            </a:xfrm>
            <a:custGeom>
              <a:avLst/>
              <a:gdLst>
                <a:gd name="T0" fmla="+- 0 869 828"/>
                <a:gd name="T1" fmla="*/ T0 w 6492"/>
                <a:gd name="T2" fmla="+- 0 221 180"/>
                <a:gd name="T3" fmla="*/ 221 h 4488"/>
                <a:gd name="T4" fmla="+- 0 828 828"/>
                <a:gd name="T5" fmla="*/ T4 w 6492"/>
                <a:gd name="T6" fmla="+- 0 880 180"/>
                <a:gd name="T7" fmla="*/ 880 h 4488"/>
                <a:gd name="T8" fmla="+- 0 914 828"/>
                <a:gd name="T9" fmla="*/ T8 w 6492"/>
                <a:gd name="T10" fmla="+- 0 1009 180"/>
                <a:gd name="T11" fmla="*/ 1009 h 4488"/>
                <a:gd name="T12" fmla="+- 0 3335 828"/>
                <a:gd name="T13" fmla="*/ T12 w 6492"/>
                <a:gd name="T14" fmla="+- 0 1009 180"/>
                <a:gd name="T15" fmla="*/ 1009 h 4488"/>
                <a:gd name="T16" fmla="+- 0 3420 828"/>
                <a:gd name="T17" fmla="*/ T16 w 6492"/>
                <a:gd name="T18" fmla="+- 0 880 180"/>
                <a:gd name="T19" fmla="*/ 880 h 4488"/>
                <a:gd name="T20" fmla="+- 0 3379 828"/>
                <a:gd name="T21" fmla="*/ T20 w 6492"/>
                <a:gd name="T22" fmla="+- 0 221 180"/>
                <a:gd name="T23" fmla="*/ 221 h 4488"/>
                <a:gd name="T24" fmla="+- 0 968 828"/>
                <a:gd name="T25" fmla="*/ T24 w 6492"/>
                <a:gd name="T26" fmla="+- 0 180 180"/>
                <a:gd name="T27" fmla="*/ 180 h 4488"/>
                <a:gd name="T28" fmla="+- 0 870 828"/>
                <a:gd name="T29" fmla="*/ T28 w 6492"/>
                <a:gd name="T30" fmla="+- 0 2041 180"/>
                <a:gd name="T31" fmla="*/ 2041 h 4488"/>
                <a:gd name="T32" fmla="+- 0 828 828"/>
                <a:gd name="T33" fmla="*/ T32 w 6492"/>
                <a:gd name="T34" fmla="+- 0 2719 180"/>
                <a:gd name="T35" fmla="*/ 2719 h 4488"/>
                <a:gd name="T36" fmla="+- 0 916 828"/>
                <a:gd name="T37" fmla="*/ T36 w 6492"/>
                <a:gd name="T38" fmla="+- 0 2852 180"/>
                <a:gd name="T39" fmla="*/ 2852 h 4488"/>
                <a:gd name="T40" fmla="+- 0 3380 828"/>
                <a:gd name="T41" fmla="*/ T40 w 6492"/>
                <a:gd name="T42" fmla="+- 0 2852 180"/>
                <a:gd name="T43" fmla="*/ 2852 h 4488"/>
                <a:gd name="T44" fmla="+- 0 3468 828"/>
                <a:gd name="T45" fmla="*/ T44 w 6492"/>
                <a:gd name="T46" fmla="+- 0 2719 180"/>
                <a:gd name="T47" fmla="*/ 2719 h 4488"/>
                <a:gd name="T48" fmla="+- 0 3426 828"/>
                <a:gd name="T49" fmla="*/ T48 w 6492"/>
                <a:gd name="T50" fmla="+- 0 2041 180"/>
                <a:gd name="T51" fmla="*/ 2041 h 4488"/>
                <a:gd name="T52" fmla="+- 0 972 828"/>
                <a:gd name="T53" fmla="*/ T52 w 6492"/>
                <a:gd name="T54" fmla="+- 0 1999 180"/>
                <a:gd name="T55" fmla="*/ 1999 h 4488"/>
                <a:gd name="T56" fmla="+- 0 5957 828"/>
                <a:gd name="T57" fmla="*/ T56 w 6492"/>
                <a:gd name="T58" fmla="+- 0 2925 180"/>
                <a:gd name="T59" fmla="*/ 2925 h 4488"/>
                <a:gd name="T60" fmla="+- 0 5718 828"/>
                <a:gd name="T61" fmla="*/ T60 w 6492"/>
                <a:gd name="T62" fmla="+- 0 2969 180"/>
                <a:gd name="T63" fmla="*/ 2969 h 4488"/>
                <a:gd name="T64" fmla="+- 0 5500 828"/>
                <a:gd name="T65" fmla="*/ T64 w 6492"/>
                <a:gd name="T66" fmla="+- 0 3046 180"/>
                <a:gd name="T67" fmla="*/ 3046 h 4488"/>
                <a:gd name="T68" fmla="+- 0 5310 828"/>
                <a:gd name="T69" fmla="*/ T68 w 6492"/>
                <a:gd name="T70" fmla="+- 0 3153 180"/>
                <a:gd name="T71" fmla="*/ 3153 h 4488"/>
                <a:gd name="T72" fmla="+- 0 5153 828"/>
                <a:gd name="T73" fmla="*/ T72 w 6492"/>
                <a:gd name="T74" fmla="+- 0 3284 180"/>
                <a:gd name="T75" fmla="*/ 3284 h 4488"/>
                <a:gd name="T76" fmla="+- 0 5034 828"/>
                <a:gd name="T77" fmla="*/ T76 w 6492"/>
                <a:gd name="T78" fmla="+- 0 3438 180"/>
                <a:gd name="T79" fmla="*/ 3438 h 4488"/>
                <a:gd name="T80" fmla="+- 0 4958 828"/>
                <a:gd name="T81" fmla="*/ T80 w 6492"/>
                <a:gd name="T82" fmla="+- 0 3608 180"/>
                <a:gd name="T83" fmla="*/ 3608 h 4488"/>
                <a:gd name="T84" fmla="+- 0 4932 828"/>
                <a:gd name="T85" fmla="*/ T84 w 6492"/>
                <a:gd name="T86" fmla="+- 0 3792 180"/>
                <a:gd name="T87" fmla="*/ 3792 h 4488"/>
                <a:gd name="T88" fmla="+- 0 4958 828"/>
                <a:gd name="T89" fmla="*/ T88 w 6492"/>
                <a:gd name="T90" fmla="+- 0 3976 180"/>
                <a:gd name="T91" fmla="*/ 3976 h 4488"/>
                <a:gd name="T92" fmla="+- 0 5034 828"/>
                <a:gd name="T93" fmla="*/ T92 w 6492"/>
                <a:gd name="T94" fmla="+- 0 4147 180"/>
                <a:gd name="T95" fmla="*/ 4147 h 4488"/>
                <a:gd name="T96" fmla="+- 0 5153 828"/>
                <a:gd name="T97" fmla="*/ T96 w 6492"/>
                <a:gd name="T98" fmla="+- 0 4300 180"/>
                <a:gd name="T99" fmla="*/ 4300 h 4488"/>
                <a:gd name="T100" fmla="+- 0 5310 828"/>
                <a:gd name="T101" fmla="*/ T100 w 6492"/>
                <a:gd name="T102" fmla="+- 0 4432 180"/>
                <a:gd name="T103" fmla="*/ 4432 h 4488"/>
                <a:gd name="T104" fmla="+- 0 5500 828"/>
                <a:gd name="T105" fmla="*/ T104 w 6492"/>
                <a:gd name="T106" fmla="+- 0 4539 180"/>
                <a:gd name="T107" fmla="*/ 4539 h 4488"/>
                <a:gd name="T108" fmla="+- 0 5718 828"/>
                <a:gd name="T109" fmla="*/ T108 w 6492"/>
                <a:gd name="T110" fmla="+- 0 4616 180"/>
                <a:gd name="T111" fmla="*/ 4616 h 4488"/>
                <a:gd name="T112" fmla="+- 0 5957 828"/>
                <a:gd name="T113" fmla="*/ T112 w 6492"/>
                <a:gd name="T114" fmla="+- 0 4660 180"/>
                <a:gd name="T115" fmla="*/ 4660 h 4488"/>
                <a:gd name="T116" fmla="+- 0 6211 828"/>
                <a:gd name="T117" fmla="*/ T116 w 6492"/>
                <a:gd name="T118" fmla="+- 0 4666 180"/>
                <a:gd name="T119" fmla="*/ 4666 h 4488"/>
                <a:gd name="T120" fmla="+- 0 6457 828"/>
                <a:gd name="T121" fmla="*/ T120 w 6492"/>
                <a:gd name="T122" fmla="+- 0 4634 180"/>
                <a:gd name="T123" fmla="*/ 4634 h 4488"/>
                <a:gd name="T124" fmla="+- 0 6682 828"/>
                <a:gd name="T125" fmla="*/ T124 w 6492"/>
                <a:gd name="T126" fmla="+- 0 4568 180"/>
                <a:gd name="T127" fmla="*/ 4568 h 4488"/>
                <a:gd name="T128" fmla="+- 0 6882 828"/>
                <a:gd name="T129" fmla="*/ T128 w 6492"/>
                <a:gd name="T130" fmla="+- 0 4471 180"/>
                <a:gd name="T131" fmla="*/ 4471 h 4488"/>
                <a:gd name="T132" fmla="+- 0 7051 828"/>
                <a:gd name="T133" fmla="*/ T132 w 6492"/>
                <a:gd name="T134" fmla="+- 0 4347 180"/>
                <a:gd name="T135" fmla="*/ 4347 h 4488"/>
                <a:gd name="T136" fmla="+- 0 7183 828"/>
                <a:gd name="T137" fmla="*/ T136 w 6492"/>
                <a:gd name="T138" fmla="+- 0 4200 180"/>
                <a:gd name="T139" fmla="*/ 4200 h 4488"/>
                <a:gd name="T140" fmla="+- 0 7274 828"/>
                <a:gd name="T141" fmla="*/ T140 w 6492"/>
                <a:gd name="T142" fmla="+- 0 4035 180"/>
                <a:gd name="T143" fmla="*/ 4035 h 4488"/>
                <a:gd name="T144" fmla="+- 0 7317 828"/>
                <a:gd name="T145" fmla="*/ T144 w 6492"/>
                <a:gd name="T146" fmla="+- 0 3855 180"/>
                <a:gd name="T147" fmla="*/ 3855 h 4488"/>
                <a:gd name="T148" fmla="+- 0 7308 828"/>
                <a:gd name="T149" fmla="*/ T148 w 6492"/>
                <a:gd name="T150" fmla="+- 0 3668 180"/>
                <a:gd name="T151" fmla="*/ 3668 h 4488"/>
                <a:gd name="T152" fmla="+- 0 7248 828"/>
                <a:gd name="T153" fmla="*/ T152 w 6492"/>
                <a:gd name="T154" fmla="+- 0 3493 180"/>
                <a:gd name="T155" fmla="*/ 3493 h 4488"/>
                <a:gd name="T156" fmla="+- 0 7143 828"/>
                <a:gd name="T157" fmla="*/ T156 w 6492"/>
                <a:gd name="T158" fmla="+- 0 3333 180"/>
                <a:gd name="T159" fmla="*/ 3333 h 4488"/>
                <a:gd name="T160" fmla="+- 0 6998 828"/>
                <a:gd name="T161" fmla="*/ T160 w 6492"/>
                <a:gd name="T162" fmla="+- 0 3194 180"/>
                <a:gd name="T163" fmla="*/ 3194 h 4488"/>
                <a:gd name="T164" fmla="+- 0 6818 828"/>
                <a:gd name="T165" fmla="*/ T164 w 6492"/>
                <a:gd name="T166" fmla="+- 0 3078 180"/>
                <a:gd name="T167" fmla="*/ 3078 h 4488"/>
                <a:gd name="T168" fmla="+- 0 6609 828"/>
                <a:gd name="T169" fmla="*/ T168 w 6492"/>
                <a:gd name="T170" fmla="+- 0 2991 180"/>
                <a:gd name="T171" fmla="*/ 2991 h 4488"/>
                <a:gd name="T172" fmla="+- 0 6377 828"/>
                <a:gd name="T173" fmla="*/ T172 w 6492"/>
                <a:gd name="T174" fmla="+- 0 2936 180"/>
                <a:gd name="T175" fmla="*/ 2936 h 4488"/>
                <a:gd name="T176" fmla="+- 0 6126 828"/>
                <a:gd name="T177" fmla="*/ T176 w 6492"/>
                <a:gd name="T178" fmla="+- 0 2916 180"/>
                <a:gd name="T179" fmla="*/ 2916 h 448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6492" h="4488">
                  <a:moveTo>
                    <a:pt x="140" y="0"/>
                  </a:moveTo>
                  <a:lnTo>
                    <a:pt x="86" y="11"/>
                  </a:lnTo>
                  <a:lnTo>
                    <a:pt x="41" y="41"/>
                  </a:lnTo>
                  <a:lnTo>
                    <a:pt x="11" y="86"/>
                  </a:lnTo>
                  <a:lnTo>
                    <a:pt x="0" y="140"/>
                  </a:lnTo>
                  <a:lnTo>
                    <a:pt x="0" y="700"/>
                  </a:lnTo>
                  <a:lnTo>
                    <a:pt x="11" y="755"/>
                  </a:lnTo>
                  <a:lnTo>
                    <a:pt x="41" y="799"/>
                  </a:lnTo>
                  <a:lnTo>
                    <a:pt x="86" y="829"/>
                  </a:lnTo>
                  <a:lnTo>
                    <a:pt x="140" y="840"/>
                  </a:lnTo>
                  <a:lnTo>
                    <a:pt x="2452" y="840"/>
                  </a:lnTo>
                  <a:lnTo>
                    <a:pt x="2507" y="829"/>
                  </a:lnTo>
                  <a:lnTo>
                    <a:pt x="2551" y="799"/>
                  </a:lnTo>
                  <a:lnTo>
                    <a:pt x="2581" y="755"/>
                  </a:lnTo>
                  <a:lnTo>
                    <a:pt x="2592" y="700"/>
                  </a:lnTo>
                  <a:lnTo>
                    <a:pt x="2592" y="140"/>
                  </a:lnTo>
                  <a:lnTo>
                    <a:pt x="2581" y="86"/>
                  </a:lnTo>
                  <a:lnTo>
                    <a:pt x="2551" y="41"/>
                  </a:lnTo>
                  <a:lnTo>
                    <a:pt x="2507" y="11"/>
                  </a:lnTo>
                  <a:lnTo>
                    <a:pt x="2452" y="0"/>
                  </a:lnTo>
                  <a:lnTo>
                    <a:pt x="140" y="0"/>
                  </a:lnTo>
                  <a:close/>
                  <a:moveTo>
                    <a:pt x="144" y="1819"/>
                  </a:moveTo>
                  <a:lnTo>
                    <a:pt x="88" y="1831"/>
                  </a:lnTo>
                  <a:lnTo>
                    <a:pt x="42" y="1861"/>
                  </a:lnTo>
                  <a:lnTo>
                    <a:pt x="11" y="1907"/>
                  </a:lnTo>
                  <a:lnTo>
                    <a:pt x="0" y="1963"/>
                  </a:lnTo>
                  <a:lnTo>
                    <a:pt x="0" y="2539"/>
                  </a:lnTo>
                  <a:lnTo>
                    <a:pt x="11" y="2595"/>
                  </a:lnTo>
                  <a:lnTo>
                    <a:pt x="42" y="2641"/>
                  </a:lnTo>
                  <a:lnTo>
                    <a:pt x="88" y="2672"/>
                  </a:lnTo>
                  <a:lnTo>
                    <a:pt x="144" y="2683"/>
                  </a:lnTo>
                  <a:lnTo>
                    <a:pt x="2496" y="2683"/>
                  </a:lnTo>
                  <a:lnTo>
                    <a:pt x="2552" y="2672"/>
                  </a:lnTo>
                  <a:lnTo>
                    <a:pt x="2598" y="2641"/>
                  </a:lnTo>
                  <a:lnTo>
                    <a:pt x="2629" y="2595"/>
                  </a:lnTo>
                  <a:lnTo>
                    <a:pt x="2640" y="2539"/>
                  </a:lnTo>
                  <a:lnTo>
                    <a:pt x="2640" y="1963"/>
                  </a:lnTo>
                  <a:lnTo>
                    <a:pt x="2629" y="1907"/>
                  </a:lnTo>
                  <a:lnTo>
                    <a:pt x="2598" y="1861"/>
                  </a:lnTo>
                  <a:lnTo>
                    <a:pt x="2552" y="1831"/>
                  </a:lnTo>
                  <a:lnTo>
                    <a:pt x="2496" y="1819"/>
                  </a:lnTo>
                  <a:lnTo>
                    <a:pt x="144" y="1819"/>
                  </a:lnTo>
                  <a:close/>
                  <a:moveTo>
                    <a:pt x="5298" y="2736"/>
                  </a:moveTo>
                  <a:lnTo>
                    <a:pt x="5213" y="2739"/>
                  </a:lnTo>
                  <a:lnTo>
                    <a:pt x="5129" y="2745"/>
                  </a:lnTo>
                  <a:lnTo>
                    <a:pt x="5047" y="2756"/>
                  </a:lnTo>
                  <a:lnTo>
                    <a:pt x="4967" y="2770"/>
                  </a:lnTo>
                  <a:lnTo>
                    <a:pt x="4890" y="2789"/>
                  </a:lnTo>
                  <a:lnTo>
                    <a:pt x="4815" y="2811"/>
                  </a:lnTo>
                  <a:lnTo>
                    <a:pt x="4742" y="2837"/>
                  </a:lnTo>
                  <a:lnTo>
                    <a:pt x="4672" y="2866"/>
                  </a:lnTo>
                  <a:lnTo>
                    <a:pt x="4606" y="2898"/>
                  </a:lnTo>
                  <a:lnTo>
                    <a:pt x="4542" y="2934"/>
                  </a:lnTo>
                  <a:lnTo>
                    <a:pt x="4482" y="2973"/>
                  </a:lnTo>
                  <a:lnTo>
                    <a:pt x="4426" y="3014"/>
                  </a:lnTo>
                  <a:lnTo>
                    <a:pt x="4373" y="3058"/>
                  </a:lnTo>
                  <a:lnTo>
                    <a:pt x="4325" y="3104"/>
                  </a:lnTo>
                  <a:lnTo>
                    <a:pt x="4281" y="3153"/>
                  </a:lnTo>
                  <a:lnTo>
                    <a:pt x="4241" y="3205"/>
                  </a:lnTo>
                  <a:lnTo>
                    <a:pt x="4206" y="3258"/>
                  </a:lnTo>
                  <a:lnTo>
                    <a:pt x="4176" y="3313"/>
                  </a:lnTo>
                  <a:lnTo>
                    <a:pt x="4150" y="3370"/>
                  </a:lnTo>
                  <a:lnTo>
                    <a:pt x="4130" y="3428"/>
                  </a:lnTo>
                  <a:lnTo>
                    <a:pt x="4116" y="3488"/>
                  </a:lnTo>
                  <a:lnTo>
                    <a:pt x="4107" y="3550"/>
                  </a:lnTo>
                  <a:lnTo>
                    <a:pt x="4104" y="3612"/>
                  </a:lnTo>
                  <a:lnTo>
                    <a:pt x="4107" y="3675"/>
                  </a:lnTo>
                  <a:lnTo>
                    <a:pt x="4116" y="3736"/>
                  </a:lnTo>
                  <a:lnTo>
                    <a:pt x="4130" y="3796"/>
                  </a:lnTo>
                  <a:lnTo>
                    <a:pt x="4150" y="3855"/>
                  </a:lnTo>
                  <a:lnTo>
                    <a:pt x="4176" y="3912"/>
                  </a:lnTo>
                  <a:lnTo>
                    <a:pt x="4206" y="3967"/>
                  </a:lnTo>
                  <a:lnTo>
                    <a:pt x="4241" y="4020"/>
                  </a:lnTo>
                  <a:lnTo>
                    <a:pt x="4281" y="4071"/>
                  </a:lnTo>
                  <a:lnTo>
                    <a:pt x="4325" y="4120"/>
                  </a:lnTo>
                  <a:lnTo>
                    <a:pt x="4373" y="4167"/>
                  </a:lnTo>
                  <a:lnTo>
                    <a:pt x="4426" y="4211"/>
                  </a:lnTo>
                  <a:lnTo>
                    <a:pt x="4482" y="4252"/>
                  </a:lnTo>
                  <a:lnTo>
                    <a:pt x="4542" y="4291"/>
                  </a:lnTo>
                  <a:lnTo>
                    <a:pt x="4606" y="4326"/>
                  </a:lnTo>
                  <a:lnTo>
                    <a:pt x="4672" y="4359"/>
                  </a:lnTo>
                  <a:lnTo>
                    <a:pt x="4742" y="4388"/>
                  </a:lnTo>
                  <a:lnTo>
                    <a:pt x="4815" y="4414"/>
                  </a:lnTo>
                  <a:lnTo>
                    <a:pt x="4890" y="4436"/>
                  </a:lnTo>
                  <a:lnTo>
                    <a:pt x="4967" y="4454"/>
                  </a:lnTo>
                  <a:lnTo>
                    <a:pt x="5047" y="4469"/>
                  </a:lnTo>
                  <a:lnTo>
                    <a:pt x="5129" y="4480"/>
                  </a:lnTo>
                  <a:lnTo>
                    <a:pt x="5213" y="4486"/>
                  </a:lnTo>
                  <a:lnTo>
                    <a:pt x="5298" y="4488"/>
                  </a:lnTo>
                  <a:lnTo>
                    <a:pt x="5383" y="4486"/>
                  </a:lnTo>
                  <a:lnTo>
                    <a:pt x="5467" y="4480"/>
                  </a:lnTo>
                  <a:lnTo>
                    <a:pt x="5549" y="4469"/>
                  </a:lnTo>
                  <a:lnTo>
                    <a:pt x="5629" y="4454"/>
                  </a:lnTo>
                  <a:lnTo>
                    <a:pt x="5706" y="4436"/>
                  </a:lnTo>
                  <a:lnTo>
                    <a:pt x="5781" y="4414"/>
                  </a:lnTo>
                  <a:lnTo>
                    <a:pt x="5854" y="4388"/>
                  </a:lnTo>
                  <a:lnTo>
                    <a:pt x="5924" y="4359"/>
                  </a:lnTo>
                  <a:lnTo>
                    <a:pt x="5990" y="4326"/>
                  </a:lnTo>
                  <a:lnTo>
                    <a:pt x="6054" y="4291"/>
                  </a:lnTo>
                  <a:lnTo>
                    <a:pt x="6114" y="4252"/>
                  </a:lnTo>
                  <a:lnTo>
                    <a:pt x="6170" y="4211"/>
                  </a:lnTo>
                  <a:lnTo>
                    <a:pt x="6223" y="4167"/>
                  </a:lnTo>
                  <a:lnTo>
                    <a:pt x="6271" y="4120"/>
                  </a:lnTo>
                  <a:lnTo>
                    <a:pt x="6315" y="4071"/>
                  </a:lnTo>
                  <a:lnTo>
                    <a:pt x="6355" y="4020"/>
                  </a:lnTo>
                  <a:lnTo>
                    <a:pt x="6390" y="3967"/>
                  </a:lnTo>
                  <a:lnTo>
                    <a:pt x="6420" y="3912"/>
                  </a:lnTo>
                  <a:lnTo>
                    <a:pt x="6446" y="3855"/>
                  </a:lnTo>
                  <a:lnTo>
                    <a:pt x="6466" y="3796"/>
                  </a:lnTo>
                  <a:lnTo>
                    <a:pt x="6480" y="3736"/>
                  </a:lnTo>
                  <a:lnTo>
                    <a:pt x="6489" y="3675"/>
                  </a:lnTo>
                  <a:lnTo>
                    <a:pt x="6492" y="3612"/>
                  </a:lnTo>
                  <a:lnTo>
                    <a:pt x="6489" y="3550"/>
                  </a:lnTo>
                  <a:lnTo>
                    <a:pt x="6480" y="3488"/>
                  </a:lnTo>
                  <a:lnTo>
                    <a:pt x="6466" y="3428"/>
                  </a:lnTo>
                  <a:lnTo>
                    <a:pt x="6446" y="3370"/>
                  </a:lnTo>
                  <a:lnTo>
                    <a:pt x="6420" y="3313"/>
                  </a:lnTo>
                  <a:lnTo>
                    <a:pt x="6390" y="3258"/>
                  </a:lnTo>
                  <a:lnTo>
                    <a:pt x="6355" y="3205"/>
                  </a:lnTo>
                  <a:lnTo>
                    <a:pt x="6315" y="3153"/>
                  </a:lnTo>
                  <a:lnTo>
                    <a:pt x="6271" y="3104"/>
                  </a:lnTo>
                  <a:lnTo>
                    <a:pt x="6223" y="3058"/>
                  </a:lnTo>
                  <a:lnTo>
                    <a:pt x="6170" y="3014"/>
                  </a:lnTo>
                  <a:lnTo>
                    <a:pt x="6114" y="2973"/>
                  </a:lnTo>
                  <a:lnTo>
                    <a:pt x="6054" y="2934"/>
                  </a:lnTo>
                  <a:lnTo>
                    <a:pt x="5990" y="2898"/>
                  </a:lnTo>
                  <a:lnTo>
                    <a:pt x="5924" y="2866"/>
                  </a:lnTo>
                  <a:lnTo>
                    <a:pt x="5854" y="2837"/>
                  </a:lnTo>
                  <a:lnTo>
                    <a:pt x="5781" y="2811"/>
                  </a:lnTo>
                  <a:lnTo>
                    <a:pt x="5706" y="2789"/>
                  </a:lnTo>
                  <a:lnTo>
                    <a:pt x="5629" y="2770"/>
                  </a:lnTo>
                  <a:lnTo>
                    <a:pt x="5549" y="2756"/>
                  </a:lnTo>
                  <a:lnTo>
                    <a:pt x="5467" y="2745"/>
                  </a:lnTo>
                  <a:lnTo>
                    <a:pt x="5383" y="2739"/>
                  </a:lnTo>
                  <a:lnTo>
                    <a:pt x="5298" y="2736"/>
                  </a:lnTo>
                  <a:close/>
                </a:path>
              </a:pathLst>
            </a:cu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docshape106"/>
            <p:cNvSpPr>
              <a:spLocks/>
            </p:cNvSpPr>
            <p:nvPr/>
          </p:nvSpPr>
          <p:spPr bwMode="auto">
            <a:xfrm>
              <a:off x="3408" y="901"/>
              <a:ext cx="1920" cy="2719"/>
            </a:xfrm>
            <a:custGeom>
              <a:avLst/>
              <a:gdLst>
                <a:gd name="T0" fmla="+- 0 4932 3409"/>
                <a:gd name="T1" fmla="*/ T0 w 1920"/>
                <a:gd name="T2" fmla="+- 0 3619 901"/>
                <a:gd name="T3" fmla="*/ 3619 h 2719"/>
                <a:gd name="T4" fmla="+- 0 4907 3409"/>
                <a:gd name="T5" fmla="*/ T4 w 1920"/>
                <a:gd name="T6" fmla="+- 0 3573 901"/>
                <a:gd name="T7" fmla="*/ 3573 h 2719"/>
                <a:gd name="T8" fmla="+- 0 4869 3409"/>
                <a:gd name="T9" fmla="*/ T8 w 1920"/>
                <a:gd name="T10" fmla="+- 0 3501 901"/>
                <a:gd name="T11" fmla="*/ 3501 h 2719"/>
                <a:gd name="T12" fmla="+- 0 4840 3409"/>
                <a:gd name="T13" fmla="*/ T12 w 1920"/>
                <a:gd name="T14" fmla="+- 0 3542 901"/>
                <a:gd name="T15" fmla="*/ 3542 h 2719"/>
                <a:gd name="T16" fmla="+- 0 3474 3409"/>
                <a:gd name="T17" fmla="*/ T16 w 1920"/>
                <a:gd name="T18" fmla="+- 0 2572 901"/>
                <a:gd name="T19" fmla="*/ 2572 h 2719"/>
                <a:gd name="T20" fmla="+- 0 3469 3409"/>
                <a:gd name="T21" fmla="*/ T20 w 1920"/>
                <a:gd name="T22" fmla="+- 0 2569 901"/>
                <a:gd name="T23" fmla="*/ 2569 h 2719"/>
                <a:gd name="T24" fmla="+- 0 3463 3409"/>
                <a:gd name="T25" fmla="*/ T24 w 1920"/>
                <a:gd name="T26" fmla="+- 0 2570 901"/>
                <a:gd name="T27" fmla="*/ 2570 h 2719"/>
                <a:gd name="T28" fmla="+- 0 3460 3409"/>
                <a:gd name="T29" fmla="*/ T28 w 1920"/>
                <a:gd name="T30" fmla="+- 0 2575 901"/>
                <a:gd name="T31" fmla="*/ 2575 h 2719"/>
                <a:gd name="T32" fmla="+- 0 3457 3409"/>
                <a:gd name="T33" fmla="*/ T32 w 1920"/>
                <a:gd name="T34" fmla="+- 0 2579 901"/>
                <a:gd name="T35" fmla="*/ 2579 h 2719"/>
                <a:gd name="T36" fmla="+- 0 3458 3409"/>
                <a:gd name="T37" fmla="*/ T36 w 1920"/>
                <a:gd name="T38" fmla="+- 0 2585 901"/>
                <a:gd name="T39" fmla="*/ 2585 h 2719"/>
                <a:gd name="T40" fmla="+- 0 3462 3409"/>
                <a:gd name="T41" fmla="*/ T40 w 1920"/>
                <a:gd name="T42" fmla="+- 0 2589 901"/>
                <a:gd name="T43" fmla="*/ 2589 h 2719"/>
                <a:gd name="T44" fmla="+- 0 4828 3409"/>
                <a:gd name="T45" fmla="*/ T44 w 1920"/>
                <a:gd name="T46" fmla="+- 0 3558 901"/>
                <a:gd name="T47" fmla="*/ 3558 h 2719"/>
                <a:gd name="T48" fmla="+- 0 4799 3409"/>
                <a:gd name="T49" fmla="*/ T48 w 1920"/>
                <a:gd name="T50" fmla="+- 0 3599 901"/>
                <a:gd name="T51" fmla="*/ 3599 h 2719"/>
                <a:gd name="T52" fmla="+- 0 4932 3409"/>
                <a:gd name="T53" fmla="*/ T52 w 1920"/>
                <a:gd name="T54" fmla="+- 0 3619 901"/>
                <a:gd name="T55" fmla="*/ 3619 h 2719"/>
                <a:gd name="T56" fmla="+- 0 5328 3409"/>
                <a:gd name="T57" fmla="*/ T56 w 1920"/>
                <a:gd name="T58" fmla="+- 0 3132 901"/>
                <a:gd name="T59" fmla="*/ 3132 h 2719"/>
                <a:gd name="T60" fmla="+- 0 5312 3409"/>
                <a:gd name="T61" fmla="*/ T60 w 1920"/>
                <a:gd name="T62" fmla="+- 0 3068 901"/>
                <a:gd name="T63" fmla="*/ 3068 h 2719"/>
                <a:gd name="T64" fmla="+- 0 5295 3409"/>
                <a:gd name="T65" fmla="*/ T64 w 1920"/>
                <a:gd name="T66" fmla="+- 0 3002 901"/>
                <a:gd name="T67" fmla="*/ 3002 h 2719"/>
                <a:gd name="T68" fmla="+- 0 5257 3409"/>
                <a:gd name="T69" fmla="*/ T68 w 1920"/>
                <a:gd name="T70" fmla="+- 0 3035 901"/>
                <a:gd name="T71" fmla="*/ 3035 h 2719"/>
                <a:gd name="T72" fmla="+- 0 3424 3409"/>
                <a:gd name="T73" fmla="*/ T72 w 1920"/>
                <a:gd name="T74" fmla="+- 0 902 901"/>
                <a:gd name="T75" fmla="*/ 902 h 2719"/>
                <a:gd name="T76" fmla="+- 0 3418 3409"/>
                <a:gd name="T77" fmla="*/ T76 w 1920"/>
                <a:gd name="T78" fmla="+- 0 901 901"/>
                <a:gd name="T79" fmla="*/ 901 h 2719"/>
                <a:gd name="T80" fmla="+- 0 3409 3409"/>
                <a:gd name="T81" fmla="*/ T80 w 1920"/>
                <a:gd name="T82" fmla="+- 0 908 901"/>
                <a:gd name="T83" fmla="*/ 908 h 2719"/>
                <a:gd name="T84" fmla="+- 0 3409 3409"/>
                <a:gd name="T85" fmla="*/ T84 w 1920"/>
                <a:gd name="T86" fmla="+- 0 915 901"/>
                <a:gd name="T87" fmla="*/ 915 h 2719"/>
                <a:gd name="T88" fmla="+- 0 5242 3409"/>
                <a:gd name="T89" fmla="*/ T88 w 1920"/>
                <a:gd name="T90" fmla="+- 0 3048 901"/>
                <a:gd name="T91" fmla="*/ 3048 h 2719"/>
                <a:gd name="T92" fmla="+- 0 5204 3409"/>
                <a:gd name="T93" fmla="*/ T92 w 1920"/>
                <a:gd name="T94" fmla="+- 0 3081 901"/>
                <a:gd name="T95" fmla="*/ 3081 h 2719"/>
                <a:gd name="T96" fmla="+- 0 5328 3409"/>
                <a:gd name="T97" fmla="*/ T96 w 1920"/>
                <a:gd name="T98" fmla="+- 0 3132 901"/>
                <a:gd name="T99" fmla="*/ 3132 h 271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</a:cxnLst>
              <a:rect l="0" t="0" r="r" b="b"/>
              <a:pathLst>
                <a:path w="1920" h="2719">
                  <a:moveTo>
                    <a:pt x="1523" y="2718"/>
                  </a:moveTo>
                  <a:lnTo>
                    <a:pt x="1498" y="2672"/>
                  </a:lnTo>
                  <a:lnTo>
                    <a:pt x="1460" y="2600"/>
                  </a:lnTo>
                  <a:lnTo>
                    <a:pt x="1431" y="2641"/>
                  </a:lnTo>
                  <a:lnTo>
                    <a:pt x="65" y="1671"/>
                  </a:lnTo>
                  <a:lnTo>
                    <a:pt x="60" y="1668"/>
                  </a:lnTo>
                  <a:lnTo>
                    <a:pt x="54" y="1669"/>
                  </a:lnTo>
                  <a:lnTo>
                    <a:pt x="51" y="1674"/>
                  </a:lnTo>
                  <a:lnTo>
                    <a:pt x="48" y="1678"/>
                  </a:lnTo>
                  <a:lnTo>
                    <a:pt x="49" y="1684"/>
                  </a:lnTo>
                  <a:lnTo>
                    <a:pt x="53" y="1688"/>
                  </a:lnTo>
                  <a:lnTo>
                    <a:pt x="1419" y="2657"/>
                  </a:lnTo>
                  <a:lnTo>
                    <a:pt x="1390" y="2698"/>
                  </a:lnTo>
                  <a:lnTo>
                    <a:pt x="1523" y="2718"/>
                  </a:lnTo>
                  <a:close/>
                  <a:moveTo>
                    <a:pt x="1919" y="2231"/>
                  </a:moveTo>
                  <a:lnTo>
                    <a:pt x="1903" y="2167"/>
                  </a:lnTo>
                  <a:lnTo>
                    <a:pt x="1886" y="2101"/>
                  </a:lnTo>
                  <a:lnTo>
                    <a:pt x="1848" y="2134"/>
                  </a:lnTo>
                  <a:lnTo>
                    <a:pt x="15" y="1"/>
                  </a:lnTo>
                  <a:lnTo>
                    <a:pt x="9" y="0"/>
                  </a:lnTo>
                  <a:lnTo>
                    <a:pt x="0" y="7"/>
                  </a:lnTo>
                  <a:lnTo>
                    <a:pt x="0" y="14"/>
                  </a:lnTo>
                  <a:lnTo>
                    <a:pt x="1833" y="2147"/>
                  </a:lnTo>
                  <a:lnTo>
                    <a:pt x="1795" y="2180"/>
                  </a:lnTo>
                  <a:lnTo>
                    <a:pt x="1919" y="22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docshape107"/>
            <p:cNvSpPr>
              <a:spLocks/>
            </p:cNvSpPr>
            <p:nvPr/>
          </p:nvSpPr>
          <p:spPr bwMode="auto">
            <a:xfrm>
              <a:off x="828" y="3660"/>
              <a:ext cx="2484" cy="1008"/>
            </a:xfrm>
            <a:custGeom>
              <a:avLst/>
              <a:gdLst>
                <a:gd name="T0" fmla="+- 0 996 828"/>
                <a:gd name="T1" fmla="*/ T0 w 2484"/>
                <a:gd name="T2" fmla="+- 0 3660 3660"/>
                <a:gd name="T3" fmla="*/ 3660 h 1008"/>
                <a:gd name="T4" fmla="+- 0 931 828"/>
                <a:gd name="T5" fmla="*/ T4 w 2484"/>
                <a:gd name="T6" fmla="+- 0 3674 3660"/>
                <a:gd name="T7" fmla="*/ 3674 h 1008"/>
                <a:gd name="T8" fmla="+- 0 877 828"/>
                <a:gd name="T9" fmla="*/ T8 w 2484"/>
                <a:gd name="T10" fmla="+- 0 3710 3660"/>
                <a:gd name="T11" fmla="*/ 3710 h 1008"/>
                <a:gd name="T12" fmla="+- 0 841 828"/>
                <a:gd name="T13" fmla="*/ T12 w 2484"/>
                <a:gd name="T14" fmla="+- 0 3763 3660"/>
                <a:gd name="T15" fmla="*/ 3763 h 1008"/>
                <a:gd name="T16" fmla="+- 0 828 828"/>
                <a:gd name="T17" fmla="*/ T16 w 2484"/>
                <a:gd name="T18" fmla="+- 0 3828 3660"/>
                <a:gd name="T19" fmla="*/ 3828 h 1008"/>
                <a:gd name="T20" fmla="+- 0 828 828"/>
                <a:gd name="T21" fmla="*/ T20 w 2484"/>
                <a:gd name="T22" fmla="+- 0 4500 3660"/>
                <a:gd name="T23" fmla="*/ 4500 h 1008"/>
                <a:gd name="T24" fmla="+- 0 841 828"/>
                <a:gd name="T25" fmla="*/ T24 w 2484"/>
                <a:gd name="T26" fmla="+- 0 4566 3660"/>
                <a:gd name="T27" fmla="*/ 4566 h 1008"/>
                <a:gd name="T28" fmla="+- 0 877 828"/>
                <a:gd name="T29" fmla="*/ T28 w 2484"/>
                <a:gd name="T30" fmla="+- 0 4619 3660"/>
                <a:gd name="T31" fmla="*/ 4619 h 1008"/>
                <a:gd name="T32" fmla="+- 0 931 828"/>
                <a:gd name="T33" fmla="*/ T32 w 2484"/>
                <a:gd name="T34" fmla="+- 0 4655 3660"/>
                <a:gd name="T35" fmla="*/ 4655 h 1008"/>
                <a:gd name="T36" fmla="+- 0 996 828"/>
                <a:gd name="T37" fmla="*/ T36 w 2484"/>
                <a:gd name="T38" fmla="+- 0 4668 3660"/>
                <a:gd name="T39" fmla="*/ 4668 h 1008"/>
                <a:gd name="T40" fmla="+- 0 3144 828"/>
                <a:gd name="T41" fmla="*/ T40 w 2484"/>
                <a:gd name="T42" fmla="+- 0 4668 3660"/>
                <a:gd name="T43" fmla="*/ 4668 h 1008"/>
                <a:gd name="T44" fmla="+- 0 3209 828"/>
                <a:gd name="T45" fmla="*/ T44 w 2484"/>
                <a:gd name="T46" fmla="+- 0 4655 3660"/>
                <a:gd name="T47" fmla="*/ 4655 h 1008"/>
                <a:gd name="T48" fmla="+- 0 3263 828"/>
                <a:gd name="T49" fmla="*/ T48 w 2484"/>
                <a:gd name="T50" fmla="+- 0 4619 3660"/>
                <a:gd name="T51" fmla="*/ 4619 h 1008"/>
                <a:gd name="T52" fmla="+- 0 3299 828"/>
                <a:gd name="T53" fmla="*/ T52 w 2484"/>
                <a:gd name="T54" fmla="+- 0 4566 3660"/>
                <a:gd name="T55" fmla="*/ 4566 h 1008"/>
                <a:gd name="T56" fmla="+- 0 3312 828"/>
                <a:gd name="T57" fmla="*/ T56 w 2484"/>
                <a:gd name="T58" fmla="+- 0 4500 3660"/>
                <a:gd name="T59" fmla="*/ 4500 h 1008"/>
                <a:gd name="T60" fmla="+- 0 3312 828"/>
                <a:gd name="T61" fmla="*/ T60 w 2484"/>
                <a:gd name="T62" fmla="+- 0 3828 3660"/>
                <a:gd name="T63" fmla="*/ 3828 h 1008"/>
                <a:gd name="T64" fmla="+- 0 3299 828"/>
                <a:gd name="T65" fmla="*/ T64 w 2484"/>
                <a:gd name="T66" fmla="+- 0 3763 3660"/>
                <a:gd name="T67" fmla="*/ 3763 h 1008"/>
                <a:gd name="T68" fmla="+- 0 3263 828"/>
                <a:gd name="T69" fmla="*/ T68 w 2484"/>
                <a:gd name="T70" fmla="+- 0 3710 3660"/>
                <a:gd name="T71" fmla="*/ 3710 h 1008"/>
                <a:gd name="T72" fmla="+- 0 3209 828"/>
                <a:gd name="T73" fmla="*/ T72 w 2484"/>
                <a:gd name="T74" fmla="+- 0 3674 3660"/>
                <a:gd name="T75" fmla="*/ 3674 h 1008"/>
                <a:gd name="T76" fmla="+- 0 3144 828"/>
                <a:gd name="T77" fmla="*/ T76 w 2484"/>
                <a:gd name="T78" fmla="+- 0 3660 3660"/>
                <a:gd name="T79" fmla="*/ 3660 h 1008"/>
                <a:gd name="T80" fmla="+- 0 996 828"/>
                <a:gd name="T81" fmla="*/ T80 w 2484"/>
                <a:gd name="T82" fmla="+- 0 3660 3660"/>
                <a:gd name="T83" fmla="*/ 3660 h 10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2484" h="1008">
                  <a:moveTo>
                    <a:pt x="168" y="0"/>
                  </a:moveTo>
                  <a:lnTo>
                    <a:pt x="103" y="14"/>
                  </a:lnTo>
                  <a:lnTo>
                    <a:pt x="49" y="50"/>
                  </a:lnTo>
                  <a:lnTo>
                    <a:pt x="13" y="103"/>
                  </a:lnTo>
                  <a:lnTo>
                    <a:pt x="0" y="168"/>
                  </a:lnTo>
                  <a:lnTo>
                    <a:pt x="0" y="840"/>
                  </a:lnTo>
                  <a:lnTo>
                    <a:pt x="13" y="906"/>
                  </a:lnTo>
                  <a:lnTo>
                    <a:pt x="49" y="959"/>
                  </a:lnTo>
                  <a:lnTo>
                    <a:pt x="103" y="995"/>
                  </a:lnTo>
                  <a:lnTo>
                    <a:pt x="168" y="1008"/>
                  </a:lnTo>
                  <a:lnTo>
                    <a:pt x="2316" y="1008"/>
                  </a:lnTo>
                  <a:lnTo>
                    <a:pt x="2381" y="995"/>
                  </a:lnTo>
                  <a:lnTo>
                    <a:pt x="2435" y="959"/>
                  </a:lnTo>
                  <a:lnTo>
                    <a:pt x="2471" y="906"/>
                  </a:lnTo>
                  <a:lnTo>
                    <a:pt x="2484" y="840"/>
                  </a:lnTo>
                  <a:lnTo>
                    <a:pt x="2484" y="168"/>
                  </a:lnTo>
                  <a:lnTo>
                    <a:pt x="2471" y="103"/>
                  </a:lnTo>
                  <a:lnTo>
                    <a:pt x="2435" y="50"/>
                  </a:lnTo>
                  <a:lnTo>
                    <a:pt x="2381" y="14"/>
                  </a:lnTo>
                  <a:lnTo>
                    <a:pt x="2316" y="0"/>
                  </a:lnTo>
                  <a:lnTo>
                    <a:pt x="168" y="0"/>
                  </a:lnTo>
                  <a:close/>
                </a:path>
              </a:pathLst>
            </a:cu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docshape108"/>
            <p:cNvSpPr>
              <a:spLocks/>
            </p:cNvSpPr>
            <p:nvPr/>
          </p:nvSpPr>
          <p:spPr bwMode="auto">
            <a:xfrm>
              <a:off x="3301" y="3931"/>
              <a:ext cx="1631" cy="160"/>
            </a:xfrm>
            <a:custGeom>
              <a:avLst/>
              <a:gdLst>
                <a:gd name="T0" fmla="+- 0 4812 3302"/>
                <a:gd name="T1" fmla="*/ T0 w 1631"/>
                <a:gd name="T2" fmla="+- 0 3981 3932"/>
                <a:gd name="T3" fmla="*/ 3981 h 160"/>
                <a:gd name="T4" fmla="+- 0 3311 3302"/>
                <a:gd name="T5" fmla="*/ T4 w 1631"/>
                <a:gd name="T6" fmla="+- 0 4070 3932"/>
                <a:gd name="T7" fmla="*/ 4070 h 160"/>
                <a:gd name="T8" fmla="+- 0 3306 3302"/>
                <a:gd name="T9" fmla="*/ T8 w 1631"/>
                <a:gd name="T10" fmla="+- 0 4071 3932"/>
                <a:gd name="T11" fmla="*/ 4071 h 160"/>
                <a:gd name="T12" fmla="+- 0 3302 3302"/>
                <a:gd name="T13" fmla="*/ T12 w 1631"/>
                <a:gd name="T14" fmla="+- 0 4075 3932"/>
                <a:gd name="T15" fmla="*/ 4075 h 160"/>
                <a:gd name="T16" fmla="+- 0 3302 3302"/>
                <a:gd name="T17" fmla="*/ T16 w 1631"/>
                <a:gd name="T18" fmla="+- 0 4087 3932"/>
                <a:gd name="T19" fmla="*/ 4087 h 160"/>
                <a:gd name="T20" fmla="+- 0 3307 3302"/>
                <a:gd name="T21" fmla="*/ T20 w 1631"/>
                <a:gd name="T22" fmla="+- 0 4091 3932"/>
                <a:gd name="T23" fmla="*/ 4091 h 160"/>
                <a:gd name="T24" fmla="+- 0 3313 3302"/>
                <a:gd name="T25" fmla="*/ T24 w 1631"/>
                <a:gd name="T26" fmla="+- 0 4090 3932"/>
                <a:gd name="T27" fmla="*/ 4090 h 160"/>
                <a:gd name="T28" fmla="+- 0 4813 3302"/>
                <a:gd name="T29" fmla="*/ T28 w 1631"/>
                <a:gd name="T30" fmla="+- 0 4001 3932"/>
                <a:gd name="T31" fmla="*/ 4001 h 160"/>
                <a:gd name="T32" fmla="+- 0 4812 3302"/>
                <a:gd name="T33" fmla="*/ T32 w 1631"/>
                <a:gd name="T34" fmla="+- 0 3981 3932"/>
                <a:gd name="T35" fmla="*/ 3981 h 160"/>
                <a:gd name="T36" fmla="+- 0 4922 3302"/>
                <a:gd name="T37" fmla="*/ T36 w 1631"/>
                <a:gd name="T38" fmla="+- 0 3980 3932"/>
                <a:gd name="T39" fmla="*/ 3980 h 160"/>
                <a:gd name="T40" fmla="+- 0 4837 3302"/>
                <a:gd name="T41" fmla="*/ T40 w 1631"/>
                <a:gd name="T42" fmla="+- 0 3980 3932"/>
                <a:gd name="T43" fmla="*/ 3980 h 160"/>
                <a:gd name="T44" fmla="+- 0 4842 3302"/>
                <a:gd name="T45" fmla="*/ T44 w 1631"/>
                <a:gd name="T46" fmla="+- 0 3984 3932"/>
                <a:gd name="T47" fmla="*/ 3984 h 160"/>
                <a:gd name="T48" fmla="+- 0 4842 3302"/>
                <a:gd name="T49" fmla="*/ T48 w 1631"/>
                <a:gd name="T50" fmla="+- 0 3990 3932"/>
                <a:gd name="T51" fmla="*/ 3990 h 160"/>
                <a:gd name="T52" fmla="+- 0 4842 3302"/>
                <a:gd name="T53" fmla="*/ T52 w 1631"/>
                <a:gd name="T54" fmla="+- 0 3995 3932"/>
                <a:gd name="T55" fmla="*/ 3995 h 160"/>
                <a:gd name="T56" fmla="+- 0 4838 3302"/>
                <a:gd name="T57" fmla="*/ T56 w 1631"/>
                <a:gd name="T58" fmla="+- 0 4000 3932"/>
                <a:gd name="T59" fmla="*/ 4000 h 160"/>
                <a:gd name="T60" fmla="+- 0 4833 3302"/>
                <a:gd name="T61" fmla="*/ T60 w 1631"/>
                <a:gd name="T62" fmla="+- 0 4000 3932"/>
                <a:gd name="T63" fmla="*/ 4000 h 160"/>
                <a:gd name="T64" fmla="+- 0 4813 3302"/>
                <a:gd name="T65" fmla="*/ T64 w 1631"/>
                <a:gd name="T66" fmla="+- 0 4001 3932"/>
                <a:gd name="T67" fmla="*/ 4001 h 160"/>
                <a:gd name="T68" fmla="+- 0 4816 3302"/>
                <a:gd name="T69" fmla="*/ T68 w 1631"/>
                <a:gd name="T70" fmla="+- 0 4051 3932"/>
                <a:gd name="T71" fmla="*/ 4051 h 160"/>
                <a:gd name="T72" fmla="+- 0 4932 3302"/>
                <a:gd name="T73" fmla="*/ T72 w 1631"/>
                <a:gd name="T74" fmla="+- 0 3984 3932"/>
                <a:gd name="T75" fmla="*/ 3984 h 160"/>
                <a:gd name="T76" fmla="+- 0 4922 3302"/>
                <a:gd name="T77" fmla="*/ T76 w 1631"/>
                <a:gd name="T78" fmla="+- 0 3980 3932"/>
                <a:gd name="T79" fmla="*/ 3980 h 160"/>
                <a:gd name="T80" fmla="+- 0 4837 3302"/>
                <a:gd name="T81" fmla="*/ T80 w 1631"/>
                <a:gd name="T82" fmla="+- 0 3980 3932"/>
                <a:gd name="T83" fmla="*/ 3980 h 160"/>
                <a:gd name="T84" fmla="+- 0 4832 3302"/>
                <a:gd name="T85" fmla="*/ T84 w 1631"/>
                <a:gd name="T86" fmla="+- 0 3980 3932"/>
                <a:gd name="T87" fmla="*/ 3980 h 160"/>
                <a:gd name="T88" fmla="+- 0 4812 3302"/>
                <a:gd name="T89" fmla="*/ T88 w 1631"/>
                <a:gd name="T90" fmla="+- 0 3981 3932"/>
                <a:gd name="T91" fmla="*/ 3981 h 160"/>
                <a:gd name="T92" fmla="+- 0 4813 3302"/>
                <a:gd name="T93" fmla="*/ T92 w 1631"/>
                <a:gd name="T94" fmla="+- 0 4001 3932"/>
                <a:gd name="T95" fmla="*/ 4001 h 160"/>
                <a:gd name="T96" fmla="+- 0 4833 3302"/>
                <a:gd name="T97" fmla="*/ T96 w 1631"/>
                <a:gd name="T98" fmla="+- 0 4000 3932"/>
                <a:gd name="T99" fmla="*/ 4000 h 160"/>
                <a:gd name="T100" fmla="+- 0 4838 3302"/>
                <a:gd name="T101" fmla="*/ T100 w 1631"/>
                <a:gd name="T102" fmla="+- 0 4000 3932"/>
                <a:gd name="T103" fmla="*/ 4000 h 160"/>
                <a:gd name="T104" fmla="+- 0 4842 3302"/>
                <a:gd name="T105" fmla="*/ T104 w 1631"/>
                <a:gd name="T106" fmla="+- 0 3995 3932"/>
                <a:gd name="T107" fmla="*/ 3995 h 160"/>
                <a:gd name="T108" fmla="+- 0 4842 3302"/>
                <a:gd name="T109" fmla="*/ T108 w 1631"/>
                <a:gd name="T110" fmla="+- 0 3990 3932"/>
                <a:gd name="T111" fmla="*/ 3990 h 160"/>
                <a:gd name="T112" fmla="+- 0 4842 3302"/>
                <a:gd name="T113" fmla="*/ T112 w 1631"/>
                <a:gd name="T114" fmla="+- 0 3984 3932"/>
                <a:gd name="T115" fmla="*/ 3984 h 160"/>
                <a:gd name="T116" fmla="+- 0 4837 3302"/>
                <a:gd name="T117" fmla="*/ T116 w 1631"/>
                <a:gd name="T118" fmla="+- 0 3980 3932"/>
                <a:gd name="T119" fmla="*/ 3980 h 160"/>
                <a:gd name="T120" fmla="+- 0 4809 3302"/>
                <a:gd name="T121" fmla="*/ T120 w 1631"/>
                <a:gd name="T122" fmla="+- 0 3932 3932"/>
                <a:gd name="T123" fmla="*/ 3932 h 160"/>
                <a:gd name="T124" fmla="+- 0 4812 3302"/>
                <a:gd name="T125" fmla="*/ T124 w 1631"/>
                <a:gd name="T126" fmla="+- 0 3981 3932"/>
                <a:gd name="T127" fmla="*/ 3981 h 160"/>
                <a:gd name="T128" fmla="+- 0 4832 3302"/>
                <a:gd name="T129" fmla="*/ T128 w 1631"/>
                <a:gd name="T130" fmla="+- 0 3980 3932"/>
                <a:gd name="T131" fmla="*/ 3980 h 160"/>
                <a:gd name="T132" fmla="+- 0 4837 3302"/>
                <a:gd name="T133" fmla="*/ T132 w 1631"/>
                <a:gd name="T134" fmla="+- 0 3980 3932"/>
                <a:gd name="T135" fmla="*/ 3980 h 160"/>
                <a:gd name="T136" fmla="+- 0 4922 3302"/>
                <a:gd name="T137" fmla="*/ T136 w 1631"/>
                <a:gd name="T138" fmla="+- 0 3980 3932"/>
                <a:gd name="T139" fmla="*/ 3980 h 160"/>
                <a:gd name="T140" fmla="+- 0 4809 3302"/>
                <a:gd name="T141" fmla="*/ T140 w 1631"/>
                <a:gd name="T142" fmla="+- 0 3932 3932"/>
                <a:gd name="T143" fmla="*/ 3932 h 16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</a:cxnLst>
              <a:rect l="0" t="0" r="r" b="b"/>
              <a:pathLst>
                <a:path w="1631" h="160">
                  <a:moveTo>
                    <a:pt x="1510" y="49"/>
                  </a:moveTo>
                  <a:lnTo>
                    <a:pt x="9" y="138"/>
                  </a:lnTo>
                  <a:lnTo>
                    <a:pt x="4" y="139"/>
                  </a:lnTo>
                  <a:lnTo>
                    <a:pt x="0" y="143"/>
                  </a:lnTo>
                  <a:lnTo>
                    <a:pt x="0" y="155"/>
                  </a:lnTo>
                  <a:lnTo>
                    <a:pt x="5" y="159"/>
                  </a:lnTo>
                  <a:lnTo>
                    <a:pt x="11" y="158"/>
                  </a:lnTo>
                  <a:lnTo>
                    <a:pt x="1511" y="69"/>
                  </a:lnTo>
                  <a:lnTo>
                    <a:pt x="1510" y="49"/>
                  </a:lnTo>
                  <a:close/>
                  <a:moveTo>
                    <a:pt x="1620" y="48"/>
                  </a:moveTo>
                  <a:lnTo>
                    <a:pt x="1535" y="48"/>
                  </a:lnTo>
                  <a:lnTo>
                    <a:pt x="1540" y="52"/>
                  </a:lnTo>
                  <a:lnTo>
                    <a:pt x="1540" y="58"/>
                  </a:lnTo>
                  <a:lnTo>
                    <a:pt x="1540" y="63"/>
                  </a:lnTo>
                  <a:lnTo>
                    <a:pt x="1536" y="68"/>
                  </a:lnTo>
                  <a:lnTo>
                    <a:pt x="1531" y="68"/>
                  </a:lnTo>
                  <a:lnTo>
                    <a:pt x="1511" y="69"/>
                  </a:lnTo>
                  <a:lnTo>
                    <a:pt x="1514" y="119"/>
                  </a:lnTo>
                  <a:lnTo>
                    <a:pt x="1630" y="52"/>
                  </a:lnTo>
                  <a:lnTo>
                    <a:pt x="1620" y="48"/>
                  </a:lnTo>
                  <a:close/>
                  <a:moveTo>
                    <a:pt x="1535" y="48"/>
                  </a:moveTo>
                  <a:lnTo>
                    <a:pt x="1530" y="48"/>
                  </a:lnTo>
                  <a:lnTo>
                    <a:pt x="1510" y="49"/>
                  </a:lnTo>
                  <a:lnTo>
                    <a:pt x="1511" y="69"/>
                  </a:lnTo>
                  <a:lnTo>
                    <a:pt x="1531" y="68"/>
                  </a:lnTo>
                  <a:lnTo>
                    <a:pt x="1536" y="68"/>
                  </a:lnTo>
                  <a:lnTo>
                    <a:pt x="1540" y="63"/>
                  </a:lnTo>
                  <a:lnTo>
                    <a:pt x="1540" y="58"/>
                  </a:lnTo>
                  <a:lnTo>
                    <a:pt x="1540" y="52"/>
                  </a:lnTo>
                  <a:lnTo>
                    <a:pt x="1535" y="48"/>
                  </a:lnTo>
                  <a:close/>
                  <a:moveTo>
                    <a:pt x="1507" y="0"/>
                  </a:moveTo>
                  <a:lnTo>
                    <a:pt x="1510" y="49"/>
                  </a:lnTo>
                  <a:lnTo>
                    <a:pt x="1530" y="48"/>
                  </a:lnTo>
                  <a:lnTo>
                    <a:pt x="1535" y="48"/>
                  </a:lnTo>
                  <a:lnTo>
                    <a:pt x="1620" y="4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docshape109"/>
            <p:cNvSpPr>
              <a:spLocks/>
            </p:cNvSpPr>
            <p:nvPr/>
          </p:nvSpPr>
          <p:spPr bwMode="auto">
            <a:xfrm>
              <a:off x="828" y="5491"/>
              <a:ext cx="2640" cy="792"/>
            </a:xfrm>
            <a:custGeom>
              <a:avLst/>
              <a:gdLst>
                <a:gd name="T0" fmla="+- 0 960 828"/>
                <a:gd name="T1" fmla="*/ T0 w 2640"/>
                <a:gd name="T2" fmla="+- 0 5491 5491"/>
                <a:gd name="T3" fmla="*/ 5491 h 792"/>
                <a:gd name="T4" fmla="+- 0 909 828"/>
                <a:gd name="T5" fmla="*/ T4 w 2640"/>
                <a:gd name="T6" fmla="+- 0 5502 5491"/>
                <a:gd name="T7" fmla="*/ 5502 h 792"/>
                <a:gd name="T8" fmla="+- 0 867 828"/>
                <a:gd name="T9" fmla="*/ T8 w 2640"/>
                <a:gd name="T10" fmla="+- 0 5530 5491"/>
                <a:gd name="T11" fmla="*/ 5530 h 792"/>
                <a:gd name="T12" fmla="+- 0 838 828"/>
                <a:gd name="T13" fmla="*/ T12 w 2640"/>
                <a:gd name="T14" fmla="+- 0 5572 5491"/>
                <a:gd name="T15" fmla="*/ 5572 h 792"/>
                <a:gd name="T16" fmla="+- 0 828 828"/>
                <a:gd name="T17" fmla="*/ T16 w 2640"/>
                <a:gd name="T18" fmla="+- 0 5623 5491"/>
                <a:gd name="T19" fmla="*/ 5623 h 792"/>
                <a:gd name="T20" fmla="+- 0 828 828"/>
                <a:gd name="T21" fmla="*/ T20 w 2640"/>
                <a:gd name="T22" fmla="+- 0 6151 5491"/>
                <a:gd name="T23" fmla="*/ 6151 h 792"/>
                <a:gd name="T24" fmla="+- 0 838 828"/>
                <a:gd name="T25" fmla="*/ T24 w 2640"/>
                <a:gd name="T26" fmla="+- 0 6203 5491"/>
                <a:gd name="T27" fmla="*/ 6203 h 792"/>
                <a:gd name="T28" fmla="+- 0 867 828"/>
                <a:gd name="T29" fmla="*/ T28 w 2640"/>
                <a:gd name="T30" fmla="+- 0 6245 5491"/>
                <a:gd name="T31" fmla="*/ 6245 h 792"/>
                <a:gd name="T32" fmla="+- 0 909 828"/>
                <a:gd name="T33" fmla="*/ T32 w 2640"/>
                <a:gd name="T34" fmla="+- 0 6273 5491"/>
                <a:gd name="T35" fmla="*/ 6273 h 792"/>
                <a:gd name="T36" fmla="+- 0 960 828"/>
                <a:gd name="T37" fmla="*/ T36 w 2640"/>
                <a:gd name="T38" fmla="+- 0 6283 5491"/>
                <a:gd name="T39" fmla="*/ 6283 h 792"/>
                <a:gd name="T40" fmla="+- 0 3336 828"/>
                <a:gd name="T41" fmla="*/ T40 w 2640"/>
                <a:gd name="T42" fmla="+- 0 6283 5491"/>
                <a:gd name="T43" fmla="*/ 6283 h 792"/>
                <a:gd name="T44" fmla="+- 0 3387 828"/>
                <a:gd name="T45" fmla="*/ T44 w 2640"/>
                <a:gd name="T46" fmla="+- 0 6273 5491"/>
                <a:gd name="T47" fmla="*/ 6273 h 792"/>
                <a:gd name="T48" fmla="+- 0 3429 828"/>
                <a:gd name="T49" fmla="*/ T48 w 2640"/>
                <a:gd name="T50" fmla="+- 0 6245 5491"/>
                <a:gd name="T51" fmla="*/ 6245 h 792"/>
                <a:gd name="T52" fmla="+- 0 3458 828"/>
                <a:gd name="T53" fmla="*/ T52 w 2640"/>
                <a:gd name="T54" fmla="+- 0 6203 5491"/>
                <a:gd name="T55" fmla="*/ 6203 h 792"/>
                <a:gd name="T56" fmla="+- 0 3468 828"/>
                <a:gd name="T57" fmla="*/ T56 w 2640"/>
                <a:gd name="T58" fmla="+- 0 6151 5491"/>
                <a:gd name="T59" fmla="*/ 6151 h 792"/>
                <a:gd name="T60" fmla="+- 0 3468 828"/>
                <a:gd name="T61" fmla="*/ T60 w 2640"/>
                <a:gd name="T62" fmla="+- 0 5623 5491"/>
                <a:gd name="T63" fmla="*/ 5623 h 792"/>
                <a:gd name="T64" fmla="+- 0 3458 828"/>
                <a:gd name="T65" fmla="*/ T64 w 2640"/>
                <a:gd name="T66" fmla="+- 0 5572 5491"/>
                <a:gd name="T67" fmla="*/ 5572 h 792"/>
                <a:gd name="T68" fmla="+- 0 3429 828"/>
                <a:gd name="T69" fmla="*/ T68 w 2640"/>
                <a:gd name="T70" fmla="+- 0 5530 5491"/>
                <a:gd name="T71" fmla="*/ 5530 h 792"/>
                <a:gd name="T72" fmla="+- 0 3387 828"/>
                <a:gd name="T73" fmla="*/ T72 w 2640"/>
                <a:gd name="T74" fmla="+- 0 5502 5491"/>
                <a:gd name="T75" fmla="*/ 5502 h 792"/>
                <a:gd name="T76" fmla="+- 0 3336 828"/>
                <a:gd name="T77" fmla="*/ T76 w 2640"/>
                <a:gd name="T78" fmla="+- 0 5491 5491"/>
                <a:gd name="T79" fmla="*/ 5491 h 792"/>
                <a:gd name="T80" fmla="+- 0 960 828"/>
                <a:gd name="T81" fmla="*/ T80 w 2640"/>
                <a:gd name="T82" fmla="+- 0 5491 5491"/>
                <a:gd name="T83" fmla="*/ 5491 h 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2640" h="792">
                  <a:moveTo>
                    <a:pt x="132" y="0"/>
                  </a:moveTo>
                  <a:lnTo>
                    <a:pt x="81" y="11"/>
                  </a:lnTo>
                  <a:lnTo>
                    <a:pt x="39" y="39"/>
                  </a:lnTo>
                  <a:lnTo>
                    <a:pt x="10" y="81"/>
                  </a:lnTo>
                  <a:lnTo>
                    <a:pt x="0" y="132"/>
                  </a:lnTo>
                  <a:lnTo>
                    <a:pt x="0" y="660"/>
                  </a:lnTo>
                  <a:lnTo>
                    <a:pt x="10" y="712"/>
                  </a:lnTo>
                  <a:lnTo>
                    <a:pt x="39" y="754"/>
                  </a:lnTo>
                  <a:lnTo>
                    <a:pt x="81" y="782"/>
                  </a:lnTo>
                  <a:lnTo>
                    <a:pt x="132" y="792"/>
                  </a:lnTo>
                  <a:lnTo>
                    <a:pt x="2508" y="792"/>
                  </a:lnTo>
                  <a:lnTo>
                    <a:pt x="2559" y="782"/>
                  </a:lnTo>
                  <a:lnTo>
                    <a:pt x="2601" y="754"/>
                  </a:lnTo>
                  <a:lnTo>
                    <a:pt x="2630" y="712"/>
                  </a:lnTo>
                  <a:lnTo>
                    <a:pt x="2640" y="660"/>
                  </a:lnTo>
                  <a:lnTo>
                    <a:pt x="2640" y="132"/>
                  </a:lnTo>
                  <a:lnTo>
                    <a:pt x="2630" y="81"/>
                  </a:lnTo>
                  <a:lnTo>
                    <a:pt x="2601" y="39"/>
                  </a:lnTo>
                  <a:lnTo>
                    <a:pt x="2559" y="11"/>
                  </a:lnTo>
                  <a:lnTo>
                    <a:pt x="2508" y="0"/>
                  </a:lnTo>
                  <a:lnTo>
                    <a:pt x="132" y="0"/>
                  </a:lnTo>
                  <a:close/>
                </a:path>
              </a:pathLst>
            </a:cu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docshape110"/>
            <p:cNvSpPr>
              <a:spLocks/>
            </p:cNvSpPr>
            <p:nvPr/>
          </p:nvSpPr>
          <p:spPr bwMode="auto">
            <a:xfrm>
              <a:off x="3456" y="4345"/>
              <a:ext cx="1692" cy="1547"/>
            </a:xfrm>
            <a:custGeom>
              <a:avLst/>
              <a:gdLst>
                <a:gd name="T0" fmla="+- 0 5053 3457"/>
                <a:gd name="T1" fmla="*/ T0 w 1692"/>
                <a:gd name="T2" fmla="+- 0 4419 4345"/>
                <a:gd name="T3" fmla="*/ 4419 h 1547"/>
                <a:gd name="T4" fmla="+- 0 3461 3457"/>
                <a:gd name="T5" fmla="*/ T4 w 1692"/>
                <a:gd name="T6" fmla="+- 0 5873 4345"/>
                <a:gd name="T7" fmla="*/ 5873 h 1547"/>
                <a:gd name="T8" fmla="+- 0 3457 3457"/>
                <a:gd name="T9" fmla="*/ T8 w 1692"/>
                <a:gd name="T10" fmla="+- 0 5877 4345"/>
                <a:gd name="T11" fmla="*/ 5877 h 1547"/>
                <a:gd name="T12" fmla="+- 0 3457 3457"/>
                <a:gd name="T13" fmla="*/ T12 w 1692"/>
                <a:gd name="T14" fmla="+- 0 5883 4345"/>
                <a:gd name="T15" fmla="*/ 5883 h 1547"/>
                <a:gd name="T16" fmla="+- 0 3461 3457"/>
                <a:gd name="T17" fmla="*/ T16 w 1692"/>
                <a:gd name="T18" fmla="+- 0 5887 4345"/>
                <a:gd name="T19" fmla="*/ 5887 h 1547"/>
                <a:gd name="T20" fmla="+- 0 3464 3457"/>
                <a:gd name="T21" fmla="*/ T20 w 1692"/>
                <a:gd name="T22" fmla="+- 0 5891 4345"/>
                <a:gd name="T23" fmla="*/ 5891 h 1547"/>
                <a:gd name="T24" fmla="+- 0 3471 3457"/>
                <a:gd name="T25" fmla="*/ T24 w 1692"/>
                <a:gd name="T26" fmla="+- 0 5892 4345"/>
                <a:gd name="T27" fmla="*/ 5892 h 1547"/>
                <a:gd name="T28" fmla="+- 0 5066 3457"/>
                <a:gd name="T29" fmla="*/ T28 w 1692"/>
                <a:gd name="T30" fmla="+- 0 4434 4345"/>
                <a:gd name="T31" fmla="*/ 4434 h 1547"/>
                <a:gd name="T32" fmla="+- 0 5053 3457"/>
                <a:gd name="T33" fmla="*/ T32 w 1692"/>
                <a:gd name="T34" fmla="+- 0 4419 4345"/>
                <a:gd name="T35" fmla="*/ 4419 h 1547"/>
                <a:gd name="T36" fmla="+- 0 5126 3457"/>
                <a:gd name="T37" fmla="*/ T36 w 1692"/>
                <a:gd name="T38" fmla="+- 0 4402 4345"/>
                <a:gd name="T39" fmla="*/ 4402 h 1547"/>
                <a:gd name="T40" fmla="+- 0 5072 3457"/>
                <a:gd name="T41" fmla="*/ T40 w 1692"/>
                <a:gd name="T42" fmla="+- 0 4402 4345"/>
                <a:gd name="T43" fmla="*/ 4402 h 1547"/>
                <a:gd name="T44" fmla="+- 0 5078 3457"/>
                <a:gd name="T45" fmla="*/ T44 w 1692"/>
                <a:gd name="T46" fmla="+- 0 4402 4345"/>
                <a:gd name="T47" fmla="*/ 4402 h 1547"/>
                <a:gd name="T48" fmla="+- 0 5085 3457"/>
                <a:gd name="T49" fmla="*/ T48 w 1692"/>
                <a:gd name="T50" fmla="+- 0 4410 4345"/>
                <a:gd name="T51" fmla="*/ 4410 h 1547"/>
                <a:gd name="T52" fmla="+- 0 5085 3457"/>
                <a:gd name="T53" fmla="*/ T52 w 1692"/>
                <a:gd name="T54" fmla="+- 0 4417 4345"/>
                <a:gd name="T55" fmla="*/ 4417 h 1547"/>
                <a:gd name="T56" fmla="+- 0 5081 3457"/>
                <a:gd name="T57" fmla="*/ T56 w 1692"/>
                <a:gd name="T58" fmla="+- 0 4420 4345"/>
                <a:gd name="T59" fmla="*/ 4420 h 1547"/>
                <a:gd name="T60" fmla="+- 0 5066 3457"/>
                <a:gd name="T61" fmla="*/ T60 w 1692"/>
                <a:gd name="T62" fmla="+- 0 4434 4345"/>
                <a:gd name="T63" fmla="*/ 4434 h 1547"/>
                <a:gd name="T64" fmla="+- 0 5100 3457"/>
                <a:gd name="T65" fmla="*/ T64 w 1692"/>
                <a:gd name="T66" fmla="+- 0 4471 4345"/>
                <a:gd name="T67" fmla="*/ 4471 h 1547"/>
                <a:gd name="T68" fmla="+- 0 5126 3457"/>
                <a:gd name="T69" fmla="*/ T68 w 1692"/>
                <a:gd name="T70" fmla="+- 0 4402 4345"/>
                <a:gd name="T71" fmla="*/ 4402 h 1547"/>
                <a:gd name="T72" fmla="+- 0 5072 3457"/>
                <a:gd name="T73" fmla="*/ T72 w 1692"/>
                <a:gd name="T74" fmla="+- 0 4402 4345"/>
                <a:gd name="T75" fmla="*/ 4402 h 1547"/>
                <a:gd name="T76" fmla="+- 0 5067 3457"/>
                <a:gd name="T77" fmla="*/ T76 w 1692"/>
                <a:gd name="T78" fmla="+- 0 4405 4345"/>
                <a:gd name="T79" fmla="*/ 4405 h 1547"/>
                <a:gd name="T80" fmla="+- 0 5053 3457"/>
                <a:gd name="T81" fmla="*/ T80 w 1692"/>
                <a:gd name="T82" fmla="+- 0 4419 4345"/>
                <a:gd name="T83" fmla="*/ 4419 h 1547"/>
                <a:gd name="T84" fmla="+- 0 5066 3457"/>
                <a:gd name="T85" fmla="*/ T84 w 1692"/>
                <a:gd name="T86" fmla="+- 0 4434 4345"/>
                <a:gd name="T87" fmla="*/ 4434 h 1547"/>
                <a:gd name="T88" fmla="+- 0 5081 3457"/>
                <a:gd name="T89" fmla="*/ T88 w 1692"/>
                <a:gd name="T90" fmla="+- 0 4420 4345"/>
                <a:gd name="T91" fmla="*/ 4420 h 1547"/>
                <a:gd name="T92" fmla="+- 0 5085 3457"/>
                <a:gd name="T93" fmla="*/ T92 w 1692"/>
                <a:gd name="T94" fmla="+- 0 4417 4345"/>
                <a:gd name="T95" fmla="*/ 4417 h 1547"/>
                <a:gd name="T96" fmla="+- 0 5085 3457"/>
                <a:gd name="T97" fmla="*/ T96 w 1692"/>
                <a:gd name="T98" fmla="+- 0 4410 4345"/>
                <a:gd name="T99" fmla="*/ 4410 h 1547"/>
                <a:gd name="T100" fmla="+- 0 5078 3457"/>
                <a:gd name="T101" fmla="*/ T100 w 1692"/>
                <a:gd name="T102" fmla="+- 0 4402 4345"/>
                <a:gd name="T103" fmla="*/ 4402 h 1547"/>
                <a:gd name="T104" fmla="+- 0 5072 3457"/>
                <a:gd name="T105" fmla="*/ T104 w 1692"/>
                <a:gd name="T106" fmla="+- 0 4402 4345"/>
                <a:gd name="T107" fmla="*/ 4402 h 1547"/>
                <a:gd name="T108" fmla="+- 0 5148 3457"/>
                <a:gd name="T109" fmla="*/ T108 w 1692"/>
                <a:gd name="T110" fmla="+- 0 4345 4345"/>
                <a:gd name="T111" fmla="*/ 4345 h 1547"/>
                <a:gd name="T112" fmla="+- 0 5019 3457"/>
                <a:gd name="T113" fmla="*/ T112 w 1692"/>
                <a:gd name="T114" fmla="+- 0 4382 4345"/>
                <a:gd name="T115" fmla="*/ 4382 h 1547"/>
                <a:gd name="T116" fmla="+- 0 5053 3457"/>
                <a:gd name="T117" fmla="*/ T116 w 1692"/>
                <a:gd name="T118" fmla="+- 0 4419 4345"/>
                <a:gd name="T119" fmla="*/ 4419 h 1547"/>
                <a:gd name="T120" fmla="+- 0 5067 3457"/>
                <a:gd name="T121" fmla="*/ T120 w 1692"/>
                <a:gd name="T122" fmla="+- 0 4405 4345"/>
                <a:gd name="T123" fmla="*/ 4405 h 1547"/>
                <a:gd name="T124" fmla="+- 0 5072 3457"/>
                <a:gd name="T125" fmla="*/ T124 w 1692"/>
                <a:gd name="T126" fmla="+- 0 4402 4345"/>
                <a:gd name="T127" fmla="*/ 4402 h 1547"/>
                <a:gd name="T128" fmla="+- 0 5126 3457"/>
                <a:gd name="T129" fmla="*/ T128 w 1692"/>
                <a:gd name="T130" fmla="+- 0 4402 4345"/>
                <a:gd name="T131" fmla="*/ 4402 h 1547"/>
                <a:gd name="T132" fmla="+- 0 5148 3457"/>
                <a:gd name="T133" fmla="*/ T132 w 1692"/>
                <a:gd name="T134" fmla="+- 0 4345 4345"/>
                <a:gd name="T135" fmla="*/ 4345 h 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</a:cxnLst>
              <a:rect l="0" t="0" r="r" b="b"/>
              <a:pathLst>
                <a:path w="1692" h="1547">
                  <a:moveTo>
                    <a:pt x="1596" y="74"/>
                  </a:moveTo>
                  <a:lnTo>
                    <a:pt x="4" y="1528"/>
                  </a:lnTo>
                  <a:lnTo>
                    <a:pt x="0" y="1532"/>
                  </a:lnTo>
                  <a:lnTo>
                    <a:pt x="0" y="1538"/>
                  </a:lnTo>
                  <a:lnTo>
                    <a:pt x="4" y="1542"/>
                  </a:lnTo>
                  <a:lnTo>
                    <a:pt x="7" y="1546"/>
                  </a:lnTo>
                  <a:lnTo>
                    <a:pt x="14" y="1547"/>
                  </a:lnTo>
                  <a:lnTo>
                    <a:pt x="1609" y="89"/>
                  </a:lnTo>
                  <a:lnTo>
                    <a:pt x="1596" y="74"/>
                  </a:lnTo>
                  <a:close/>
                  <a:moveTo>
                    <a:pt x="1669" y="57"/>
                  </a:moveTo>
                  <a:lnTo>
                    <a:pt x="1615" y="57"/>
                  </a:lnTo>
                  <a:lnTo>
                    <a:pt x="1621" y="57"/>
                  </a:lnTo>
                  <a:lnTo>
                    <a:pt x="1628" y="65"/>
                  </a:lnTo>
                  <a:lnTo>
                    <a:pt x="1628" y="72"/>
                  </a:lnTo>
                  <a:lnTo>
                    <a:pt x="1624" y="75"/>
                  </a:lnTo>
                  <a:lnTo>
                    <a:pt x="1609" y="89"/>
                  </a:lnTo>
                  <a:lnTo>
                    <a:pt x="1643" y="126"/>
                  </a:lnTo>
                  <a:lnTo>
                    <a:pt x="1669" y="57"/>
                  </a:lnTo>
                  <a:close/>
                  <a:moveTo>
                    <a:pt x="1615" y="57"/>
                  </a:moveTo>
                  <a:lnTo>
                    <a:pt x="1610" y="60"/>
                  </a:lnTo>
                  <a:lnTo>
                    <a:pt x="1596" y="74"/>
                  </a:lnTo>
                  <a:lnTo>
                    <a:pt x="1609" y="89"/>
                  </a:lnTo>
                  <a:lnTo>
                    <a:pt x="1624" y="75"/>
                  </a:lnTo>
                  <a:lnTo>
                    <a:pt x="1628" y="72"/>
                  </a:lnTo>
                  <a:lnTo>
                    <a:pt x="1628" y="65"/>
                  </a:lnTo>
                  <a:lnTo>
                    <a:pt x="1621" y="57"/>
                  </a:lnTo>
                  <a:lnTo>
                    <a:pt x="1615" y="57"/>
                  </a:lnTo>
                  <a:close/>
                  <a:moveTo>
                    <a:pt x="1691" y="0"/>
                  </a:moveTo>
                  <a:lnTo>
                    <a:pt x="1562" y="37"/>
                  </a:lnTo>
                  <a:lnTo>
                    <a:pt x="1596" y="74"/>
                  </a:lnTo>
                  <a:lnTo>
                    <a:pt x="1610" y="60"/>
                  </a:lnTo>
                  <a:lnTo>
                    <a:pt x="1615" y="57"/>
                  </a:lnTo>
                  <a:lnTo>
                    <a:pt x="1669" y="57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docshape111"/>
            <p:cNvSpPr>
              <a:spLocks/>
            </p:cNvSpPr>
            <p:nvPr/>
          </p:nvSpPr>
          <p:spPr bwMode="auto">
            <a:xfrm>
              <a:off x="8775" y="5287"/>
              <a:ext cx="2784" cy="1020"/>
            </a:xfrm>
            <a:custGeom>
              <a:avLst/>
              <a:gdLst>
                <a:gd name="T0" fmla="+- 0 998 828"/>
                <a:gd name="T1" fmla="*/ T0 w 2784"/>
                <a:gd name="T2" fmla="+- 0 7188 7188"/>
                <a:gd name="T3" fmla="*/ 7188 h 1020"/>
                <a:gd name="T4" fmla="+- 0 932 828"/>
                <a:gd name="T5" fmla="*/ T4 w 2784"/>
                <a:gd name="T6" fmla="+- 0 7202 7188"/>
                <a:gd name="T7" fmla="*/ 7202 h 1020"/>
                <a:gd name="T8" fmla="+- 0 878 828"/>
                <a:gd name="T9" fmla="*/ T8 w 2784"/>
                <a:gd name="T10" fmla="+- 0 7238 7188"/>
                <a:gd name="T11" fmla="*/ 7238 h 1020"/>
                <a:gd name="T12" fmla="+- 0 841 828"/>
                <a:gd name="T13" fmla="*/ T12 w 2784"/>
                <a:gd name="T14" fmla="+- 0 7292 7188"/>
                <a:gd name="T15" fmla="*/ 7292 h 1020"/>
                <a:gd name="T16" fmla="+- 0 828 828"/>
                <a:gd name="T17" fmla="*/ T16 w 2784"/>
                <a:gd name="T18" fmla="+- 0 7358 7188"/>
                <a:gd name="T19" fmla="*/ 7358 h 1020"/>
                <a:gd name="T20" fmla="+- 0 828 828"/>
                <a:gd name="T21" fmla="*/ T20 w 2784"/>
                <a:gd name="T22" fmla="+- 0 8038 7188"/>
                <a:gd name="T23" fmla="*/ 8038 h 1020"/>
                <a:gd name="T24" fmla="+- 0 841 828"/>
                <a:gd name="T25" fmla="*/ T24 w 2784"/>
                <a:gd name="T26" fmla="+- 0 8104 7188"/>
                <a:gd name="T27" fmla="*/ 8104 h 1020"/>
                <a:gd name="T28" fmla="+- 0 878 828"/>
                <a:gd name="T29" fmla="*/ T28 w 2784"/>
                <a:gd name="T30" fmla="+- 0 8158 7188"/>
                <a:gd name="T31" fmla="*/ 8158 h 1020"/>
                <a:gd name="T32" fmla="+- 0 932 828"/>
                <a:gd name="T33" fmla="*/ T32 w 2784"/>
                <a:gd name="T34" fmla="+- 0 8195 7188"/>
                <a:gd name="T35" fmla="*/ 8195 h 1020"/>
                <a:gd name="T36" fmla="+- 0 998 828"/>
                <a:gd name="T37" fmla="*/ T36 w 2784"/>
                <a:gd name="T38" fmla="+- 0 8208 7188"/>
                <a:gd name="T39" fmla="*/ 8208 h 1020"/>
                <a:gd name="T40" fmla="+- 0 3442 828"/>
                <a:gd name="T41" fmla="*/ T40 w 2784"/>
                <a:gd name="T42" fmla="+- 0 8208 7188"/>
                <a:gd name="T43" fmla="*/ 8208 h 1020"/>
                <a:gd name="T44" fmla="+- 0 3508 828"/>
                <a:gd name="T45" fmla="*/ T44 w 2784"/>
                <a:gd name="T46" fmla="+- 0 8195 7188"/>
                <a:gd name="T47" fmla="*/ 8195 h 1020"/>
                <a:gd name="T48" fmla="+- 0 3562 828"/>
                <a:gd name="T49" fmla="*/ T48 w 2784"/>
                <a:gd name="T50" fmla="+- 0 8158 7188"/>
                <a:gd name="T51" fmla="*/ 8158 h 1020"/>
                <a:gd name="T52" fmla="+- 0 3599 828"/>
                <a:gd name="T53" fmla="*/ T52 w 2784"/>
                <a:gd name="T54" fmla="+- 0 8104 7188"/>
                <a:gd name="T55" fmla="*/ 8104 h 1020"/>
                <a:gd name="T56" fmla="+- 0 3612 828"/>
                <a:gd name="T57" fmla="*/ T56 w 2784"/>
                <a:gd name="T58" fmla="+- 0 8038 7188"/>
                <a:gd name="T59" fmla="*/ 8038 h 1020"/>
                <a:gd name="T60" fmla="+- 0 3612 828"/>
                <a:gd name="T61" fmla="*/ T60 w 2784"/>
                <a:gd name="T62" fmla="+- 0 7358 7188"/>
                <a:gd name="T63" fmla="*/ 7358 h 1020"/>
                <a:gd name="T64" fmla="+- 0 3599 828"/>
                <a:gd name="T65" fmla="*/ T64 w 2784"/>
                <a:gd name="T66" fmla="+- 0 7292 7188"/>
                <a:gd name="T67" fmla="*/ 7292 h 1020"/>
                <a:gd name="T68" fmla="+- 0 3562 828"/>
                <a:gd name="T69" fmla="*/ T68 w 2784"/>
                <a:gd name="T70" fmla="+- 0 7238 7188"/>
                <a:gd name="T71" fmla="*/ 7238 h 1020"/>
                <a:gd name="T72" fmla="+- 0 3508 828"/>
                <a:gd name="T73" fmla="*/ T72 w 2784"/>
                <a:gd name="T74" fmla="+- 0 7202 7188"/>
                <a:gd name="T75" fmla="*/ 7202 h 1020"/>
                <a:gd name="T76" fmla="+- 0 3442 828"/>
                <a:gd name="T77" fmla="*/ T76 w 2784"/>
                <a:gd name="T78" fmla="+- 0 7188 7188"/>
                <a:gd name="T79" fmla="*/ 7188 h 1020"/>
                <a:gd name="T80" fmla="+- 0 998 828"/>
                <a:gd name="T81" fmla="*/ T80 w 2784"/>
                <a:gd name="T82" fmla="+- 0 7188 7188"/>
                <a:gd name="T83" fmla="*/ 7188 h 10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2784" h="1020">
                  <a:moveTo>
                    <a:pt x="170" y="0"/>
                  </a:moveTo>
                  <a:lnTo>
                    <a:pt x="104" y="14"/>
                  </a:lnTo>
                  <a:lnTo>
                    <a:pt x="50" y="50"/>
                  </a:lnTo>
                  <a:lnTo>
                    <a:pt x="13" y="104"/>
                  </a:lnTo>
                  <a:lnTo>
                    <a:pt x="0" y="170"/>
                  </a:lnTo>
                  <a:lnTo>
                    <a:pt x="0" y="850"/>
                  </a:lnTo>
                  <a:lnTo>
                    <a:pt x="13" y="916"/>
                  </a:lnTo>
                  <a:lnTo>
                    <a:pt x="50" y="970"/>
                  </a:lnTo>
                  <a:lnTo>
                    <a:pt x="104" y="1007"/>
                  </a:lnTo>
                  <a:lnTo>
                    <a:pt x="170" y="1020"/>
                  </a:lnTo>
                  <a:lnTo>
                    <a:pt x="2614" y="1020"/>
                  </a:lnTo>
                  <a:lnTo>
                    <a:pt x="2680" y="1007"/>
                  </a:lnTo>
                  <a:lnTo>
                    <a:pt x="2734" y="970"/>
                  </a:lnTo>
                  <a:lnTo>
                    <a:pt x="2771" y="916"/>
                  </a:lnTo>
                  <a:lnTo>
                    <a:pt x="2784" y="850"/>
                  </a:lnTo>
                  <a:lnTo>
                    <a:pt x="2784" y="170"/>
                  </a:lnTo>
                  <a:lnTo>
                    <a:pt x="2771" y="104"/>
                  </a:lnTo>
                  <a:lnTo>
                    <a:pt x="2734" y="50"/>
                  </a:lnTo>
                  <a:lnTo>
                    <a:pt x="2680" y="14"/>
                  </a:lnTo>
                  <a:lnTo>
                    <a:pt x="2614" y="0"/>
                  </a:lnTo>
                  <a:lnTo>
                    <a:pt x="170" y="0"/>
                  </a:lnTo>
                  <a:close/>
                </a:path>
              </a:pathLst>
            </a:cu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docshape112"/>
            <p:cNvSpPr>
              <a:spLocks/>
            </p:cNvSpPr>
            <p:nvPr/>
          </p:nvSpPr>
          <p:spPr bwMode="auto">
            <a:xfrm rot="16200000">
              <a:off x="7127" y="4335"/>
              <a:ext cx="1243" cy="1847"/>
            </a:xfrm>
            <a:custGeom>
              <a:avLst/>
              <a:gdLst>
                <a:gd name="T0" fmla="+- 0 5321 3601"/>
                <a:gd name="T1" fmla="*/ T0 w 1788"/>
                <a:gd name="T2" fmla="+- 0 4655 4555"/>
                <a:gd name="T3" fmla="*/ 4655 h 3197"/>
                <a:gd name="T4" fmla="+- 0 3603 3601"/>
                <a:gd name="T5" fmla="*/ T4 w 1788"/>
                <a:gd name="T6" fmla="+- 0 7736 4555"/>
                <a:gd name="T7" fmla="*/ 7736 h 3197"/>
                <a:gd name="T8" fmla="+- 0 3601 3601"/>
                <a:gd name="T9" fmla="*/ T8 w 1788"/>
                <a:gd name="T10" fmla="+- 0 7740 4555"/>
                <a:gd name="T11" fmla="*/ 7740 h 3197"/>
                <a:gd name="T12" fmla="+- 0 3602 3601"/>
                <a:gd name="T13" fmla="*/ T12 w 1788"/>
                <a:gd name="T14" fmla="+- 0 7746 4555"/>
                <a:gd name="T15" fmla="*/ 7746 h 3197"/>
                <a:gd name="T16" fmla="+- 0 3607 3601"/>
                <a:gd name="T17" fmla="*/ T16 w 1788"/>
                <a:gd name="T18" fmla="+- 0 7749 4555"/>
                <a:gd name="T19" fmla="*/ 7749 h 3197"/>
                <a:gd name="T20" fmla="+- 0 3612 3601"/>
                <a:gd name="T21" fmla="*/ T20 w 1788"/>
                <a:gd name="T22" fmla="+- 0 7752 4555"/>
                <a:gd name="T23" fmla="*/ 7752 h 3197"/>
                <a:gd name="T24" fmla="+- 0 3618 3601"/>
                <a:gd name="T25" fmla="*/ T24 w 1788"/>
                <a:gd name="T26" fmla="+- 0 7750 4555"/>
                <a:gd name="T27" fmla="*/ 7750 h 3197"/>
                <a:gd name="T28" fmla="+- 0 3621 3601"/>
                <a:gd name="T29" fmla="*/ T28 w 1788"/>
                <a:gd name="T30" fmla="+- 0 7745 4555"/>
                <a:gd name="T31" fmla="*/ 7745 h 3197"/>
                <a:gd name="T32" fmla="+- 0 5338 3601"/>
                <a:gd name="T33" fmla="*/ T32 w 1788"/>
                <a:gd name="T34" fmla="+- 0 4665 4555"/>
                <a:gd name="T35" fmla="*/ 4665 h 3197"/>
                <a:gd name="T36" fmla="+- 0 5321 3601"/>
                <a:gd name="T37" fmla="*/ T36 w 1788"/>
                <a:gd name="T38" fmla="+- 0 4655 4555"/>
                <a:gd name="T39" fmla="*/ 4655 h 3197"/>
                <a:gd name="T40" fmla="+- 0 5385 3601"/>
                <a:gd name="T41" fmla="*/ T40 w 1788"/>
                <a:gd name="T42" fmla="+- 0 4631 4555"/>
                <a:gd name="T43" fmla="*/ 4631 h 3197"/>
                <a:gd name="T44" fmla="+- 0 5339 3601"/>
                <a:gd name="T45" fmla="*/ T44 w 1788"/>
                <a:gd name="T46" fmla="+- 0 4631 4555"/>
                <a:gd name="T47" fmla="*/ 4631 h 3197"/>
                <a:gd name="T48" fmla="+- 0 5349 3601"/>
                <a:gd name="T49" fmla="*/ T48 w 1788"/>
                <a:gd name="T50" fmla="+- 0 4637 4555"/>
                <a:gd name="T51" fmla="*/ 4637 h 3197"/>
                <a:gd name="T52" fmla="+- 0 5351 3601"/>
                <a:gd name="T53" fmla="*/ T52 w 1788"/>
                <a:gd name="T54" fmla="+- 0 4643 4555"/>
                <a:gd name="T55" fmla="*/ 4643 h 3197"/>
                <a:gd name="T56" fmla="+- 0 5348 3601"/>
                <a:gd name="T57" fmla="*/ T56 w 1788"/>
                <a:gd name="T58" fmla="+- 0 4648 4555"/>
                <a:gd name="T59" fmla="*/ 4648 h 3197"/>
                <a:gd name="T60" fmla="+- 0 5338 3601"/>
                <a:gd name="T61" fmla="*/ T60 w 1788"/>
                <a:gd name="T62" fmla="+- 0 4665 4555"/>
                <a:gd name="T63" fmla="*/ 4665 h 3197"/>
                <a:gd name="T64" fmla="+- 0 5382 3601"/>
                <a:gd name="T65" fmla="*/ T64 w 1788"/>
                <a:gd name="T66" fmla="+- 0 4689 4555"/>
                <a:gd name="T67" fmla="*/ 4689 h 3197"/>
                <a:gd name="T68" fmla="+- 0 5385 3601"/>
                <a:gd name="T69" fmla="*/ T68 w 1788"/>
                <a:gd name="T70" fmla="+- 0 4631 4555"/>
                <a:gd name="T71" fmla="*/ 4631 h 3197"/>
                <a:gd name="T72" fmla="+- 0 5339 3601"/>
                <a:gd name="T73" fmla="*/ T72 w 1788"/>
                <a:gd name="T74" fmla="+- 0 4631 4555"/>
                <a:gd name="T75" fmla="*/ 4631 h 3197"/>
                <a:gd name="T76" fmla="+- 0 5333 3601"/>
                <a:gd name="T77" fmla="*/ T76 w 1788"/>
                <a:gd name="T78" fmla="+- 0 4633 4555"/>
                <a:gd name="T79" fmla="*/ 4633 h 3197"/>
                <a:gd name="T80" fmla="+- 0 5331 3601"/>
                <a:gd name="T81" fmla="*/ T80 w 1788"/>
                <a:gd name="T82" fmla="+- 0 4638 4555"/>
                <a:gd name="T83" fmla="*/ 4638 h 3197"/>
                <a:gd name="T84" fmla="+- 0 5321 3601"/>
                <a:gd name="T85" fmla="*/ T84 w 1788"/>
                <a:gd name="T86" fmla="+- 0 4655 4555"/>
                <a:gd name="T87" fmla="*/ 4655 h 3197"/>
                <a:gd name="T88" fmla="+- 0 5338 3601"/>
                <a:gd name="T89" fmla="*/ T88 w 1788"/>
                <a:gd name="T90" fmla="+- 0 4665 4555"/>
                <a:gd name="T91" fmla="*/ 4665 h 3197"/>
                <a:gd name="T92" fmla="+- 0 5348 3601"/>
                <a:gd name="T93" fmla="*/ T92 w 1788"/>
                <a:gd name="T94" fmla="+- 0 4648 4555"/>
                <a:gd name="T95" fmla="*/ 4648 h 3197"/>
                <a:gd name="T96" fmla="+- 0 5351 3601"/>
                <a:gd name="T97" fmla="*/ T96 w 1788"/>
                <a:gd name="T98" fmla="+- 0 4643 4555"/>
                <a:gd name="T99" fmla="*/ 4643 h 3197"/>
                <a:gd name="T100" fmla="+- 0 5349 3601"/>
                <a:gd name="T101" fmla="*/ T100 w 1788"/>
                <a:gd name="T102" fmla="+- 0 4637 4555"/>
                <a:gd name="T103" fmla="*/ 4637 h 3197"/>
                <a:gd name="T104" fmla="+- 0 5339 3601"/>
                <a:gd name="T105" fmla="*/ T104 w 1788"/>
                <a:gd name="T106" fmla="+- 0 4631 4555"/>
                <a:gd name="T107" fmla="*/ 4631 h 3197"/>
                <a:gd name="T108" fmla="+- 0 5388 3601"/>
                <a:gd name="T109" fmla="*/ T108 w 1788"/>
                <a:gd name="T110" fmla="+- 0 4555 4555"/>
                <a:gd name="T111" fmla="*/ 4555 h 3197"/>
                <a:gd name="T112" fmla="+- 0 5277 3601"/>
                <a:gd name="T113" fmla="*/ T112 w 1788"/>
                <a:gd name="T114" fmla="+- 0 4631 4555"/>
                <a:gd name="T115" fmla="*/ 4631 h 3197"/>
                <a:gd name="T116" fmla="+- 0 5321 3601"/>
                <a:gd name="T117" fmla="*/ T116 w 1788"/>
                <a:gd name="T118" fmla="+- 0 4655 4555"/>
                <a:gd name="T119" fmla="*/ 4655 h 3197"/>
                <a:gd name="T120" fmla="+- 0 5331 3601"/>
                <a:gd name="T121" fmla="*/ T120 w 1788"/>
                <a:gd name="T122" fmla="+- 0 4638 4555"/>
                <a:gd name="T123" fmla="*/ 4638 h 3197"/>
                <a:gd name="T124" fmla="+- 0 5333 3601"/>
                <a:gd name="T125" fmla="*/ T124 w 1788"/>
                <a:gd name="T126" fmla="+- 0 4633 4555"/>
                <a:gd name="T127" fmla="*/ 4633 h 3197"/>
                <a:gd name="T128" fmla="+- 0 5339 3601"/>
                <a:gd name="T129" fmla="*/ T128 w 1788"/>
                <a:gd name="T130" fmla="+- 0 4631 4555"/>
                <a:gd name="T131" fmla="*/ 4631 h 3197"/>
                <a:gd name="T132" fmla="+- 0 5385 3601"/>
                <a:gd name="T133" fmla="*/ T132 w 1788"/>
                <a:gd name="T134" fmla="+- 0 4631 4555"/>
                <a:gd name="T135" fmla="*/ 4631 h 3197"/>
                <a:gd name="T136" fmla="+- 0 5388 3601"/>
                <a:gd name="T137" fmla="*/ T136 w 1788"/>
                <a:gd name="T138" fmla="+- 0 4555 4555"/>
                <a:gd name="T139" fmla="*/ 4555 h 31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</a:cxnLst>
              <a:rect l="0" t="0" r="r" b="b"/>
              <a:pathLst>
                <a:path w="1788" h="3197">
                  <a:moveTo>
                    <a:pt x="1720" y="100"/>
                  </a:moveTo>
                  <a:lnTo>
                    <a:pt x="2" y="3181"/>
                  </a:lnTo>
                  <a:lnTo>
                    <a:pt x="0" y="3185"/>
                  </a:lnTo>
                  <a:lnTo>
                    <a:pt x="1" y="3191"/>
                  </a:lnTo>
                  <a:lnTo>
                    <a:pt x="6" y="3194"/>
                  </a:lnTo>
                  <a:lnTo>
                    <a:pt x="11" y="3197"/>
                  </a:lnTo>
                  <a:lnTo>
                    <a:pt x="17" y="3195"/>
                  </a:lnTo>
                  <a:lnTo>
                    <a:pt x="20" y="3190"/>
                  </a:lnTo>
                  <a:lnTo>
                    <a:pt x="1737" y="110"/>
                  </a:lnTo>
                  <a:lnTo>
                    <a:pt x="1720" y="100"/>
                  </a:lnTo>
                  <a:close/>
                  <a:moveTo>
                    <a:pt x="1784" y="76"/>
                  </a:moveTo>
                  <a:lnTo>
                    <a:pt x="1738" y="76"/>
                  </a:lnTo>
                  <a:lnTo>
                    <a:pt x="1748" y="82"/>
                  </a:lnTo>
                  <a:lnTo>
                    <a:pt x="1750" y="88"/>
                  </a:lnTo>
                  <a:lnTo>
                    <a:pt x="1747" y="93"/>
                  </a:lnTo>
                  <a:lnTo>
                    <a:pt x="1737" y="110"/>
                  </a:lnTo>
                  <a:lnTo>
                    <a:pt x="1781" y="134"/>
                  </a:lnTo>
                  <a:lnTo>
                    <a:pt x="1784" y="76"/>
                  </a:lnTo>
                  <a:close/>
                  <a:moveTo>
                    <a:pt x="1738" y="76"/>
                  </a:moveTo>
                  <a:lnTo>
                    <a:pt x="1732" y="78"/>
                  </a:lnTo>
                  <a:lnTo>
                    <a:pt x="1730" y="83"/>
                  </a:lnTo>
                  <a:lnTo>
                    <a:pt x="1720" y="100"/>
                  </a:lnTo>
                  <a:lnTo>
                    <a:pt x="1737" y="110"/>
                  </a:lnTo>
                  <a:lnTo>
                    <a:pt x="1747" y="93"/>
                  </a:lnTo>
                  <a:lnTo>
                    <a:pt x="1750" y="88"/>
                  </a:lnTo>
                  <a:lnTo>
                    <a:pt x="1748" y="82"/>
                  </a:lnTo>
                  <a:lnTo>
                    <a:pt x="1738" y="76"/>
                  </a:lnTo>
                  <a:close/>
                  <a:moveTo>
                    <a:pt x="1787" y="0"/>
                  </a:moveTo>
                  <a:lnTo>
                    <a:pt x="1676" y="76"/>
                  </a:lnTo>
                  <a:lnTo>
                    <a:pt x="1720" y="100"/>
                  </a:lnTo>
                  <a:lnTo>
                    <a:pt x="1730" y="83"/>
                  </a:lnTo>
                  <a:lnTo>
                    <a:pt x="1732" y="78"/>
                  </a:lnTo>
                  <a:lnTo>
                    <a:pt x="1738" y="76"/>
                  </a:lnTo>
                  <a:lnTo>
                    <a:pt x="1784" y="76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docshape113"/>
            <p:cNvSpPr>
              <a:spLocks/>
            </p:cNvSpPr>
            <p:nvPr/>
          </p:nvSpPr>
          <p:spPr bwMode="auto">
            <a:xfrm>
              <a:off x="8736" y="180"/>
              <a:ext cx="2568" cy="2515"/>
            </a:xfrm>
            <a:custGeom>
              <a:avLst/>
              <a:gdLst>
                <a:gd name="T0" fmla="+- 0 8918 8736"/>
                <a:gd name="T1" fmla="*/ T0 w 2568"/>
                <a:gd name="T2" fmla="+- 0 180 180"/>
                <a:gd name="T3" fmla="*/ 180 h 2515"/>
                <a:gd name="T4" fmla="+- 0 8866 8736"/>
                <a:gd name="T5" fmla="*/ T4 w 2568"/>
                <a:gd name="T6" fmla="+- 0 191 180"/>
                <a:gd name="T7" fmla="*/ 191 h 2515"/>
                <a:gd name="T8" fmla="+- 0 8823 8736"/>
                <a:gd name="T9" fmla="*/ T8 w 2568"/>
                <a:gd name="T10" fmla="+- 0 220 180"/>
                <a:gd name="T11" fmla="*/ 220 h 2515"/>
                <a:gd name="T12" fmla="+- 0 8795 8736"/>
                <a:gd name="T13" fmla="*/ T12 w 2568"/>
                <a:gd name="T14" fmla="+- 0 262 180"/>
                <a:gd name="T15" fmla="*/ 262 h 2515"/>
                <a:gd name="T16" fmla="+- 0 8784 8736"/>
                <a:gd name="T17" fmla="*/ T16 w 2568"/>
                <a:gd name="T18" fmla="+- 0 314 180"/>
                <a:gd name="T19" fmla="*/ 314 h 2515"/>
                <a:gd name="T20" fmla="+- 0 8784 8736"/>
                <a:gd name="T21" fmla="*/ T20 w 2568"/>
                <a:gd name="T22" fmla="+- 0 850 180"/>
                <a:gd name="T23" fmla="*/ 850 h 2515"/>
                <a:gd name="T24" fmla="+- 0 8795 8736"/>
                <a:gd name="T25" fmla="*/ T24 w 2568"/>
                <a:gd name="T26" fmla="+- 0 902 180"/>
                <a:gd name="T27" fmla="*/ 902 h 2515"/>
                <a:gd name="T28" fmla="+- 0 8823 8736"/>
                <a:gd name="T29" fmla="*/ T28 w 2568"/>
                <a:gd name="T30" fmla="+- 0 945 180"/>
                <a:gd name="T31" fmla="*/ 945 h 2515"/>
                <a:gd name="T32" fmla="+- 0 8866 8736"/>
                <a:gd name="T33" fmla="*/ T32 w 2568"/>
                <a:gd name="T34" fmla="+- 0 974 180"/>
                <a:gd name="T35" fmla="*/ 974 h 2515"/>
                <a:gd name="T36" fmla="+- 0 8918 8736"/>
                <a:gd name="T37" fmla="*/ T36 w 2568"/>
                <a:gd name="T38" fmla="+- 0 984 180"/>
                <a:gd name="T39" fmla="*/ 984 h 2515"/>
                <a:gd name="T40" fmla="+- 0 11170 8736"/>
                <a:gd name="T41" fmla="*/ T40 w 2568"/>
                <a:gd name="T42" fmla="+- 0 984 180"/>
                <a:gd name="T43" fmla="*/ 984 h 2515"/>
                <a:gd name="T44" fmla="+- 0 11222 8736"/>
                <a:gd name="T45" fmla="*/ T44 w 2568"/>
                <a:gd name="T46" fmla="+- 0 974 180"/>
                <a:gd name="T47" fmla="*/ 974 h 2515"/>
                <a:gd name="T48" fmla="+- 0 11265 8736"/>
                <a:gd name="T49" fmla="*/ T48 w 2568"/>
                <a:gd name="T50" fmla="+- 0 945 180"/>
                <a:gd name="T51" fmla="*/ 945 h 2515"/>
                <a:gd name="T52" fmla="+- 0 11293 8736"/>
                <a:gd name="T53" fmla="*/ T52 w 2568"/>
                <a:gd name="T54" fmla="+- 0 902 180"/>
                <a:gd name="T55" fmla="*/ 902 h 2515"/>
                <a:gd name="T56" fmla="+- 0 11304 8736"/>
                <a:gd name="T57" fmla="*/ T56 w 2568"/>
                <a:gd name="T58" fmla="+- 0 850 180"/>
                <a:gd name="T59" fmla="*/ 850 h 2515"/>
                <a:gd name="T60" fmla="+- 0 11304 8736"/>
                <a:gd name="T61" fmla="*/ T60 w 2568"/>
                <a:gd name="T62" fmla="+- 0 314 180"/>
                <a:gd name="T63" fmla="*/ 314 h 2515"/>
                <a:gd name="T64" fmla="+- 0 11293 8736"/>
                <a:gd name="T65" fmla="*/ T64 w 2568"/>
                <a:gd name="T66" fmla="+- 0 262 180"/>
                <a:gd name="T67" fmla="*/ 262 h 2515"/>
                <a:gd name="T68" fmla="+- 0 11265 8736"/>
                <a:gd name="T69" fmla="*/ T68 w 2568"/>
                <a:gd name="T70" fmla="+- 0 220 180"/>
                <a:gd name="T71" fmla="*/ 220 h 2515"/>
                <a:gd name="T72" fmla="+- 0 11222 8736"/>
                <a:gd name="T73" fmla="*/ T72 w 2568"/>
                <a:gd name="T74" fmla="+- 0 191 180"/>
                <a:gd name="T75" fmla="*/ 191 h 2515"/>
                <a:gd name="T76" fmla="+- 0 11170 8736"/>
                <a:gd name="T77" fmla="*/ T76 w 2568"/>
                <a:gd name="T78" fmla="+- 0 180 180"/>
                <a:gd name="T79" fmla="*/ 180 h 2515"/>
                <a:gd name="T80" fmla="+- 0 8918 8736"/>
                <a:gd name="T81" fmla="*/ T80 w 2568"/>
                <a:gd name="T82" fmla="+- 0 180 180"/>
                <a:gd name="T83" fmla="*/ 180 h 2515"/>
                <a:gd name="T84" fmla="+- 0 8878 8736"/>
                <a:gd name="T85" fmla="*/ T84 w 2568"/>
                <a:gd name="T86" fmla="+- 0 1843 180"/>
                <a:gd name="T87" fmla="*/ 1843 h 2515"/>
                <a:gd name="T88" fmla="+- 0 8823 8736"/>
                <a:gd name="T89" fmla="*/ T88 w 2568"/>
                <a:gd name="T90" fmla="+- 0 1854 180"/>
                <a:gd name="T91" fmla="*/ 1854 h 2515"/>
                <a:gd name="T92" fmla="+- 0 8778 8736"/>
                <a:gd name="T93" fmla="*/ T92 w 2568"/>
                <a:gd name="T94" fmla="+- 0 1885 180"/>
                <a:gd name="T95" fmla="*/ 1885 h 2515"/>
                <a:gd name="T96" fmla="+- 0 8747 8736"/>
                <a:gd name="T97" fmla="*/ T96 w 2568"/>
                <a:gd name="T98" fmla="+- 0 1930 180"/>
                <a:gd name="T99" fmla="*/ 1930 h 2515"/>
                <a:gd name="T100" fmla="+- 0 8736 8736"/>
                <a:gd name="T101" fmla="*/ T100 w 2568"/>
                <a:gd name="T102" fmla="+- 0 1985 180"/>
                <a:gd name="T103" fmla="*/ 1985 h 2515"/>
                <a:gd name="T104" fmla="+- 0 8736 8736"/>
                <a:gd name="T105" fmla="*/ T104 w 2568"/>
                <a:gd name="T106" fmla="+- 0 2553 180"/>
                <a:gd name="T107" fmla="*/ 2553 h 2515"/>
                <a:gd name="T108" fmla="+- 0 8747 8736"/>
                <a:gd name="T109" fmla="*/ T108 w 2568"/>
                <a:gd name="T110" fmla="+- 0 2609 180"/>
                <a:gd name="T111" fmla="*/ 2609 h 2515"/>
                <a:gd name="T112" fmla="+- 0 8778 8736"/>
                <a:gd name="T113" fmla="*/ T112 w 2568"/>
                <a:gd name="T114" fmla="+- 0 2654 180"/>
                <a:gd name="T115" fmla="*/ 2654 h 2515"/>
                <a:gd name="T116" fmla="+- 0 8823 8736"/>
                <a:gd name="T117" fmla="*/ T116 w 2568"/>
                <a:gd name="T118" fmla="+- 0 2684 180"/>
                <a:gd name="T119" fmla="*/ 2684 h 2515"/>
                <a:gd name="T120" fmla="+- 0 8878 8736"/>
                <a:gd name="T121" fmla="*/ T120 w 2568"/>
                <a:gd name="T122" fmla="+- 0 2695 180"/>
                <a:gd name="T123" fmla="*/ 2695 h 2515"/>
                <a:gd name="T124" fmla="+- 0 11162 8736"/>
                <a:gd name="T125" fmla="*/ T124 w 2568"/>
                <a:gd name="T126" fmla="+- 0 2695 180"/>
                <a:gd name="T127" fmla="*/ 2695 h 2515"/>
                <a:gd name="T128" fmla="+- 0 11217 8736"/>
                <a:gd name="T129" fmla="*/ T128 w 2568"/>
                <a:gd name="T130" fmla="+- 0 2684 180"/>
                <a:gd name="T131" fmla="*/ 2684 h 2515"/>
                <a:gd name="T132" fmla="+- 0 11262 8736"/>
                <a:gd name="T133" fmla="*/ T132 w 2568"/>
                <a:gd name="T134" fmla="+- 0 2654 180"/>
                <a:gd name="T135" fmla="*/ 2654 h 2515"/>
                <a:gd name="T136" fmla="+- 0 11293 8736"/>
                <a:gd name="T137" fmla="*/ T136 w 2568"/>
                <a:gd name="T138" fmla="+- 0 2609 180"/>
                <a:gd name="T139" fmla="*/ 2609 h 2515"/>
                <a:gd name="T140" fmla="+- 0 11304 8736"/>
                <a:gd name="T141" fmla="*/ T140 w 2568"/>
                <a:gd name="T142" fmla="+- 0 2553 180"/>
                <a:gd name="T143" fmla="*/ 2553 h 2515"/>
                <a:gd name="T144" fmla="+- 0 11304 8736"/>
                <a:gd name="T145" fmla="*/ T144 w 2568"/>
                <a:gd name="T146" fmla="+- 0 1985 180"/>
                <a:gd name="T147" fmla="*/ 1985 h 2515"/>
                <a:gd name="T148" fmla="+- 0 11293 8736"/>
                <a:gd name="T149" fmla="*/ T148 w 2568"/>
                <a:gd name="T150" fmla="+- 0 1930 180"/>
                <a:gd name="T151" fmla="*/ 1930 h 2515"/>
                <a:gd name="T152" fmla="+- 0 11262 8736"/>
                <a:gd name="T153" fmla="*/ T152 w 2568"/>
                <a:gd name="T154" fmla="+- 0 1885 180"/>
                <a:gd name="T155" fmla="*/ 1885 h 2515"/>
                <a:gd name="T156" fmla="+- 0 11217 8736"/>
                <a:gd name="T157" fmla="*/ T156 w 2568"/>
                <a:gd name="T158" fmla="+- 0 1854 180"/>
                <a:gd name="T159" fmla="*/ 1854 h 2515"/>
                <a:gd name="T160" fmla="+- 0 11162 8736"/>
                <a:gd name="T161" fmla="*/ T160 w 2568"/>
                <a:gd name="T162" fmla="+- 0 1843 180"/>
                <a:gd name="T163" fmla="*/ 1843 h 2515"/>
                <a:gd name="T164" fmla="+- 0 8878 8736"/>
                <a:gd name="T165" fmla="*/ T164 w 2568"/>
                <a:gd name="T166" fmla="+- 0 1843 180"/>
                <a:gd name="T167" fmla="*/ 1843 h 251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</a:cxnLst>
              <a:rect l="0" t="0" r="r" b="b"/>
              <a:pathLst>
                <a:path w="2568" h="2515">
                  <a:moveTo>
                    <a:pt x="182" y="0"/>
                  </a:moveTo>
                  <a:lnTo>
                    <a:pt x="130" y="11"/>
                  </a:lnTo>
                  <a:lnTo>
                    <a:pt x="87" y="40"/>
                  </a:lnTo>
                  <a:lnTo>
                    <a:pt x="59" y="82"/>
                  </a:lnTo>
                  <a:lnTo>
                    <a:pt x="48" y="134"/>
                  </a:lnTo>
                  <a:lnTo>
                    <a:pt x="48" y="670"/>
                  </a:lnTo>
                  <a:lnTo>
                    <a:pt x="59" y="722"/>
                  </a:lnTo>
                  <a:lnTo>
                    <a:pt x="87" y="765"/>
                  </a:lnTo>
                  <a:lnTo>
                    <a:pt x="130" y="794"/>
                  </a:lnTo>
                  <a:lnTo>
                    <a:pt x="182" y="804"/>
                  </a:lnTo>
                  <a:lnTo>
                    <a:pt x="2434" y="804"/>
                  </a:lnTo>
                  <a:lnTo>
                    <a:pt x="2486" y="794"/>
                  </a:lnTo>
                  <a:lnTo>
                    <a:pt x="2529" y="765"/>
                  </a:lnTo>
                  <a:lnTo>
                    <a:pt x="2557" y="722"/>
                  </a:lnTo>
                  <a:lnTo>
                    <a:pt x="2568" y="670"/>
                  </a:lnTo>
                  <a:lnTo>
                    <a:pt x="2568" y="134"/>
                  </a:lnTo>
                  <a:lnTo>
                    <a:pt x="2557" y="82"/>
                  </a:lnTo>
                  <a:lnTo>
                    <a:pt x="2529" y="40"/>
                  </a:lnTo>
                  <a:lnTo>
                    <a:pt x="2486" y="11"/>
                  </a:lnTo>
                  <a:lnTo>
                    <a:pt x="2434" y="0"/>
                  </a:lnTo>
                  <a:lnTo>
                    <a:pt x="182" y="0"/>
                  </a:lnTo>
                  <a:close/>
                  <a:moveTo>
                    <a:pt x="142" y="1663"/>
                  </a:moveTo>
                  <a:lnTo>
                    <a:pt x="87" y="1674"/>
                  </a:lnTo>
                  <a:lnTo>
                    <a:pt x="42" y="1705"/>
                  </a:lnTo>
                  <a:lnTo>
                    <a:pt x="11" y="1750"/>
                  </a:lnTo>
                  <a:lnTo>
                    <a:pt x="0" y="1805"/>
                  </a:lnTo>
                  <a:lnTo>
                    <a:pt x="0" y="2373"/>
                  </a:lnTo>
                  <a:lnTo>
                    <a:pt x="11" y="2429"/>
                  </a:lnTo>
                  <a:lnTo>
                    <a:pt x="42" y="2474"/>
                  </a:lnTo>
                  <a:lnTo>
                    <a:pt x="87" y="2504"/>
                  </a:lnTo>
                  <a:lnTo>
                    <a:pt x="142" y="2515"/>
                  </a:lnTo>
                  <a:lnTo>
                    <a:pt x="2426" y="2515"/>
                  </a:lnTo>
                  <a:lnTo>
                    <a:pt x="2481" y="2504"/>
                  </a:lnTo>
                  <a:lnTo>
                    <a:pt x="2526" y="2474"/>
                  </a:lnTo>
                  <a:lnTo>
                    <a:pt x="2557" y="2429"/>
                  </a:lnTo>
                  <a:lnTo>
                    <a:pt x="2568" y="2373"/>
                  </a:lnTo>
                  <a:lnTo>
                    <a:pt x="2568" y="1805"/>
                  </a:lnTo>
                  <a:lnTo>
                    <a:pt x="2557" y="1750"/>
                  </a:lnTo>
                  <a:lnTo>
                    <a:pt x="2526" y="1705"/>
                  </a:lnTo>
                  <a:lnTo>
                    <a:pt x="2481" y="1674"/>
                  </a:lnTo>
                  <a:lnTo>
                    <a:pt x="2426" y="1663"/>
                  </a:lnTo>
                  <a:lnTo>
                    <a:pt x="142" y="1663"/>
                  </a:lnTo>
                  <a:close/>
                </a:path>
              </a:pathLst>
            </a:cu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docshape114"/>
            <p:cNvSpPr>
              <a:spLocks/>
            </p:cNvSpPr>
            <p:nvPr/>
          </p:nvSpPr>
          <p:spPr bwMode="auto">
            <a:xfrm>
              <a:off x="6588" y="577"/>
              <a:ext cx="2196" cy="2423"/>
            </a:xfrm>
            <a:custGeom>
              <a:avLst/>
              <a:gdLst>
                <a:gd name="T0" fmla="+- 0 8696 6589"/>
                <a:gd name="T1" fmla="*/ T0 w 2196"/>
                <a:gd name="T2" fmla="+- 0 659 577"/>
                <a:gd name="T3" fmla="*/ 659 h 2423"/>
                <a:gd name="T4" fmla="+- 0 6589 6589"/>
                <a:gd name="T5" fmla="*/ T4 w 2196"/>
                <a:gd name="T6" fmla="+- 0 2986 577"/>
                <a:gd name="T7" fmla="*/ 2986 h 2423"/>
                <a:gd name="T8" fmla="+- 0 6589 6589"/>
                <a:gd name="T9" fmla="*/ T8 w 2196"/>
                <a:gd name="T10" fmla="+- 0 2992 577"/>
                <a:gd name="T11" fmla="*/ 2992 h 2423"/>
                <a:gd name="T12" fmla="+- 0 6597 6589"/>
                <a:gd name="T13" fmla="*/ T12 w 2196"/>
                <a:gd name="T14" fmla="+- 0 3000 577"/>
                <a:gd name="T15" fmla="*/ 3000 h 2423"/>
                <a:gd name="T16" fmla="+- 0 6604 6589"/>
                <a:gd name="T17" fmla="*/ T16 w 2196"/>
                <a:gd name="T18" fmla="+- 0 2999 577"/>
                <a:gd name="T19" fmla="*/ 2999 h 2423"/>
                <a:gd name="T20" fmla="+- 0 8711 6589"/>
                <a:gd name="T21" fmla="*/ T20 w 2196"/>
                <a:gd name="T22" fmla="+- 0 673 577"/>
                <a:gd name="T23" fmla="*/ 673 h 2423"/>
                <a:gd name="T24" fmla="+- 0 8696 6589"/>
                <a:gd name="T25" fmla="*/ T24 w 2196"/>
                <a:gd name="T26" fmla="+- 0 659 577"/>
                <a:gd name="T27" fmla="*/ 659 h 2423"/>
                <a:gd name="T28" fmla="+- 0 8766 6589"/>
                <a:gd name="T29" fmla="*/ T28 w 2196"/>
                <a:gd name="T30" fmla="+- 0 640 577"/>
                <a:gd name="T31" fmla="*/ 640 h 2423"/>
                <a:gd name="T32" fmla="+- 0 8719 6589"/>
                <a:gd name="T33" fmla="*/ T32 w 2196"/>
                <a:gd name="T34" fmla="+- 0 640 577"/>
                <a:gd name="T35" fmla="*/ 640 h 2423"/>
                <a:gd name="T36" fmla="+- 0 8724 6589"/>
                <a:gd name="T37" fmla="*/ T36 w 2196"/>
                <a:gd name="T38" fmla="+- 0 644 577"/>
                <a:gd name="T39" fmla="*/ 644 h 2423"/>
                <a:gd name="T40" fmla="+- 0 8728 6589"/>
                <a:gd name="T41" fmla="*/ T40 w 2196"/>
                <a:gd name="T42" fmla="+- 0 648 577"/>
                <a:gd name="T43" fmla="*/ 648 h 2423"/>
                <a:gd name="T44" fmla="+- 0 8728 6589"/>
                <a:gd name="T45" fmla="*/ T44 w 2196"/>
                <a:gd name="T46" fmla="+- 0 654 577"/>
                <a:gd name="T47" fmla="*/ 654 h 2423"/>
                <a:gd name="T48" fmla="+- 0 8724 6589"/>
                <a:gd name="T49" fmla="*/ T48 w 2196"/>
                <a:gd name="T50" fmla="+- 0 658 577"/>
                <a:gd name="T51" fmla="*/ 658 h 2423"/>
                <a:gd name="T52" fmla="+- 0 8711 6589"/>
                <a:gd name="T53" fmla="*/ T52 w 2196"/>
                <a:gd name="T54" fmla="+- 0 673 577"/>
                <a:gd name="T55" fmla="*/ 673 h 2423"/>
                <a:gd name="T56" fmla="+- 0 8748 6589"/>
                <a:gd name="T57" fmla="*/ T56 w 2196"/>
                <a:gd name="T58" fmla="+- 0 707 577"/>
                <a:gd name="T59" fmla="*/ 707 h 2423"/>
                <a:gd name="T60" fmla="+- 0 8766 6589"/>
                <a:gd name="T61" fmla="*/ T60 w 2196"/>
                <a:gd name="T62" fmla="+- 0 640 577"/>
                <a:gd name="T63" fmla="*/ 640 h 2423"/>
                <a:gd name="T64" fmla="+- 0 8719 6589"/>
                <a:gd name="T65" fmla="*/ T64 w 2196"/>
                <a:gd name="T66" fmla="+- 0 640 577"/>
                <a:gd name="T67" fmla="*/ 640 h 2423"/>
                <a:gd name="T68" fmla="+- 0 8713 6589"/>
                <a:gd name="T69" fmla="*/ T68 w 2196"/>
                <a:gd name="T70" fmla="+- 0 641 577"/>
                <a:gd name="T71" fmla="*/ 641 h 2423"/>
                <a:gd name="T72" fmla="+- 0 8709 6589"/>
                <a:gd name="T73" fmla="*/ T72 w 2196"/>
                <a:gd name="T74" fmla="+- 0 645 577"/>
                <a:gd name="T75" fmla="*/ 645 h 2423"/>
                <a:gd name="T76" fmla="+- 0 8696 6589"/>
                <a:gd name="T77" fmla="*/ T76 w 2196"/>
                <a:gd name="T78" fmla="+- 0 659 577"/>
                <a:gd name="T79" fmla="*/ 659 h 2423"/>
                <a:gd name="T80" fmla="+- 0 8711 6589"/>
                <a:gd name="T81" fmla="*/ T80 w 2196"/>
                <a:gd name="T82" fmla="+- 0 673 577"/>
                <a:gd name="T83" fmla="*/ 673 h 2423"/>
                <a:gd name="T84" fmla="+- 0 8724 6589"/>
                <a:gd name="T85" fmla="*/ T84 w 2196"/>
                <a:gd name="T86" fmla="+- 0 658 577"/>
                <a:gd name="T87" fmla="*/ 658 h 2423"/>
                <a:gd name="T88" fmla="+- 0 8728 6589"/>
                <a:gd name="T89" fmla="*/ T88 w 2196"/>
                <a:gd name="T90" fmla="+- 0 654 577"/>
                <a:gd name="T91" fmla="*/ 654 h 2423"/>
                <a:gd name="T92" fmla="+- 0 8728 6589"/>
                <a:gd name="T93" fmla="*/ T92 w 2196"/>
                <a:gd name="T94" fmla="+- 0 648 577"/>
                <a:gd name="T95" fmla="*/ 648 h 2423"/>
                <a:gd name="T96" fmla="+- 0 8724 6589"/>
                <a:gd name="T97" fmla="*/ T96 w 2196"/>
                <a:gd name="T98" fmla="+- 0 644 577"/>
                <a:gd name="T99" fmla="*/ 644 h 2423"/>
                <a:gd name="T100" fmla="+- 0 8719 6589"/>
                <a:gd name="T101" fmla="*/ T100 w 2196"/>
                <a:gd name="T102" fmla="+- 0 640 577"/>
                <a:gd name="T103" fmla="*/ 640 h 2423"/>
                <a:gd name="T104" fmla="+- 0 8784 6589"/>
                <a:gd name="T105" fmla="*/ T104 w 2196"/>
                <a:gd name="T106" fmla="+- 0 577 577"/>
                <a:gd name="T107" fmla="*/ 577 h 2423"/>
                <a:gd name="T108" fmla="+- 0 8659 6589"/>
                <a:gd name="T109" fmla="*/ T108 w 2196"/>
                <a:gd name="T110" fmla="+- 0 626 577"/>
                <a:gd name="T111" fmla="*/ 626 h 2423"/>
                <a:gd name="T112" fmla="+- 0 8696 6589"/>
                <a:gd name="T113" fmla="*/ T112 w 2196"/>
                <a:gd name="T114" fmla="+- 0 659 577"/>
                <a:gd name="T115" fmla="*/ 659 h 2423"/>
                <a:gd name="T116" fmla="+- 0 8709 6589"/>
                <a:gd name="T117" fmla="*/ T116 w 2196"/>
                <a:gd name="T118" fmla="+- 0 645 577"/>
                <a:gd name="T119" fmla="*/ 645 h 2423"/>
                <a:gd name="T120" fmla="+- 0 8713 6589"/>
                <a:gd name="T121" fmla="*/ T120 w 2196"/>
                <a:gd name="T122" fmla="+- 0 641 577"/>
                <a:gd name="T123" fmla="*/ 641 h 2423"/>
                <a:gd name="T124" fmla="+- 0 8719 6589"/>
                <a:gd name="T125" fmla="*/ T124 w 2196"/>
                <a:gd name="T126" fmla="+- 0 640 577"/>
                <a:gd name="T127" fmla="*/ 640 h 2423"/>
                <a:gd name="T128" fmla="+- 0 8766 6589"/>
                <a:gd name="T129" fmla="*/ T128 w 2196"/>
                <a:gd name="T130" fmla="+- 0 640 577"/>
                <a:gd name="T131" fmla="*/ 640 h 2423"/>
                <a:gd name="T132" fmla="+- 0 8784 6589"/>
                <a:gd name="T133" fmla="*/ T132 w 2196"/>
                <a:gd name="T134" fmla="+- 0 577 577"/>
                <a:gd name="T135" fmla="*/ 577 h 242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</a:cxnLst>
              <a:rect l="0" t="0" r="r" b="b"/>
              <a:pathLst>
                <a:path w="2196" h="2423">
                  <a:moveTo>
                    <a:pt x="2107" y="82"/>
                  </a:moveTo>
                  <a:lnTo>
                    <a:pt x="0" y="2409"/>
                  </a:lnTo>
                  <a:lnTo>
                    <a:pt x="0" y="2415"/>
                  </a:lnTo>
                  <a:lnTo>
                    <a:pt x="8" y="2423"/>
                  </a:lnTo>
                  <a:lnTo>
                    <a:pt x="15" y="2422"/>
                  </a:lnTo>
                  <a:lnTo>
                    <a:pt x="2122" y="96"/>
                  </a:lnTo>
                  <a:lnTo>
                    <a:pt x="2107" y="82"/>
                  </a:lnTo>
                  <a:close/>
                  <a:moveTo>
                    <a:pt x="2177" y="63"/>
                  </a:moveTo>
                  <a:lnTo>
                    <a:pt x="2130" y="63"/>
                  </a:lnTo>
                  <a:lnTo>
                    <a:pt x="2135" y="67"/>
                  </a:lnTo>
                  <a:lnTo>
                    <a:pt x="2139" y="71"/>
                  </a:lnTo>
                  <a:lnTo>
                    <a:pt x="2139" y="77"/>
                  </a:lnTo>
                  <a:lnTo>
                    <a:pt x="2135" y="81"/>
                  </a:lnTo>
                  <a:lnTo>
                    <a:pt x="2122" y="96"/>
                  </a:lnTo>
                  <a:lnTo>
                    <a:pt x="2159" y="130"/>
                  </a:lnTo>
                  <a:lnTo>
                    <a:pt x="2177" y="63"/>
                  </a:lnTo>
                  <a:close/>
                  <a:moveTo>
                    <a:pt x="2130" y="63"/>
                  </a:moveTo>
                  <a:lnTo>
                    <a:pt x="2124" y="64"/>
                  </a:lnTo>
                  <a:lnTo>
                    <a:pt x="2120" y="68"/>
                  </a:lnTo>
                  <a:lnTo>
                    <a:pt x="2107" y="82"/>
                  </a:lnTo>
                  <a:lnTo>
                    <a:pt x="2122" y="96"/>
                  </a:lnTo>
                  <a:lnTo>
                    <a:pt x="2135" y="81"/>
                  </a:lnTo>
                  <a:lnTo>
                    <a:pt x="2139" y="77"/>
                  </a:lnTo>
                  <a:lnTo>
                    <a:pt x="2139" y="71"/>
                  </a:lnTo>
                  <a:lnTo>
                    <a:pt x="2135" y="67"/>
                  </a:lnTo>
                  <a:lnTo>
                    <a:pt x="2130" y="63"/>
                  </a:lnTo>
                  <a:close/>
                  <a:moveTo>
                    <a:pt x="2195" y="0"/>
                  </a:moveTo>
                  <a:lnTo>
                    <a:pt x="2070" y="49"/>
                  </a:lnTo>
                  <a:lnTo>
                    <a:pt x="2107" y="82"/>
                  </a:lnTo>
                  <a:lnTo>
                    <a:pt x="2120" y="68"/>
                  </a:lnTo>
                  <a:lnTo>
                    <a:pt x="2124" y="64"/>
                  </a:lnTo>
                  <a:lnTo>
                    <a:pt x="2130" y="63"/>
                  </a:lnTo>
                  <a:lnTo>
                    <a:pt x="2177" y="63"/>
                  </a:lnTo>
                  <a:lnTo>
                    <a:pt x="21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docshape115"/>
            <p:cNvSpPr>
              <a:spLocks/>
            </p:cNvSpPr>
            <p:nvPr/>
          </p:nvSpPr>
          <p:spPr bwMode="auto">
            <a:xfrm>
              <a:off x="8652" y="3619"/>
              <a:ext cx="2856" cy="936"/>
            </a:xfrm>
            <a:custGeom>
              <a:avLst/>
              <a:gdLst>
                <a:gd name="T0" fmla="+- 0 8808 8652"/>
                <a:gd name="T1" fmla="*/ T0 w 2856"/>
                <a:gd name="T2" fmla="+- 0 3619 3619"/>
                <a:gd name="T3" fmla="*/ 3619 h 936"/>
                <a:gd name="T4" fmla="+- 0 8747 8652"/>
                <a:gd name="T5" fmla="*/ T4 w 2856"/>
                <a:gd name="T6" fmla="+- 0 3632 3619"/>
                <a:gd name="T7" fmla="*/ 3632 h 936"/>
                <a:gd name="T8" fmla="+- 0 8698 8652"/>
                <a:gd name="T9" fmla="*/ T8 w 2856"/>
                <a:gd name="T10" fmla="+- 0 3665 3619"/>
                <a:gd name="T11" fmla="*/ 3665 h 936"/>
                <a:gd name="T12" fmla="+- 0 8664 8652"/>
                <a:gd name="T13" fmla="*/ T12 w 2856"/>
                <a:gd name="T14" fmla="+- 0 3715 3619"/>
                <a:gd name="T15" fmla="*/ 3715 h 936"/>
                <a:gd name="T16" fmla="+- 0 8652 8652"/>
                <a:gd name="T17" fmla="*/ T16 w 2856"/>
                <a:gd name="T18" fmla="+- 0 3775 3619"/>
                <a:gd name="T19" fmla="*/ 3775 h 936"/>
                <a:gd name="T20" fmla="+- 0 8652 8652"/>
                <a:gd name="T21" fmla="*/ T20 w 2856"/>
                <a:gd name="T22" fmla="+- 0 4399 3619"/>
                <a:gd name="T23" fmla="*/ 4399 h 936"/>
                <a:gd name="T24" fmla="+- 0 8664 8652"/>
                <a:gd name="T25" fmla="*/ T24 w 2856"/>
                <a:gd name="T26" fmla="+- 0 4460 3619"/>
                <a:gd name="T27" fmla="*/ 4460 h 936"/>
                <a:gd name="T28" fmla="+- 0 8698 8652"/>
                <a:gd name="T29" fmla="*/ T28 w 2856"/>
                <a:gd name="T30" fmla="+- 0 4510 3619"/>
                <a:gd name="T31" fmla="*/ 4510 h 936"/>
                <a:gd name="T32" fmla="+- 0 8747 8652"/>
                <a:gd name="T33" fmla="*/ T32 w 2856"/>
                <a:gd name="T34" fmla="+- 0 4543 3619"/>
                <a:gd name="T35" fmla="*/ 4543 h 936"/>
                <a:gd name="T36" fmla="+- 0 8808 8652"/>
                <a:gd name="T37" fmla="*/ T36 w 2856"/>
                <a:gd name="T38" fmla="+- 0 4555 3619"/>
                <a:gd name="T39" fmla="*/ 4555 h 936"/>
                <a:gd name="T40" fmla="+- 0 11352 8652"/>
                <a:gd name="T41" fmla="*/ T40 w 2856"/>
                <a:gd name="T42" fmla="+- 0 4555 3619"/>
                <a:gd name="T43" fmla="*/ 4555 h 936"/>
                <a:gd name="T44" fmla="+- 0 11413 8652"/>
                <a:gd name="T45" fmla="*/ T44 w 2856"/>
                <a:gd name="T46" fmla="+- 0 4543 3619"/>
                <a:gd name="T47" fmla="*/ 4543 h 936"/>
                <a:gd name="T48" fmla="+- 0 11462 8652"/>
                <a:gd name="T49" fmla="*/ T48 w 2856"/>
                <a:gd name="T50" fmla="+- 0 4510 3619"/>
                <a:gd name="T51" fmla="*/ 4510 h 936"/>
                <a:gd name="T52" fmla="+- 0 11496 8652"/>
                <a:gd name="T53" fmla="*/ T52 w 2856"/>
                <a:gd name="T54" fmla="+- 0 4460 3619"/>
                <a:gd name="T55" fmla="*/ 4460 h 936"/>
                <a:gd name="T56" fmla="+- 0 11508 8652"/>
                <a:gd name="T57" fmla="*/ T56 w 2856"/>
                <a:gd name="T58" fmla="+- 0 4399 3619"/>
                <a:gd name="T59" fmla="*/ 4399 h 936"/>
                <a:gd name="T60" fmla="+- 0 11508 8652"/>
                <a:gd name="T61" fmla="*/ T60 w 2856"/>
                <a:gd name="T62" fmla="+- 0 3775 3619"/>
                <a:gd name="T63" fmla="*/ 3775 h 936"/>
                <a:gd name="T64" fmla="+- 0 11496 8652"/>
                <a:gd name="T65" fmla="*/ T64 w 2856"/>
                <a:gd name="T66" fmla="+- 0 3715 3619"/>
                <a:gd name="T67" fmla="*/ 3715 h 936"/>
                <a:gd name="T68" fmla="+- 0 11462 8652"/>
                <a:gd name="T69" fmla="*/ T68 w 2856"/>
                <a:gd name="T70" fmla="+- 0 3665 3619"/>
                <a:gd name="T71" fmla="*/ 3665 h 936"/>
                <a:gd name="T72" fmla="+- 0 11413 8652"/>
                <a:gd name="T73" fmla="*/ T72 w 2856"/>
                <a:gd name="T74" fmla="+- 0 3632 3619"/>
                <a:gd name="T75" fmla="*/ 3632 h 936"/>
                <a:gd name="T76" fmla="+- 0 11352 8652"/>
                <a:gd name="T77" fmla="*/ T76 w 2856"/>
                <a:gd name="T78" fmla="+- 0 3619 3619"/>
                <a:gd name="T79" fmla="*/ 3619 h 936"/>
                <a:gd name="T80" fmla="+- 0 8808 8652"/>
                <a:gd name="T81" fmla="*/ T80 w 2856"/>
                <a:gd name="T82" fmla="+- 0 3619 3619"/>
                <a:gd name="T83" fmla="*/ 3619 h 93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2856" h="936">
                  <a:moveTo>
                    <a:pt x="156" y="0"/>
                  </a:moveTo>
                  <a:lnTo>
                    <a:pt x="95" y="13"/>
                  </a:lnTo>
                  <a:lnTo>
                    <a:pt x="46" y="46"/>
                  </a:lnTo>
                  <a:lnTo>
                    <a:pt x="12" y="96"/>
                  </a:lnTo>
                  <a:lnTo>
                    <a:pt x="0" y="156"/>
                  </a:lnTo>
                  <a:lnTo>
                    <a:pt x="0" y="780"/>
                  </a:lnTo>
                  <a:lnTo>
                    <a:pt x="12" y="841"/>
                  </a:lnTo>
                  <a:lnTo>
                    <a:pt x="46" y="891"/>
                  </a:lnTo>
                  <a:lnTo>
                    <a:pt x="95" y="924"/>
                  </a:lnTo>
                  <a:lnTo>
                    <a:pt x="156" y="936"/>
                  </a:lnTo>
                  <a:lnTo>
                    <a:pt x="2700" y="936"/>
                  </a:lnTo>
                  <a:lnTo>
                    <a:pt x="2761" y="924"/>
                  </a:lnTo>
                  <a:lnTo>
                    <a:pt x="2810" y="891"/>
                  </a:lnTo>
                  <a:lnTo>
                    <a:pt x="2844" y="841"/>
                  </a:lnTo>
                  <a:lnTo>
                    <a:pt x="2856" y="780"/>
                  </a:lnTo>
                  <a:lnTo>
                    <a:pt x="2856" y="156"/>
                  </a:lnTo>
                  <a:lnTo>
                    <a:pt x="2844" y="96"/>
                  </a:lnTo>
                  <a:lnTo>
                    <a:pt x="2810" y="46"/>
                  </a:lnTo>
                  <a:lnTo>
                    <a:pt x="2761" y="13"/>
                  </a:lnTo>
                  <a:lnTo>
                    <a:pt x="2700" y="0"/>
                  </a:lnTo>
                  <a:lnTo>
                    <a:pt x="156" y="0"/>
                  </a:lnTo>
                  <a:close/>
                </a:path>
              </a:pathLst>
            </a:cu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docshape116"/>
            <p:cNvSpPr>
              <a:spLocks/>
            </p:cNvSpPr>
            <p:nvPr/>
          </p:nvSpPr>
          <p:spPr bwMode="auto">
            <a:xfrm>
              <a:off x="7032" y="2292"/>
              <a:ext cx="1704" cy="1840"/>
            </a:xfrm>
            <a:custGeom>
              <a:avLst/>
              <a:gdLst>
                <a:gd name="T0" fmla="+- 0 8644 7033"/>
                <a:gd name="T1" fmla="*/ T0 w 1704"/>
                <a:gd name="T2" fmla="+- 0 4084 2292"/>
                <a:gd name="T3" fmla="*/ 4084 h 1840"/>
                <a:gd name="T4" fmla="+- 0 8557 7033"/>
                <a:gd name="T5" fmla="*/ T4 w 1704"/>
                <a:gd name="T6" fmla="+- 0 4084 2292"/>
                <a:gd name="T7" fmla="*/ 4084 h 1840"/>
                <a:gd name="T8" fmla="+- 0 8531 7033"/>
                <a:gd name="T9" fmla="*/ T8 w 1704"/>
                <a:gd name="T10" fmla="+- 0 4084 2292"/>
                <a:gd name="T11" fmla="*/ 4084 h 1840"/>
                <a:gd name="T12" fmla="+- 0 8528 7033"/>
                <a:gd name="T13" fmla="*/ T12 w 1704"/>
                <a:gd name="T14" fmla="+- 0 4132 2292"/>
                <a:gd name="T15" fmla="*/ 4132 h 1840"/>
                <a:gd name="T16" fmla="+- 0 8644 7033"/>
                <a:gd name="T17" fmla="*/ T16 w 1704"/>
                <a:gd name="T18" fmla="+- 0 4084 2292"/>
                <a:gd name="T19" fmla="*/ 4084 h 1840"/>
                <a:gd name="T20" fmla="+- 0 8652 7033"/>
                <a:gd name="T21" fmla="*/ T20 w 1704"/>
                <a:gd name="T22" fmla="+- 0 4080 2292"/>
                <a:gd name="T23" fmla="*/ 4080 h 1840"/>
                <a:gd name="T24" fmla="+- 0 8537 7033"/>
                <a:gd name="T25" fmla="*/ T24 w 1704"/>
                <a:gd name="T26" fmla="+- 0 4012 2292"/>
                <a:gd name="T27" fmla="*/ 4012 h 1840"/>
                <a:gd name="T28" fmla="+- 0 8533 7033"/>
                <a:gd name="T29" fmla="*/ T28 w 1704"/>
                <a:gd name="T30" fmla="+- 0 4062 2292"/>
                <a:gd name="T31" fmla="*/ 4062 h 1840"/>
                <a:gd name="T32" fmla="+- 0 7315 7033"/>
                <a:gd name="T33" fmla="*/ T32 w 1704"/>
                <a:gd name="T34" fmla="+- 0 3974 2292"/>
                <a:gd name="T35" fmla="*/ 3974 h 1840"/>
                <a:gd name="T36" fmla="+- 0 7310 7033"/>
                <a:gd name="T37" fmla="*/ T36 w 1704"/>
                <a:gd name="T38" fmla="+- 0 3978 2292"/>
                <a:gd name="T39" fmla="*/ 3978 h 1840"/>
                <a:gd name="T40" fmla="+- 0 7310 7033"/>
                <a:gd name="T41" fmla="*/ T40 w 1704"/>
                <a:gd name="T42" fmla="+- 0 3989 2292"/>
                <a:gd name="T43" fmla="*/ 3989 h 1840"/>
                <a:gd name="T44" fmla="+- 0 7314 7033"/>
                <a:gd name="T45" fmla="*/ T44 w 1704"/>
                <a:gd name="T46" fmla="+- 0 3994 2292"/>
                <a:gd name="T47" fmla="*/ 3994 h 1840"/>
                <a:gd name="T48" fmla="+- 0 8532 7033"/>
                <a:gd name="T49" fmla="*/ T48 w 1704"/>
                <a:gd name="T50" fmla="+- 0 4082 2292"/>
                <a:gd name="T51" fmla="*/ 4082 h 1840"/>
                <a:gd name="T52" fmla="+- 0 8559 7033"/>
                <a:gd name="T53" fmla="*/ T52 w 1704"/>
                <a:gd name="T54" fmla="+- 0 4082 2292"/>
                <a:gd name="T55" fmla="*/ 4082 h 1840"/>
                <a:gd name="T56" fmla="+- 0 8649 7033"/>
                <a:gd name="T57" fmla="*/ T56 w 1704"/>
                <a:gd name="T58" fmla="+- 0 4082 2292"/>
                <a:gd name="T59" fmla="*/ 4082 h 1840"/>
                <a:gd name="T60" fmla="+- 0 8652 7033"/>
                <a:gd name="T61" fmla="*/ T60 w 1704"/>
                <a:gd name="T62" fmla="+- 0 4080 2292"/>
                <a:gd name="T63" fmla="*/ 4080 h 1840"/>
                <a:gd name="T64" fmla="+- 0 8736 7033"/>
                <a:gd name="T65" fmla="*/ T64 w 1704"/>
                <a:gd name="T66" fmla="+- 0 2292 2292"/>
                <a:gd name="T67" fmla="*/ 2292 h 1840"/>
                <a:gd name="T68" fmla="+- 0 8602 7033"/>
                <a:gd name="T69" fmla="*/ T68 w 1704"/>
                <a:gd name="T70" fmla="+- 0 2297 2292"/>
                <a:gd name="T71" fmla="*/ 2297 h 1840"/>
                <a:gd name="T72" fmla="+- 0 8626 7033"/>
                <a:gd name="T73" fmla="*/ T72 w 1704"/>
                <a:gd name="T74" fmla="+- 0 2340 2292"/>
                <a:gd name="T75" fmla="*/ 2340 h 1840"/>
                <a:gd name="T76" fmla="+- 0 7034 7033"/>
                <a:gd name="T77" fmla="*/ T76 w 1704"/>
                <a:gd name="T78" fmla="+- 0 3198 2292"/>
                <a:gd name="T79" fmla="*/ 3198 h 1840"/>
                <a:gd name="T80" fmla="+- 0 7033 7033"/>
                <a:gd name="T81" fmla="*/ T80 w 1704"/>
                <a:gd name="T82" fmla="+- 0 3204 2292"/>
                <a:gd name="T83" fmla="*/ 3204 h 1840"/>
                <a:gd name="T84" fmla="+- 0 7035 7033"/>
                <a:gd name="T85" fmla="*/ T84 w 1704"/>
                <a:gd name="T86" fmla="+- 0 3209 2292"/>
                <a:gd name="T87" fmla="*/ 3209 h 1840"/>
                <a:gd name="T88" fmla="+- 0 7038 7033"/>
                <a:gd name="T89" fmla="*/ T88 w 1704"/>
                <a:gd name="T90" fmla="+- 0 3214 2292"/>
                <a:gd name="T91" fmla="*/ 3214 h 1840"/>
                <a:gd name="T92" fmla="+- 0 7044 7033"/>
                <a:gd name="T93" fmla="*/ T92 w 1704"/>
                <a:gd name="T94" fmla="+- 0 3216 2292"/>
                <a:gd name="T95" fmla="*/ 3216 h 1840"/>
                <a:gd name="T96" fmla="+- 0 7049 7033"/>
                <a:gd name="T97" fmla="*/ T96 w 1704"/>
                <a:gd name="T98" fmla="+- 0 3213 2292"/>
                <a:gd name="T99" fmla="*/ 3213 h 1840"/>
                <a:gd name="T100" fmla="+- 0 8635 7033"/>
                <a:gd name="T101" fmla="*/ T100 w 1704"/>
                <a:gd name="T102" fmla="+- 0 2358 2292"/>
                <a:gd name="T103" fmla="*/ 2358 h 1840"/>
                <a:gd name="T104" fmla="+- 0 8659 7033"/>
                <a:gd name="T105" fmla="*/ T104 w 1704"/>
                <a:gd name="T106" fmla="+- 0 2402 2292"/>
                <a:gd name="T107" fmla="*/ 2402 h 1840"/>
                <a:gd name="T108" fmla="+- 0 8711 7033"/>
                <a:gd name="T109" fmla="*/ T108 w 1704"/>
                <a:gd name="T110" fmla="+- 0 2328 2292"/>
                <a:gd name="T111" fmla="*/ 2328 h 1840"/>
                <a:gd name="T112" fmla="+- 0 8736 7033"/>
                <a:gd name="T113" fmla="*/ T112 w 1704"/>
                <a:gd name="T114" fmla="+- 0 2292 2292"/>
                <a:gd name="T115" fmla="*/ 2292 h 184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</a:cxnLst>
              <a:rect l="0" t="0" r="r" b="b"/>
              <a:pathLst>
                <a:path w="1704" h="1840">
                  <a:moveTo>
                    <a:pt x="1611" y="1792"/>
                  </a:moveTo>
                  <a:lnTo>
                    <a:pt x="1524" y="1792"/>
                  </a:lnTo>
                  <a:lnTo>
                    <a:pt x="1498" y="1792"/>
                  </a:lnTo>
                  <a:lnTo>
                    <a:pt x="1495" y="1840"/>
                  </a:lnTo>
                  <a:lnTo>
                    <a:pt x="1611" y="1792"/>
                  </a:lnTo>
                  <a:close/>
                  <a:moveTo>
                    <a:pt x="1619" y="1788"/>
                  </a:moveTo>
                  <a:lnTo>
                    <a:pt x="1504" y="1720"/>
                  </a:lnTo>
                  <a:lnTo>
                    <a:pt x="1500" y="1770"/>
                  </a:lnTo>
                  <a:lnTo>
                    <a:pt x="282" y="1682"/>
                  </a:lnTo>
                  <a:lnTo>
                    <a:pt x="277" y="1686"/>
                  </a:lnTo>
                  <a:lnTo>
                    <a:pt x="277" y="1697"/>
                  </a:lnTo>
                  <a:lnTo>
                    <a:pt x="281" y="1702"/>
                  </a:lnTo>
                  <a:lnTo>
                    <a:pt x="1499" y="1790"/>
                  </a:lnTo>
                  <a:lnTo>
                    <a:pt x="1526" y="1790"/>
                  </a:lnTo>
                  <a:lnTo>
                    <a:pt x="1616" y="1790"/>
                  </a:lnTo>
                  <a:lnTo>
                    <a:pt x="1619" y="1788"/>
                  </a:lnTo>
                  <a:close/>
                  <a:moveTo>
                    <a:pt x="1703" y="0"/>
                  </a:moveTo>
                  <a:lnTo>
                    <a:pt x="1569" y="5"/>
                  </a:lnTo>
                  <a:lnTo>
                    <a:pt x="1593" y="48"/>
                  </a:lnTo>
                  <a:lnTo>
                    <a:pt x="1" y="906"/>
                  </a:lnTo>
                  <a:lnTo>
                    <a:pt x="0" y="912"/>
                  </a:lnTo>
                  <a:lnTo>
                    <a:pt x="2" y="917"/>
                  </a:lnTo>
                  <a:lnTo>
                    <a:pt x="5" y="922"/>
                  </a:lnTo>
                  <a:lnTo>
                    <a:pt x="11" y="924"/>
                  </a:lnTo>
                  <a:lnTo>
                    <a:pt x="16" y="921"/>
                  </a:lnTo>
                  <a:lnTo>
                    <a:pt x="1602" y="66"/>
                  </a:lnTo>
                  <a:lnTo>
                    <a:pt x="1626" y="110"/>
                  </a:lnTo>
                  <a:lnTo>
                    <a:pt x="1678" y="36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docshape119"/>
            <p:cNvSpPr txBox="1">
              <a:spLocks noChangeArrowheads="1"/>
            </p:cNvSpPr>
            <p:nvPr/>
          </p:nvSpPr>
          <p:spPr bwMode="auto">
            <a:xfrm>
              <a:off x="1173" y="358"/>
              <a:ext cx="212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Registration </a:t>
              </a:r>
              <a:endPara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docshape120"/>
            <p:cNvSpPr txBox="1">
              <a:spLocks noChangeArrowheads="1"/>
            </p:cNvSpPr>
            <p:nvPr/>
          </p:nvSpPr>
          <p:spPr bwMode="auto">
            <a:xfrm>
              <a:off x="9117" y="358"/>
              <a:ext cx="2029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User Login</a:t>
              </a:r>
              <a:endPara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docshape121"/>
            <p:cNvSpPr txBox="1">
              <a:spLocks noChangeArrowheads="1"/>
            </p:cNvSpPr>
            <p:nvPr/>
          </p:nvSpPr>
          <p:spPr bwMode="auto">
            <a:xfrm>
              <a:off x="1500" y="2287"/>
              <a:ext cx="1575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Workout</a:t>
              </a:r>
            </a:p>
          </p:txBody>
        </p:sp>
        <p:sp>
          <p:nvSpPr>
            <p:cNvPr id="23" name="docshape122"/>
            <p:cNvSpPr txBox="1">
              <a:spLocks noChangeArrowheads="1"/>
            </p:cNvSpPr>
            <p:nvPr/>
          </p:nvSpPr>
          <p:spPr bwMode="auto">
            <a:xfrm>
              <a:off x="8983" y="2086"/>
              <a:ext cx="227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Pedometer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docshape123"/>
            <p:cNvSpPr txBox="1">
              <a:spLocks noChangeArrowheads="1"/>
            </p:cNvSpPr>
            <p:nvPr/>
          </p:nvSpPr>
          <p:spPr bwMode="auto">
            <a:xfrm>
              <a:off x="5388" y="3484"/>
              <a:ext cx="1347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FitBuddy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docshape124"/>
            <p:cNvSpPr txBox="1">
              <a:spLocks noChangeArrowheads="1"/>
            </p:cNvSpPr>
            <p:nvPr/>
          </p:nvSpPr>
          <p:spPr bwMode="auto">
            <a:xfrm>
              <a:off x="1370" y="3942"/>
              <a:ext cx="170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progress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docshape125"/>
            <p:cNvSpPr txBox="1">
              <a:spLocks noChangeArrowheads="1"/>
            </p:cNvSpPr>
            <p:nvPr/>
          </p:nvSpPr>
          <p:spPr bwMode="auto">
            <a:xfrm>
              <a:off x="9033" y="3871"/>
              <a:ext cx="2271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FAQ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docshape126"/>
            <p:cNvSpPr txBox="1">
              <a:spLocks noChangeArrowheads="1"/>
            </p:cNvSpPr>
            <p:nvPr/>
          </p:nvSpPr>
          <p:spPr bwMode="auto">
            <a:xfrm>
              <a:off x="1068" y="5652"/>
              <a:ext cx="2130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Nutrition &amp;  Macros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docshape127"/>
            <p:cNvSpPr txBox="1">
              <a:spLocks noChangeArrowheads="1"/>
            </p:cNvSpPr>
            <p:nvPr/>
          </p:nvSpPr>
          <p:spPr bwMode="auto">
            <a:xfrm>
              <a:off x="9030" y="5659"/>
              <a:ext cx="227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docshape128"/>
            <p:cNvSpPr txBox="1">
              <a:spLocks noChangeArrowheads="1"/>
            </p:cNvSpPr>
            <p:nvPr/>
          </p:nvSpPr>
          <p:spPr bwMode="auto">
            <a:xfrm>
              <a:off x="9348" y="5588"/>
              <a:ext cx="1877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Logout</a:t>
              </a:r>
            </a:p>
          </p:txBody>
        </p:sp>
        <p:sp>
          <p:nvSpPr>
            <p:cNvPr id="30" name="docshape129"/>
            <p:cNvSpPr txBox="1">
              <a:spLocks noChangeArrowheads="1"/>
            </p:cNvSpPr>
            <p:nvPr/>
          </p:nvSpPr>
          <p:spPr bwMode="auto">
            <a:xfrm>
              <a:off x="8876" y="7352"/>
              <a:ext cx="238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785811" y="1253792"/>
            <a:ext cx="910139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3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42609" y="1060988"/>
            <a:ext cx="910139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110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110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110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110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110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0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0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0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0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03313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28"/>
          <p:cNvSpPr>
            <a:spLocks noChangeArrowheads="1"/>
          </p:cNvSpPr>
          <p:nvPr/>
        </p:nvSpPr>
        <p:spPr bwMode="auto">
          <a:xfrm>
            <a:off x="152400" y="61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31"/>
          <p:cNvSpPr>
            <a:spLocks noChangeArrowheads="1"/>
          </p:cNvSpPr>
          <p:nvPr/>
        </p:nvSpPr>
        <p:spPr bwMode="auto">
          <a:xfrm>
            <a:off x="152400" y="61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Title 1">
            <a:extLst>
              <a:ext uri="{FF2B5EF4-FFF2-40B4-BE49-F238E27FC236}">
                <a16:creationId xmlns:a16="http://schemas.microsoft.com/office/drawing/2014/main" id="{B34CB1E4-44C0-53A5-83EE-AFCBA9496B0F}"/>
              </a:ext>
            </a:extLst>
          </p:cNvPr>
          <p:cNvSpPr txBox="1">
            <a:spLocks/>
          </p:cNvSpPr>
          <p:nvPr/>
        </p:nvSpPr>
        <p:spPr>
          <a:xfrm>
            <a:off x="2012224" y="885580"/>
            <a:ext cx="6192103" cy="35081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( Data Flow Diagram) : LEVEL 2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9">
            <a:extLst>
              <a:ext uri="{FF2B5EF4-FFF2-40B4-BE49-F238E27FC236}">
                <a16:creationId xmlns:a16="http://schemas.microsoft.com/office/drawing/2014/main" id="{43AB332D-EB1C-3691-B9CA-DA8D79B00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" y="1057813"/>
            <a:ext cx="910139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1E72DC8F-8D4A-E4EC-F677-581F6154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71" y="149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110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110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110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110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110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0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0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0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0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03313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AB606CC7-B14C-C992-B00F-BAADDDF59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71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1">
            <a:extLst>
              <a:ext uri="{FF2B5EF4-FFF2-40B4-BE49-F238E27FC236}">
                <a16:creationId xmlns:a16="http://schemas.microsoft.com/office/drawing/2014/main" id="{8F8C2745-1D2F-4898-9C51-9210ABE80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71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6C775AC5-84B5-315D-939A-21B82962FA94}"/>
              </a:ext>
            </a:extLst>
          </p:cNvPr>
          <p:cNvSpPr txBox="1">
            <a:spLocks/>
          </p:cNvSpPr>
          <p:nvPr/>
        </p:nvSpPr>
        <p:spPr>
          <a:xfrm>
            <a:off x="2000095" y="882405"/>
            <a:ext cx="6192103" cy="35081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( Data Flow Diagram) : LEVEL 2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" name="Picture 50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B5052F55-337A-1A9E-40E4-E3640DFE9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99" y="1600200"/>
            <a:ext cx="7429751" cy="389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3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34CB1E4-44C0-53A5-83EE-AFCBA9496B0F}"/>
              </a:ext>
            </a:extLst>
          </p:cNvPr>
          <p:cNvSpPr txBox="1">
            <a:spLocks/>
          </p:cNvSpPr>
          <p:nvPr/>
        </p:nvSpPr>
        <p:spPr>
          <a:xfrm>
            <a:off x="3505200" y="990600"/>
            <a:ext cx="5485079" cy="70696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ER DIAGRAM</a:t>
            </a:r>
            <a:endParaRPr lang="en-US" sz="6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text, diagram, plan, font&#10;&#10;Description automatically generated">
            <a:extLst>
              <a:ext uri="{FF2B5EF4-FFF2-40B4-BE49-F238E27FC236}">
                <a16:creationId xmlns:a16="http://schemas.microsoft.com/office/drawing/2014/main" id="{C5AD72B5-AAAF-71F0-F6B1-051186E01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00" y="1600200"/>
            <a:ext cx="6658200" cy="3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8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CB1E4-44C0-53A5-83EE-AFCBA9496B0F}"/>
              </a:ext>
            </a:extLst>
          </p:cNvPr>
          <p:cNvSpPr txBox="1">
            <a:spLocks/>
          </p:cNvSpPr>
          <p:nvPr/>
        </p:nvSpPr>
        <p:spPr>
          <a:xfrm>
            <a:off x="3505200" y="990600"/>
            <a:ext cx="5485079" cy="70696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GANTT CHART</a:t>
            </a:r>
            <a:endParaRPr lang="en-US" sz="6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931937"/>
              </p:ext>
            </p:extLst>
          </p:nvPr>
        </p:nvGraphicFramePr>
        <p:xfrm>
          <a:off x="1066800" y="2133600"/>
          <a:ext cx="7276719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714">
                  <a:extLst>
                    <a:ext uri="{9D8B030D-6E8A-4147-A177-3AD203B41FA5}">
                      <a16:colId xmlns:a16="http://schemas.microsoft.com/office/drawing/2014/main" val="1708704291"/>
                    </a:ext>
                  </a:extLst>
                </a:gridCol>
                <a:gridCol w="745522">
                  <a:extLst>
                    <a:ext uri="{9D8B030D-6E8A-4147-A177-3AD203B41FA5}">
                      <a16:colId xmlns:a16="http://schemas.microsoft.com/office/drawing/2014/main" val="2158865311"/>
                    </a:ext>
                  </a:extLst>
                </a:gridCol>
                <a:gridCol w="745522">
                  <a:extLst>
                    <a:ext uri="{9D8B030D-6E8A-4147-A177-3AD203B41FA5}">
                      <a16:colId xmlns:a16="http://schemas.microsoft.com/office/drawing/2014/main" val="1772045333"/>
                    </a:ext>
                  </a:extLst>
                </a:gridCol>
                <a:gridCol w="745522">
                  <a:extLst>
                    <a:ext uri="{9D8B030D-6E8A-4147-A177-3AD203B41FA5}">
                      <a16:colId xmlns:a16="http://schemas.microsoft.com/office/drawing/2014/main" val="4238838840"/>
                    </a:ext>
                  </a:extLst>
                </a:gridCol>
                <a:gridCol w="662686">
                  <a:extLst>
                    <a:ext uri="{9D8B030D-6E8A-4147-A177-3AD203B41FA5}">
                      <a16:colId xmlns:a16="http://schemas.microsoft.com/office/drawing/2014/main" val="3080753413"/>
                    </a:ext>
                  </a:extLst>
                </a:gridCol>
                <a:gridCol w="662686">
                  <a:extLst>
                    <a:ext uri="{9D8B030D-6E8A-4147-A177-3AD203B41FA5}">
                      <a16:colId xmlns:a16="http://schemas.microsoft.com/office/drawing/2014/main" val="2050167531"/>
                    </a:ext>
                  </a:extLst>
                </a:gridCol>
                <a:gridCol w="745522">
                  <a:extLst>
                    <a:ext uri="{9D8B030D-6E8A-4147-A177-3AD203B41FA5}">
                      <a16:colId xmlns:a16="http://schemas.microsoft.com/office/drawing/2014/main" val="1531568820"/>
                    </a:ext>
                  </a:extLst>
                </a:gridCol>
                <a:gridCol w="624205">
                  <a:extLst>
                    <a:ext uri="{9D8B030D-6E8A-4147-A177-3AD203B41FA5}">
                      <a16:colId xmlns:a16="http://schemas.microsoft.com/office/drawing/2014/main" val="4255531960"/>
                    </a:ext>
                  </a:extLst>
                </a:gridCol>
                <a:gridCol w="688340">
                  <a:extLst>
                    <a:ext uri="{9D8B030D-6E8A-4147-A177-3AD203B41FA5}">
                      <a16:colId xmlns:a16="http://schemas.microsoft.com/office/drawing/2014/main" val="3022371901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SDLC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MAY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73317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892258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7402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424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0574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0389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B0F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645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46720"/>
      </p:ext>
    </p:extLst>
  </p:cSld>
  <p:clrMapOvr>
    <a:masterClrMapping/>
  </p:clrMapOvr>
</p:sld>
</file>

<file path=ppt/theme/theme1.xml><?xml version="1.0" encoding="utf-8"?>
<a:theme xmlns:a="http://schemas.openxmlformats.org/drawingml/2006/main" name="SMS-pp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</TotalTime>
  <Words>744</Words>
  <Application>Microsoft Office PowerPoint</Application>
  <PresentationFormat>On-screen Show (4:3)</PresentationFormat>
  <Paragraphs>156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Wingdings 3</vt:lpstr>
      <vt:lpstr>SMS-ppt-template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Ritesh Gupta</dc:creator>
  <cp:lastModifiedBy>Nazeem Ahmad</cp:lastModifiedBy>
  <cp:revision>38</cp:revision>
  <dcterms:created xsi:type="dcterms:W3CDTF">2023-03-27T15:29:59Z</dcterms:created>
  <dcterms:modified xsi:type="dcterms:W3CDTF">2023-05-16T16:22:44Z</dcterms:modified>
</cp:coreProperties>
</file>