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0" r:id="rId3"/>
    <p:sldId id="262" r:id="rId4"/>
    <p:sldId id="263" r:id="rId5"/>
    <p:sldId id="258" r:id="rId6"/>
    <p:sldId id="265" r:id="rId7"/>
    <p:sldId id="266" r:id="rId8"/>
    <p:sldId id="264" r:id="rId9"/>
    <p:sldId id="268" r:id="rId10"/>
    <p:sldId id="267" r:id="rId11"/>
    <p:sldId id="269" r:id="rId12"/>
    <p:sldId id="261" r:id="rId13"/>
  </p:sldIdLst>
  <p:sldSz cx="9144000" cy="6858000" type="screen4x3"/>
  <p:notesSz cx="6858000" cy="9144000"/>
  <p:defaultTextStyle>
    <a:defPPr>
      <a:defRPr lang="en-I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082F"/>
    <a:srgbClr val="7006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FDC13-1029-4DB9-BA90-B9044A294E1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000BD7-A4E7-4663-BD06-23F2CB151B1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00BD7-A4E7-4663-BD06-23F2CB151B1F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58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4" r="1607"/>
          <a:stretch>
            <a:fillRect/>
          </a:stretch>
        </p:blipFill>
        <p:spPr bwMode="auto">
          <a:xfrm>
            <a:off x="8077200" y="-11113"/>
            <a:ext cx="100965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5" b="20657"/>
          <a:stretch>
            <a:fillRect/>
          </a:stretch>
        </p:blipFill>
        <p:spPr bwMode="auto">
          <a:xfrm>
            <a:off x="0" y="-11113"/>
            <a:ext cx="2514600" cy="533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720725"/>
            <a:ext cx="9144000" cy="1524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343400" y="6705600"/>
            <a:ext cx="4800600" cy="1524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509588"/>
            <a:ext cx="2514600" cy="1984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www.smslucknow.ac.in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eksforgeeks.com/" TargetMode="External"/><Relationship Id="rId2" Type="http://schemas.openxmlformats.org/officeDocument/2006/relationships/hyperlink" Target="http://www.youtube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javatpoint.com/" TargetMode="External"/><Relationship Id="rId4" Type="http://schemas.openxmlformats.org/officeDocument/2006/relationships/hyperlink" Target="http://www.tutorialpoint.com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914400"/>
            <a:ext cx="8610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“SENTIMENT ANALYSIS”</a:t>
            </a:r>
          </a:p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Project Progress Report </a:t>
            </a:r>
          </a:p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Submitted</a:t>
            </a:r>
          </a:p>
          <a:p>
            <a:pPr algn="ctr">
              <a:lnSpc>
                <a:spcPct val="150000"/>
              </a:lnSpc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In partial fulfillment for the award of the degree of</a:t>
            </a:r>
          </a:p>
          <a:p>
            <a:pPr algn="ctr">
              <a:lnSpc>
                <a:spcPct val="150000"/>
              </a:lnSpc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BACHELOR OF TECHNOLOGY</a:t>
            </a:r>
          </a:p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In</a:t>
            </a:r>
          </a:p>
          <a:p>
            <a:pPr algn="ctr">
              <a:lnSpc>
                <a:spcPct val="150000"/>
              </a:lnSpc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COMPUTER SCIENCE AND ENGINEERING</a:t>
            </a:r>
          </a:p>
          <a:p>
            <a:pPr algn="ctr">
              <a:lnSpc>
                <a:spcPct val="150000"/>
              </a:lnSpc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Submitted By</a:t>
            </a:r>
          </a:p>
          <a:p>
            <a:pPr algn="ctr"/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Komal Singh(1904230100026)</a:t>
            </a:r>
          </a:p>
          <a:p>
            <a:pPr algn="ctr"/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Nazeem Ahmad(1904230100036)</a:t>
            </a:r>
          </a:p>
          <a:p>
            <a:pPr algn="ctr"/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Under the supervision of</a:t>
            </a:r>
          </a:p>
          <a:p>
            <a:pPr algn="ctr"/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Niyati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Gaur</a:t>
            </a:r>
          </a:p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(Assistant Professor)</a:t>
            </a:r>
          </a:p>
          <a:p>
            <a:pPr algn="ctr"/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 descr="C:\Users\sunit\Desktop\uptu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4876800"/>
            <a:ext cx="1155700" cy="11557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6019800"/>
            <a:ext cx="861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SCHOOL OF MANAGEMENT SCIENCES, LUCKNOW</a:t>
            </a:r>
          </a:p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(Affiliated to Dr. A.P.J Abdul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Kalam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Technical University,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Lucknow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(UP)</a:t>
            </a:r>
          </a:p>
          <a:p>
            <a:pPr algn="ctr"/>
            <a:r>
              <a:rPr lang="en-US" sz="1200">
                <a:latin typeface="Times New Roman" pitchFamily="18" charset="0"/>
                <a:cs typeface="Times New Roman" pitchFamily="18" charset="0"/>
              </a:rPr>
              <a:t>March , 2023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1143000"/>
            <a:ext cx="79248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It’s a personal training application.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It’s a free platform for people who cannot afford personal trainer in their budget.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People who are travelling continuously  and do not have time to go to gym, this application will provide training in their pockets.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It helps user’s to track how close or far they are from their fitness goals.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810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1143000"/>
            <a:ext cx="76200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 lvl="1"/>
            <a:endParaRPr lang="en-US" sz="2800" u="sng" dirty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20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hlinkClick r:id="rId2"/>
              </a:rPr>
              <a:t>www.youtube.com</a:t>
            </a:r>
            <a:endParaRPr lang="en-IN" sz="2000" b="0" i="0" u="none" strike="noStrike" baseline="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IN" sz="2000" b="0" i="0" u="none" strike="noStrike" baseline="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20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hlinkClick r:id="rId3"/>
              </a:rPr>
              <a:t>www.geeksforgeeks.com</a:t>
            </a:r>
            <a:endParaRPr lang="en-IN" sz="2000" b="0" i="0" u="none" strike="noStrike" baseline="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IN" sz="2000" b="0" i="0" u="none" strike="noStrike" baseline="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20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hlinkClick r:id="rId4"/>
              </a:rPr>
              <a:t>www.tutorialpoint.com</a:t>
            </a:r>
            <a:endParaRPr lang="en-IN" sz="2000" b="0" i="0" u="none" strike="noStrike" baseline="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IN" sz="2000" b="0" i="0" u="none" strike="noStrike" baseline="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20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hlinkClick r:id="rId5"/>
              </a:rPr>
              <a:t>www.javatpoint.com</a:t>
            </a:r>
            <a:endParaRPr lang="en-IN" sz="2000" b="0" i="0" u="none" strike="noStrike" baseline="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IN" sz="2000" b="0" i="0" u="none" strike="noStrike" baseline="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20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</a:rPr>
              <a:t>www.mdndocs.com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u="sng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u="sng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1360404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800" b="1" i="0" u="sng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THANK YOU</a:t>
            </a:r>
            <a:br>
              <a:rPr lang="en-US" sz="4800" u="sng" dirty="0">
                <a:latin typeface="Times New Roman" pitchFamily="18" charset="0"/>
                <a:cs typeface="Times New Roman" pitchFamily="18" charset="0"/>
              </a:rPr>
            </a:br>
            <a:br>
              <a:rPr lang="en-US" sz="4800" u="sng" dirty="0">
                <a:latin typeface="Times New Roman" pitchFamily="18" charset="0"/>
                <a:cs typeface="Times New Roman" pitchFamily="18" charset="0"/>
              </a:rPr>
            </a:br>
            <a:endParaRPr lang="en-US" sz="4800" u="sng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838200"/>
            <a:ext cx="67818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Contents</a:t>
            </a:r>
          </a:p>
          <a:p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Introduction 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Hardware/ Software Requirements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Projects Design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DFD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ER Diagram / Use Case Diagram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Project Progress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  GANTT Chart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  Activity Diagram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   Estimated time to complete the project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Project Screen Shots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Future Scope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Publications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520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1295400"/>
            <a:ext cx="731520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Introduction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Fit Buddy is an android app which can help users in achieving their fitness goals.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It contains various modules to guide users and motivates them for a healthy &amp; fit lifestyle.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It’s a task based fitness app which collects some data related to the user and gives them tasks to perform according to their fitness goals.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It provides Custom Diet Chart , Custom workout plan, notification reminder for better growth.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068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1143000"/>
            <a:ext cx="7239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Hardware/ Software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u="sng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Software Requirements</a:t>
            </a:r>
          </a:p>
          <a:p>
            <a:r>
              <a:rPr lang="en-IN" dirty="0"/>
              <a:t>   Android Version  &gt; V4.4</a:t>
            </a:r>
          </a:p>
          <a:p>
            <a:r>
              <a:rPr lang="en-IN" dirty="0"/>
              <a:t>   Android emulator (</a:t>
            </a:r>
            <a:r>
              <a:rPr lang="en-IN" dirty="0" err="1"/>
              <a:t>Bluestacks</a:t>
            </a:r>
            <a:r>
              <a:rPr lang="en-IN" dirty="0"/>
              <a:t>)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Hardware Requirements</a:t>
            </a:r>
          </a:p>
          <a:p>
            <a:r>
              <a:rPr lang="en-IN" dirty="0"/>
              <a:t>    Chipset supporting android/ Linux architecture.</a:t>
            </a:r>
          </a:p>
          <a:p>
            <a:r>
              <a:rPr lang="en-IN" dirty="0"/>
              <a:t>    Ram &gt;2GB</a:t>
            </a:r>
          </a:p>
          <a:p>
            <a:r>
              <a:rPr lang="en-IN" dirty="0"/>
              <a:t>    Max. 500 mb free storage</a:t>
            </a:r>
          </a:p>
          <a:p>
            <a:pPr marL="0" indent="0">
              <a:buNone/>
            </a:pPr>
            <a:r>
              <a:rPr lang="en-IN" dirty="0"/>
              <a:t>     </a:t>
            </a:r>
          </a:p>
          <a:p>
            <a:pPr marL="0" indent="0">
              <a:buNone/>
            </a:pPr>
            <a:r>
              <a:rPr lang="en-IN" dirty="0"/>
              <a:t>    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441922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914400"/>
            <a:ext cx="5181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Projects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u="sng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    Project Modules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sz="2000" b="1" u="sng" dirty="0">
                <a:latin typeface="Times New Roman" pitchFamily="18" charset="0"/>
                <a:cs typeface="Times New Roman" pitchFamily="18" charset="0"/>
              </a:rPr>
              <a:t>DFD: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</a:t>
            </a:r>
          </a:p>
          <a:p>
            <a:endParaRPr lang="en-US" dirty="0"/>
          </a:p>
        </p:txBody>
      </p:sp>
      <p:pic>
        <p:nvPicPr>
          <p:cNvPr id="2" name="Content Placeholder 14">
            <a:extLst>
              <a:ext uri="{FF2B5EF4-FFF2-40B4-BE49-F238E27FC236}">
                <a16:creationId xmlns:a16="http://schemas.microsoft.com/office/drawing/2014/main" id="{7C9D9FB1-D35E-3C78-9A74-8292F3911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683928"/>
            <a:ext cx="8328143" cy="325967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946428"/>
            <a:ext cx="52578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Projects Design</a:t>
            </a:r>
          </a:p>
          <a:p>
            <a:endParaRPr lang="en-US" sz="2000" b="1" u="sng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ER Diagram / Use Case Diagram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dirty="0"/>
          </a:p>
        </p:txBody>
      </p:sp>
      <p:pic>
        <p:nvPicPr>
          <p:cNvPr id="3" name="Content Placeholder 11">
            <a:extLst>
              <a:ext uri="{FF2B5EF4-FFF2-40B4-BE49-F238E27FC236}">
                <a16:creationId xmlns:a16="http://schemas.microsoft.com/office/drawing/2014/main" id="{A99BB37B-7660-ED03-5963-669E4C026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209800"/>
            <a:ext cx="8502024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64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990600"/>
            <a:ext cx="5181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Project Progress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       GANTT Chart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       Estimated time to complete the project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D1D0AE-24A2-BF35-A3E4-C8743FEFF5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441426"/>
              </p:ext>
            </p:extLst>
          </p:nvPr>
        </p:nvGraphicFramePr>
        <p:xfrm>
          <a:off x="723900" y="2265677"/>
          <a:ext cx="7696200" cy="394123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69620">
                  <a:extLst>
                    <a:ext uri="{9D8B030D-6E8A-4147-A177-3AD203B41FA5}">
                      <a16:colId xmlns:a16="http://schemas.microsoft.com/office/drawing/2014/main" val="186430930"/>
                    </a:ext>
                  </a:extLst>
                </a:gridCol>
                <a:gridCol w="1359116">
                  <a:extLst>
                    <a:ext uri="{9D8B030D-6E8A-4147-A177-3AD203B41FA5}">
                      <a16:colId xmlns:a16="http://schemas.microsoft.com/office/drawing/2014/main" val="2011977126"/>
                    </a:ext>
                  </a:extLst>
                </a:gridCol>
                <a:gridCol w="654996">
                  <a:extLst>
                    <a:ext uri="{9D8B030D-6E8A-4147-A177-3AD203B41FA5}">
                      <a16:colId xmlns:a16="http://schemas.microsoft.com/office/drawing/2014/main" val="2051007863"/>
                    </a:ext>
                  </a:extLst>
                </a:gridCol>
                <a:gridCol w="654996">
                  <a:extLst>
                    <a:ext uri="{9D8B030D-6E8A-4147-A177-3AD203B41FA5}">
                      <a16:colId xmlns:a16="http://schemas.microsoft.com/office/drawing/2014/main" val="1657203874"/>
                    </a:ext>
                  </a:extLst>
                </a:gridCol>
                <a:gridCol w="654996">
                  <a:extLst>
                    <a:ext uri="{9D8B030D-6E8A-4147-A177-3AD203B41FA5}">
                      <a16:colId xmlns:a16="http://schemas.microsoft.com/office/drawing/2014/main" val="4177657231"/>
                    </a:ext>
                  </a:extLst>
                </a:gridCol>
                <a:gridCol w="654996">
                  <a:extLst>
                    <a:ext uri="{9D8B030D-6E8A-4147-A177-3AD203B41FA5}">
                      <a16:colId xmlns:a16="http://schemas.microsoft.com/office/drawing/2014/main" val="1967754678"/>
                    </a:ext>
                  </a:extLst>
                </a:gridCol>
                <a:gridCol w="638621">
                  <a:extLst>
                    <a:ext uri="{9D8B030D-6E8A-4147-A177-3AD203B41FA5}">
                      <a16:colId xmlns:a16="http://schemas.microsoft.com/office/drawing/2014/main" val="1674544198"/>
                    </a:ext>
                  </a:extLst>
                </a:gridCol>
                <a:gridCol w="769620">
                  <a:extLst>
                    <a:ext uri="{9D8B030D-6E8A-4147-A177-3AD203B41FA5}">
                      <a16:colId xmlns:a16="http://schemas.microsoft.com/office/drawing/2014/main" val="179999776"/>
                    </a:ext>
                  </a:extLst>
                </a:gridCol>
                <a:gridCol w="769620">
                  <a:extLst>
                    <a:ext uri="{9D8B030D-6E8A-4147-A177-3AD203B41FA5}">
                      <a16:colId xmlns:a16="http://schemas.microsoft.com/office/drawing/2014/main" val="2370018954"/>
                    </a:ext>
                  </a:extLst>
                </a:gridCol>
                <a:gridCol w="769619">
                  <a:extLst>
                    <a:ext uri="{9D8B030D-6E8A-4147-A177-3AD203B41FA5}">
                      <a16:colId xmlns:a16="http://schemas.microsoft.com/office/drawing/2014/main" val="1620454795"/>
                    </a:ext>
                  </a:extLst>
                </a:gridCol>
              </a:tblGrid>
              <a:tr h="5092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Task No.</a:t>
                      </a:r>
                      <a:endParaRPr lang="en-US" sz="12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1" marR="526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kern="100" dirty="0">
                          <a:effectLst/>
                        </a:rPr>
                        <a:t>T</a:t>
                      </a:r>
                      <a:r>
                        <a:rPr lang="en-US" sz="1400" b="1" kern="100" dirty="0">
                          <a:effectLst/>
                        </a:rPr>
                        <a:t>ask</a:t>
                      </a:r>
                      <a:endParaRPr lang="en-US" sz="1400" b="1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61" marR="526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Sep-Oct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1" marR="526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Oct-Nov 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1" marR="526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Nov-Dec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1" marR="526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Dec-Jan 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1" marR="526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Jan-Feb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1" marR="526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Feb-Mar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1" marR="526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Mar-Apr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1" marR="526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Apr-May 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1" marR="52661" marT="0" marB="0" anchor="ctr"/>
                </a:tc>
                <a:extLst>
                  <a:ext uri="{0D108BD9-81ED-4DB2-BD59-A6C34878D82A}">
                    <a16:rowId xmlns:a16="http://schemas.microsoft.com/office/drawing/2014/main" val="3877399267"/>
                  </a:ext>
                </a:extLst>
              </a:tr>
              <a:tr h="4827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</a:rPr>
                        <a:t>1.</a:t>
                      </a:r>
                      <a:endParaRPr lang="en-US" sz="12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1" marR="526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 Analysis</a:t>
                      </a:r>
                      <a:endParaRPr lang="en-US" sz="12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1" marR="526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en-US" sz="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1" marR="52661" marT="0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en-US" sz="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1" marR="526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en-US" sz="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1" marR="526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en-US" sz="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1" marR="526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en-US" sz="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1" marR="526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en-US" sz="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1" marR="526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en-US" sz="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1" marR="526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en-US" sz="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1" marR="52661" marT="0" marB="0" anchor="ctr"/>
                </a:tc>
                <a:extLst>
                  <a:ext uri="{0D108BD9-81ED-4DB2-BD59-A6C34878D82A}">
                    <a16:rowId xmlns:a16="http://schemas.microsoft.com/office/drawing/2014/main" val="2770935127"/>
                  </a:ext>
                </a:extLst>
              </a:tr>
              <a:tr h="5092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</a:rPr>
                        <a:t>2.</a:t>
                      </a:r>
                      <a:endParaRPr lang="en-US" sz="12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1" marR="526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</a:t>
                      </a:r>
                      <a:endParaRPr lang="en-US" sz="12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1" marR="526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en-US" sz="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1" marR="526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en-US" sz="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1" marR="52661" marT="0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en-US" sz="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1" marR="52661" marT="0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en-US" sz="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1" marR="52661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en-US" sz="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1" marR="52661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en-US" sz="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1" marR="52661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en-US" sz="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1" marR="526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en-US" sz="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1" marR="52661" marT="0" marB="0" anchor="ctr"/>
                </a:tc>
                <a:extLst>
                  <a:ext uri="{0D108BD9-81ED-4DB2-BD59-A6C34878D82A}">
                    <a16:rowId xmlns:a16="http://schemas.microsoft.com/office/drawing/2014/main" val="3248850293"/>
                  </a:ext>
                </a:extLst>
              </a:tr>
              <a:tr h="4827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</a:rPr>
                        <a:t>3.</a:t>
                      </a:r>
                      <a:endParaRPr lang="en-US" sz="12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1" marR="526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Coding</a:t>
                      </a:r>
                      <a:endParaRPr lang="en-US" sz="12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1" marR="526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en-US" sz="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1" marR="526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en-US" sz="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1" marR="52661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en-US" sz="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1" marR="52661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en-US" sz="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1" marR="52661" marT="0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en-US" sz="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1" marR="52661" marT="0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en-US" sz="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1" marR="52661" marT="0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en-US" sz="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1" marR="526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en-US" sz="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1" marR="52661" marT="0" marB="0" anchor="ctr"/>
                </a:tc>
                <a:extLst>
                  <a:ext uri="{0D108BD9-81ED-4DB2-BD59-A6C34878D82A}">
                    <a16:rowId xmlns:a16="http://schemas.microsoft.com/office/drawing/2014/main" val="162026940"/>
                  </a:ext>
                </a:extLst>
              </a:tr>
              <a:tr h="5092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</a:rPr>
                        <a:t>4.</a:t>
                      </a:r>
                      <a:endParaRPr lang="en-US" sz="12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1" marR="526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</a:t>
                      </a:r>
                      <a:endParaRPr lang="en-US" sz="12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1" marR="526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en-US" sz="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1" marR="526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en-US" sz="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1" marR="52661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en-US" sz="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1" marR="52661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en-US" sz="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1" marR="52661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en-US" sz="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1" marR="52661" marT="0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en-US" sz="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1" marR="52661" marT="0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en-US" sz="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1" marR="526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en-US" sz="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1" marR="52661" marT="0" marB="0" anchor="ctr"/>
                </a:tc>
                <a:extLst>
                  <a:ext uri="{0D108BD9-81ED-4DB2-BD59-A6C34878D82A}">
                    <a16:rowId xmlns:a16="http://schemas.microsoft.com/office/drawing/2014/main" val="3844933938"/>
                  </a:ext>
                </a:extLst>
              </a:tr>
              <a:tr h="4827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</a:rPr>
                        <a:t>5.</a:t>
                      </a:r>
                      <a:endParaRPr lang="en-US" sz="12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1" marR="526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Implementation</a:t>
                      </a:r>
                      <a:endParaRPr lang="en-US" sz="10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1" marR="526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en-US" sz="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1" marR="526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en-US" sz="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1" marR="526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en-US" sz="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1" marR="526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en-US" sz="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1" marR="526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en-US" sz="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1" marR="526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en-US" sz="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1" marR="526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en-US" sz="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1" marR="52661" marT="0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en-US" sz="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1" marR="52661" marT="0" marB="0" anchor="ctr"/>
                </a:tc>
                <a:extLst>
                  <a:ext uri="{0D108BD9-81ED-4DB2-BD59-A6C34878D82A}">
                    <a16:rowId xmlns:a16="http://schemas.microsoft.com/office/drawing/2014/main" val="2123771050"/>
                  </a:ext>
                </a:extLst>
              </a:tr>
              <a:tr h="4827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</a:rPr>
                        <a:t>6.</a:t>
                      </a:r>
                      <a:endParaRPr lang="en-US" sz="12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1" marR="526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Documentation</a:t>
                      </a:r>
                      <a:endParaRPr lang="en-US" sz="10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1" marR="526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en-US" sz="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1" marR="526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en-US" sz="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1" marR="526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en-US" sz="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1" marR="526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en-US" sz="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1" marR="526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en-US" sz="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1" marR="526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en-US" sz="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1" marR="526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en-US" sz="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1" marR="52661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en-US" sz="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1" marR="52661" marT="0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528484"/>
                  </a:ext>
                </a:extLst>
              </a:tr>
              <a:tr h="4827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7.</a:t>
                      </a:r>
                      <a:endParaRPr lang="en-US" sz="12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1" marR="526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 Review</a:t>
                      </a:r>
                      <a:endParaRPr lang="en-US" sz="12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1" marR="526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en-US" sz="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1" marR="526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en-US" sz="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1" marR="526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en-US" sz="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1" marR="526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en-US" sz="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1" marR="526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en-US" sz="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1" marR="526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en-US" sz="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1" marR="526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en-US" sz="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1" marR="526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en-US" sz="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1" marR="52661" marT="0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594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6409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990600"/>
            <a:ext cx="5181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Project Screenshots</a:t>
            </a:r>
          </a:p>
          <a:p>
            <a:endParaRPr lang="en-US" sz="2800" b="1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7927F8-D95E-EF70-B1DE-D5B7ACB9E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409" y="1706257"/>
            <a:ext cx="1848186" cy="370394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1432A1-BE37-6FF2-22A0-3D63B53106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46" y="1743162"/>
            <a:ext cx="1848186" cy="366703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F15E7F-62A7-4D8F-5ED9-A7F60B18BD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406" y="1618187"/>
            <a:ext cx="1968934" cy="379201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7F7E6C-B20F-5AD1-8ED0-04634CCC71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878" y="1618186"/>
            <a:ext cx="1842322" cy="379201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553076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1143000"/>
            <a:ext cx="6705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Future Scope</a:t>
            </a:r>
          </a:p>
          <a:p>
            <a:endParaRPr lang="en-US" u="sng" dirty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Include feature like “Local GYM Locator”.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Add shopping Section for Supplements.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i="0" dirty="0">
                <a:effectLst/>
              </a:rPr>
              <a:t>Create a community to let users support each other.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b="0" i="0" dirty="0">
              <a:effectLst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</a:rPr>
              <a:t>Informative fitness related content that educates users in fitness community.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Introduce a blog section where users can write and share their experience.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Monetize app for users to earn as a side hustle income.</a:t>
            </a:r>
            <a:endParaRPr lang="en-IN" dirty="0"/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880016674"/>
      </p:ext>
    </p:extLst>
  </p:cSld>
  <p:clrMapOvr>
    <a:masterClrMapping/>
  </p:clrMapOvr>
</p:sld>
</file>

<file path=ppt/theme/theme1.xml><?xml version="1.0" encoding="utf-8"?>
<a:theme xmlns:a="http://schemas.openxmlformats.org/drawingml/2006/main" name="SMS-ppt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SMS-ppt-template</Template>
  <TotalTime>1452</TotalTime>
  <Words>519</Words>
  <Application>Microsoft Office PowerPoint</Application>
  <PresentationFormat>On-screen Show (4:3)</PresentationFormat>
  <Paragraphs>188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Wingdings</vt:lpstr>
      <vt:lpstr>SMS-ppt-template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sunit</dc:creator>
  <cp:lastModifiedBy>Nazeem Ahmad</cp:lastModifiedBy>
  <cp:revision>10</cp:revision>
  <dcterms:created xsi:type="dcterms:W3CDTF">2023-03-27T09:26:09Z</dcterms:created>
  <dcterms:modified xsi:type="dcterms:W3CDTF">2023-03-29T08:36:49Z</dcterms:modified>
</cp:coreProperties>
</file>