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663" r:id="rId1"/>
  </p:sldMasterIdLst>
  <p:sldIdLst>
    <p:sldId id="256" r:id="rId2"/>
    <p:sldId id="257" r:id="rId3"/>
    <p:sldId id="258" r:id="rId4"/>
    <p:sldId id="259" r:id="rId5"/>
    <p:sldId id="262" r:id="rId6"/>
    <p:sldId id="260" r:id="rId7"/>
    <p:sldId id="261" r:id="rId8"/>
    <p:sldId id="264" r:id="rId9"/>
    <p:sldId id="267" r:id="rId10"/>
    <p:sldId id="268" r:id="rId11"/>
    <p:sldId id="274" r:id="rId12"/>
    <p:sldId id="270" r:id="rId13"/>
    <p:sldId id="271" r:id="rId14"/>
    <p:sldId id="272" r:id="rId15"/>
    <p:sldId id="273" r:id="rId16"/>
    <p:sldId id="280" r:id="rId17"/>
    <p:sldId id="284"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ketha Reddy" initials="SR" lastIdx="1" clrIdx="0">
    <p:extLst>
      <p:ext uri="{19B8F6BF-5375-455C-9EA6-DF929625EA0E}">
        <p15:presenceInfo xmlns:p15="http://schemas.microsoft.com/office/powerpoint/2012/main" userId="a476e018295daa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NAZEER" userId="9e4990022c8a94a5" providerId="LiveId" clId="{B048A422-A1C6-49FC-8747-0BB65F2766F4}"/>
    <pc:docChg chg="undo redo custSel addSld delSld modSld sldOrd">
      <pc:chgData name="SHAIK NAZEER" userId="9e4990022c8a94a5" providerId="LiveId" clId="{B048A422-A1C6-49FC-8747-0BB65F2766F4}" dt="2024-09-20T09:26:37.935" v="844" actId="2696"/>
      <pc:docMkLst>
        <pc:docMk/>
      </pc:docMkLst>
      <pc:sldChg chg="modSp mod">
        <pc:chgData name="SHAIK NAZEER" userId="9e4990022c8a94a5" providerId="LiveId" clId="{B048A422-A1C6-49FC-8747-0BB65F2766F4}" dt="2024-09-20T06:40:08.551" v="836" actId="20577"/>
        <pc:sldMkLst>
          <pc:docMk/>
          <pc:sldMk cId="1173568637" sldId="256"/>
        </pc:sldMkLst>
        <pc:spChg chg="mod">
          <ac:chgData name="SHAIK NAZEER" userId="9e4990022c8a94a5" providerId="LiveId" clId="{B048A422-A1C6-49FC-8747-0BB65F2766F4}" dt="2024-09-19T07:16:37.680" v="250" actId="20577"/>
          <ac:spMkLst>
            <pc:docMk/>
            <pc:sldMk cId="1173568637" sldId="256"/>
            <ac:spMk id="9" creationId="{69DA7A40-36E3-53E3-13B3-15729C64E571}"/>
          </ac:spMkLst>
        </pc:spChg>
        <pc:spChg chg="mod">
          <ac:chgData name="SHAIK NAZEER" userId="9e4990022c8a94a5" providerId="LiveId" clId="{B048A422-A1C6-49FC-8747-0BB65F2766F4}" dt="2024-09-20T06:40:08.551" v="836" actId="20577"/>
          <ac:spMkLst>
            <pc:docMk/>
            <pc:sldMk cId="1173568637" sldId="256"/>
            <ac:spMk id="13" creationId="{E1800385-28C3-FD45-1F8D-922D6F50F383}"/>
          </ac:spMkLst>
        </pc:spChg>
        <pc:spChg chg="mod">
          <ac:chgData name="SHAIK NAZEER" userId="9e4990022c8a94a5" providerId="LiveId" clId="{B048A422-A1C6-49FC-8747-0BB65F2766F4}" dt="2024-09-19T09:59:06.881" v="649" actId="20577"/>
          <ac:spMkLst>
            <pc:docMk/>
            <pc:sldMk cId="1173568637" sldId="256"/>
            <ac:spMk id="15" creationId="{F5BD74A8-BB27-ED13-40AB-6277953A03FB}"/>
          </ac:spMkLst>
        </pc:spChg>
      </pc:sldChg>
      <pc:sldChg chg="modSp mod">
        <pc:chgData name="SHAIK NAZEER" userId="9e4990022c8a94a5" providerId="LiveId" clId="{B048A422-A1C6-49FC-8747-0BB65F2766F4}" dt="2024-09-19T15:09:43.270" v="653" actId="20577"/>
        <pc:sldMkLst>
          <pc:docMk/>
          <pc:sldMk cId="449886796" sldId="257"/>
        </pc:sldMkLst>
        <pc:spChg chg="mod">
          <ac:chgData name="SHAIK NAZEER" userId="9e4990022c8a94a5" providerId="LiveId" clId="{B048A422-A1C6-49FC-8747-0BB65F2766F4}" dt="2024-09-19T15:09:43.270" v="653" actId="20577"/>
          <ac:spMkLst>
            <pc:docMk/>
            <pc:sldMk cId="449886796" sldId="257"/>
            <ac:spMk id="4" creationId="{9B82D51C-8FEC-F58D-4CC7-AB8B3263C79A}"/>
          </ac:spMkLst>
        </pc:spChg>
      </pc:sldChg>
      <pc:sldChg chg="modSp mod">
        <pc:chgData name="SHAIK NAZEER" userId="9e4990022c8a94a5" providerId="LiveId" clId="{B048A422-A1C6-49FC-8747-0BB65F2766F4}" dt="2024-09-19T09:49:41.703" v="611" actId="14100"/>
        <pc:sldMkLst>
          <pc:docMk/>
          <pc:sldMk cId="2161523027" sldId="258"/>
        </pc:sldMkLst>
        <pc:spChg chg="mod">
          <ac:chgData name="SHAIK NAZEER" userId="9e4990022c8a94a5" providerId="LiveId" clId="{B048A422-A1C6-49FC-8747-0BB65F2766F4}" dt="2024-09-19T09:49:41.703" v="611" actId="14100"/>
          <ac:spMkLst>
            <pc:docMk/>
            <pc:sldMk cId="2161523027" sldId="258"/>
            <ac:spMk id="3" creationId="{205FD93A-50B3-1900-E8FF-519A726D15C8}"/>
          </ac:spMkLst>
        </pc:spChg>
      </pc:sldChg>
      <pc:sldChg chg="modSp mod">
        <pc:chgData name="SHAIK NAZEER" userId="9e4990022c8a94a5" providerId="LiveId" clId="{B048A422-A1C6-49FC-8747-0BB65F2766F4}" dt="2024-09-20T04:22:15.859" v="751" actId="1076"/>
        <pc:sldMkLst>
          <pc:docMk/>
          <pc:sldMk cId="2434775020" sldId="259"/>
        </pc:sldMkLst>
        <pc:spChg chg="mod">
          <ac:chgData name="SHAIK NAZEER" userId="9e4990022c8a94a5" providerId="LiveId" clId="{B048A422-A1C6-49FC-8747-0BB65F2766F4}" dt="2024-09-20T04:22:15.859" v="751" actId="1076"/>
          <ac:spMkLst>
            <pc:docMk/>
            <pc:sldMk cId="2434775020" sldId="259"/>
            <ac:spMk id="3" creationId="{53BA23EA-4DD8-060E-78C6-7BF8C0AE6815}"/>
          </ac:spMkLst>
        </pc:spChg>
      </pc:sldChg>
      <pc:sldChg chg="modSp mod">
        <pc:chgData name="SHAIK NAZEER" userId="9e4990022c8a94a5" providerId="LiveId" clId="{B048A422-A1C6-49FC-8747-0BB65F2766F4}" dt="2024-09-20T06:16:03.608" v="755" actId="20577"/>
        <pc:sldMkLst>
          <pc:docMk/>
          <pc:sldMk cId="772426649" sldId="260"/>
        </pc:sldMkLst>
        <pc:spChg chg="mod">
          <ac:chgData name="SHAIK NAZEER" userId="9e4990022c8a94a5" providerId="LiveId" clId="{B048A422-A1C6-49FC-8747-0BB65F2766F4}" dt="2024-09-20T06:16:03.608" v="755" actId="20577"/>
          <ac:spMkLst>
            <pc:docMk/>
            <pc:sldMk cId="772426649" sldId="260"/>
            <ac:spMk id="3" creationId="{7F128389-E829-7A2C-8BC9-4FE1D298A0A7}"/>
          </ac:spMkLst>
        </pc:spChg>
      </pc:sldChg>
      <pc:sldChg chg="modSp mod">
        <pc:chgData name="SHAIK NAZEER" userId="9e4990022c8a94a5" providerId="LiveId" clId="{B048A422-A1C6-49FC-8747-0BB65F2766F4}" dt="2024-09-20T05:02:46.795" v="753" actId="20577"/>
        <pc:sldMkLst>
          <pc:docMk/>
          <pc:sldMk cId="1201413486" sldId="261"/>
        </pc:sldMkLst>
        <pc:spChg chg="mod">
          <ac:chgData name="SHAIK NAZEER" userId="9e4990022c8a94a5" providerId="LiveId" clId="{B048A422-A1C6-49FC-8747-0BB65F2766F4}" dt="2024-09-20T04:02:16.236" v="748" actId="20577"/>
          <ac:spMkLst>
            <pc:docMk/>
            <pc:sldMk cId="1201413486" sldId="261"/>
            <ac:spMk id="3" creationId="{19B1692E-EA02-9144-5910-7CA7EA47E2E2}"/>
          </ac:spMkLst>
        </pc:spChg>
        <pc:spChg chg="mod">
          <ac:chgData name="SHAIK NAZEER" userId="9e4990022c8a94a5" providerId="LiveId" clId="{B048A422-A1C6-49FC-8747-0BB65F2766F4}" dt="2024-09-20T05:02:46.795" v="753" actId="20577"/>
          <ac:spMkLst>
            <pc:docMk/>
            <pc:sldMk cId="1201413486" sldId="261"/>
            <ac:spMk id="4" creationId="{EF2815A6-D306-5E91-A7C8-1844A80851FC}"/>
          </ac:spMkLst>
        </pc:spChg>
      </pc:sldChg>
      <pc:sldChg chg="modSp mod">
        <pc:chgData name="SHAIK NAZEER" userId="9e4990022c8a94a5" providerId="LiveId" clId="{B048A422-A1C6-49FC-8747-0BB65F2766F4}" dt="2024-09-19T09:50:08.797" v="614" actId="14100"/>
        <pc:sldMkLst>
          <pc:docMk/>
          <pc:sldMk cId="3497009024" sldId="262"/>
        </pc:sldMkLst>
        <pc:spChg chg="mod">
          <ac:chgData name="SHAIK NAZEER" userId="9e4990022c8a94a5" providerId="LiveId" clId="{B048A422-A1C6-49FC-8747-0BB65F2766F4}" dt="2024-09-19T09:50:08.797" v="614" actId="14100"/>
          <ac:spMkLst>
            <pc:docMk/>
            <pc:sldMk cId="3497009024" sldId="262"/>
            <ac:spMk id="7" creationId="{8C5D6C6E-48E2-5CF3-20A6-BD2C880561FB}"/>
          </ac:spMkLst>
        </pc:spChg>
      </pc:sldChg>
      <pc:sldChg chg="add del">
        <pc:chgData name="SHAIK NAZEER" userId="9e4990022c8a94a5" providerId="LiveId" clId="{B048A422-A1C6-49FC-8747-0BB65F2766F4}" dt="2024-09-19T08:51:26.700" v="336"/>
        <pc:sldMkLst>
          <pc:docMk/>
          <pc:sldMk cId="1257308123" sldId="264"/>
        </pc:sldMkLst>
      </pc:sldChg>
      <pc:sldChg chg="addSp delSp modSp add del mod">
        <pc:chgData name="SHAIK NAZEER" userId="9e4990022c8a94a5" providerId="LiveId" clId="{B048A422-A1C6-49FC-8747-0BB65F2766F4}" dt="2024-09-20T01:52:59.086" v="741" actId="120"/>
        <pc:sldMkLst>
          <pc:docMk/>
          <pc:sldMk cId="1661320421" sldId="264"/>
        </pc:sldMkLst>
        <pc:spChg chg="add">
          <ac:chgData name="SHAIK NAZEER" userId="9e4990022c8a94a5" providerId="LiveId" clId="{B048A422-A1C6-49FC-8747-0BB65F2766F4}" dt="2024-09-19T08:50:09.133" v="329"/>
          <ac:spMkLst>
            <pc:docMk/>
            <pc:sldMk cId="1661320421" sldId="264"/>
            <ac:spMk id="2" creationId="{C67E1651-11DF-8202-8AA9-160E82DF146A}"/>
          </ac:spMkLst>
        </pc:spChg>
        <pc:spChg chg="add del mod">
          <ac:chgData name="SHAIK NAZEER" userId="9e4990022c8a94a5" providerId="LiveId" clId="{B048A422-A1C6-49FC-8747-0BB65F2766F4}" dt="2024-09-20T01:50:23.586" v="736" actId="1076"/>
          <ac:spMkLst>
            <pc:docMk/>
            <pc:sldMk cId="1661320421" sldId="264"/>
            <ac:spMk id="3" creationId="{671385AC-ECA6-B2AE-F01B-1FA02CF4C1EF}"/>
          </ac:spMkLst>
        </pc:spChg>
        <pc:spChg chg="add">
          <ac:chgData name="SHAIK NAZEER" userId="9e4990022c8a94a5" providerId="LiveId" clId="{B048A422-A1C6-49FC-8747-0BB65F2766F4}" dt="2024-09-19T08:50:25.428" v="332"/>
          <ac:spMkLst>
            <pc:docMk/>
            <pc:sldMk cId="1661320421" sldId="264"/>
            <ac:spMk id="4" creationId="{2949EDF3-0E6A-0F95-F5FF-FB58442FAF28}"/>
          </ac:spMkLst>
        </pc:spChg>
        <pc:spChg chg="add mod">
          <ac:chgData name="SHAIK NAZEER" userId="9e4990022c8a94a5" providerId="LiveId" clId="{B048A422-A1C6-49FC-8747-0BB65F2766F4}" dt="2024-09-19T08:54:00.313" v="365" actId="20577"/>
          <ac:spMkLst>
            <pc:docMk/>
            <pc:sldMk cId="1661320421" sldId="264"/>
            <ac:spMk id="5" creationId="{FB751CBC-3A60-E896-772C-C3286ED616A5}"/>
          </ac:spMkLst>
        </pc:spChg>
        <pc:spChg chg="add mod">
          <ac:chgData name="SHAIK NAZEER" userId="9e4990022c8a94a5" providerId="LiveId" clId="{B048A422-A1C6-49FC-8747-0BB65F2766F4}" dt="2024-09-20T01:52:59.086" v="741" actId="120"/>
          <ac:spMkLst>
            <pc:docMk/>
            <pc:sldMk cId="1661320421" sldId="264"/>
            <ac:spMk id="6" creationId="{EB4E306B-A6F1-B854-D7E7-AE817BE4A760}"/>
          </ac:spMkLst>
        </pc:spChg>
        <pc:spChg chg="add">
          <ac:chgData name="SHAIK NAZEER" userId="9e4990022c8a94a5" providerId="LiveId" clId="{B048A422-A1C6-49FC-8747-0BB65F2766F4}" dt="2024-09-19T08:54:34.976" v="371"/>
          <ac:spMkLst>
            <pc:docMk/>
            <pc:sldMk cId="1661320421" sldId="264"/>
            <ac:spMk id="7" creationId="{A157C396-FA5D-65A6-0306-16ABB0748C93}"/>
          </ac:spMkLst>
        </pc:spChg>
        <pc:spChg chg="add">
          <ac:chgData name="SHAIK NAZEER" userId="9e4990022c8a94a5" providerId="LiveId" clId="{B048A422-A1C6-49FC-8747-0BB65F2766F4}" dt="2024-09-19T08:54:56.579" v="372"/>
          <ac:spMkLst>
            <pc:docMk/>
            <pc:sldMk cId="1661320421" sldId="264"/>
            <ac:spMk id="8" creationId="{5D82009B-E3CB-0EE4-9657-AB9F31D908C7}"/>
          </ac:spMkLst>
        </pc:spChg>
      </pc:sldChg>
      <pc:sldChg chg="addSp delSp modSp del mod">
        <pc:chgData name="SHAIK NAZEER" userId="9e4990022c8a94a5" providerId="LiveId" clId="{B048A422-A1C6-49FC-8747-0BB65F2766F4}" dt="2024-09-19T06:21:53.943" v="75" actId="2696"/>
        <pc:sldMkLst>
          <pc:docMk/>
          <pc:sldMk cId="3540451700" sldId="265"/>
        </pc:sldMkLst>
        <pc:spChg chg="add">
          <ac:chgData name="SHAIK NAZEER" userId="9e4990022c8a94a5" providerId="LiveId" clId="{B048A422-A1C6-49FC-8747-0BB65F2766F4}" dt="2024-09-19T06:20:37.123" v="62"/>
          <ac:spMkLst>
            <pc:docMk/>
            <pc:sldMk cId="3540451700" sldId="265"/>
            <ac:spMk id="2" creationId="{52FF4926-28EA-9067-5ECE-7CDAA1A42A88}"/>
          </ac:spMkLst>
        </pc:spChg>
        <pc:spChg chg="del mod">
          <ac:chgData name="SHAIK NAZEER" userId="9e4990022c8a94a5" providerId="LiveId" clId="{B048A422-A1C6-49FC-8747-0BB65F2766F4}" dt="2024-09-19T06:21:38.220" v="73" actId="478"/>
          <ac:spMkLst>
            <pc:docMk/>
            <pc:sldMk cId="3540451700" sldId="265"/>
            <ac:spMk id="3" creationId="{D0B19C7F-8214-07B3-5FF6-66BAAB734FD2}"/>
          </ac:spMkLst>
        </pc:spChg>
        <pc:spChg chg="add">
          <ac:chgData name="SHAIK NAZEER" userId="9e4990022c8a94a5" providerId="LiveId" clId="{B048A422-A1C6-49FC-8747-0BB65F2766F4}" dt="2024-09-19T06:20:42.473" v="64"/>
          <ac:spMkLst>
            <pc:docMk/>
            <pc:sldMk cId="3540451700" sldId="265"/>
            <ac:spMk id="4" creationId="{974F19E3-782F-5BD6-06D4-820B86243609}"/>
          </ac:spMkLst>
        </pc:spChg>
        <pc:spChg chg="add mod">
          <ac:chgData name="SHAIK NAZEER" userId="9e4990022c8a94a5" providerId="LiveId" clId="{B048A422-A1C6-49FC-8747-0BB65F2766F4}" dt="2024-09-19T06:21:06.626" v="70" actId="20577"/>
          <ac:spMkLst>
            <pc:docMk/>
            <pc:sldMk cId="3540451700" sldId="265"/>
            <ac:spMk id="5" creationId="{88DCEFA0-24C3-D651-C44A-DAC0AD838A7C}"/>
          </ac:spMkLst>
        </pc:spChg>
        <pc:spChg chg="add">
          <ac:chgData name="SHAIK NAZEER" userId="9e4990022c8a94a5" providerId="LiveId" clId="{B048A422-A1C6-49FC-8747-0BB65F2766F4}" dt="2024-09-19T06:21:26.345" v="71"/>
          <ac:spMkLst>
            <pc:docMk/>
            <pc:sldMk cId="3540451700" sldId="265"/>
            <ac:spMk id="6" creationId="{A624F13B-0D6E-3BFE-01D8-49E9CE83093D}"/>
          </ac:spMkLst>
        </pc:spChg>
        <pc:spChg chg="add">
          <ac:chgData name="SHAIK NAZEER" userId="9e4990022c8a94a5" providerId="LiveId" clId="{B048A422-A1C6-49FC-8747-0BB65F2766F4}" dt="2024-09-19T06:21:39.971" v="74"/>
          <ac:spMkLst>
            <pc:docMk/>
            <pc:sldMk cId="3540451700" sldId="265"/>
            <ac:spMk id="7" creationId="{97E876D5-D9EC-EEDF-0877-39024CEB805A}"/>
          </ac:spMkLst>
        </pc:spChg>
      </pc:sldChg>
      <pc:sldChg chg="addSp delSp modSp mod">
        <pc:chgData name="SHAIK NAZEER" userId="9e4990022c8a94a5" providerId="LiveId" clId="{B048A422-A1C6-49FC-8747-0BB65F2766F4}" dt="2024-09-19T09:40:21.154" v="594" actId="14100"/>
        <pc:sldMkLst>
          <pc:docMk/>
          <pc:sldMk cId="3520325783" sldId="267"/>
        </pc:sldMkLst>
        <pc:spChg chg="mod">
          <ac:chgData name="SHAIK NAZEER" userId="9e4990022c8a94a5" providerId="LiveId" clId="{B048A422-A1C6-49FC-8747-0BB65F2766F4}" dt="2024-09-19T09:27:54.102" v="561" actId="207"/>
          <ac:spMkLst>
            <pc:docMk/>
            <pc:sldMk cId="3520325783" sldId="267"/>
            <ac:spMk id="2" creationId="{131BAE98-7831-4F7A-82A0-99380104637A}"/>
          </ac:spMkLst>
        </pc:spChg>
        <pc:picChg chg="add del mod modCrop">
          <ac:chgData name="SHAIK NAZEER" userId="9e4990022c8a94a5" providerId="LiveId" clId="{B048A422-A1C6-49FC-8747-0BB65F2766F4}" dt="2024-09-19T09:40:21.154" v="594" actId="14100"/>
          <ac:picMkLst>
            <pc:docMk/>
            <pc:sldMk cId="3520325783" sldId="267"/>
            <ac:picMk id="3" creationId="{15945701-6FE4-4A67-0EB5-79C51A64E5E8}"/>
          </ac:picMkLst>
        </pc:picChg>
      </pc:sldChg>
      <pc:sldChg chg="modSp mod">
        <pc:chgData name="SHAIK NAZEER" userId="9e4990022c8a94a5" providerId="LiveId" clId="{B048A422-A1C6-49FC-8747-0BB65F2766F4}" dt="2024-09-19T09:41:19.193" v="599" actId="255"/>
        <pc:sldMkLst>
          <pc:docMk/>
          <pc:sldMk cId="3253319079" sldId="268"/>
        </pc:sldMkLst>
        <pc:spChg chg="mod">
          <ac:chgData name="SHAIK NAZEER" userId="9e4990022c8a94a5" providerId="LiveId" clId="{B048A422-A1C6-49FC-8747-0BB65F2766F4}" dt="2024-09-19T09:28:04.784" v="562" actId="207"/>
          <ac:spMkLst>
            <pc:docMk/>
            <pc:sldMk cId="3253319079" sldId="268"/>
            <ac:spMk id="2" creationId="{8CFC4182-EEF1-E57D-9E69-FCF2BD9C9090}"/>
          </ac:spMkLst>
        </pc:spChg>
        <pc:spChg chg="mod">
          <ac:chgData name="SHAIK NAZEER" userId="9e4990022c8a94a5" providerId="LiveId" clId="{B048A422-A1C6-49FC-8747-0BB65F2766F4}" dt="2024-09-19T09:41:19.193" v="599" actId="255"/>
          <ac:spMkLst>
            <pc:docMk/>
            <pc:sldMk cId="3253319079" sldId="268"/>
            <ac:spMk id="3" creationId="{27FF3ED3-5666-425F-3C25-794D019D6E22}"/>
          </ac:spMkLst>
        </pc:spChg>
      </pc:sldChg>
      <pc:sldChg chg="addSp delSp modSp mod">
        <pc:chgData name="SHAIK NAZEER" userId="9e4990022c8a94a5" providerId="LiveId" clId="{B048A422-A1C6-49FC-8747-0BB65F2766F4}" dt="2024-09-19T09:37:49.894" v="592" actId="14100"/>
        <pc:sldMkLst>
          <pc:docMk/>
          <pc:sldMk cId="3525096157" sldId="270"/>
        </pc:sldMkLst>
        <pc:spChg chg="mod">
          <ac:chgData name="SHAIK NAZEER" userId="9e4990022c8a94a5" providerId="LiveId" clId="{B048A422-A1C6-49FC-8747-0BB65F2766F4}" dt="2024-09-19T09:29:43.104" v="565" actId="207"/>
          <ac:spMkLst>
            <pc:docMk/>
            <pc:sldMk cId="3525096157" sldId="270"/>
            <ac:spMk id="2" creationId="{709AF8DC-E6EC-3151-80B7-2AE7120480F2}"/>
          </ac:spMkLst>
        </pc:spChg>
        <pc:spChg chg="add del mod">
          <ac:chgData name="SHAIK NAZEER" userId="9e4990022c8a94a5" providerId="LiveId" clId="{B048A422-A1C6-49FC-8747-0BB65F2766F4}" dt="2024-09-19T09:21:11.998" v="503" actId="931"/>
          <ac:spMkLst>
            <pc:docMk/>
            <pc:sldMk cId="3525096157" sldId="270"/>
            <ac:spMk id="4" creationId="{90A0758E-EA30-FD45-9F14-457358B1A28D}"/>
          </ac:spMkLst>
        </pc:spChg>
        <pc:picChg chg="del">
          <ac:chgData name="SHAIK NAZEER" userId="9e4990022c8a94a5" providerId="LiveId" clId="{B048A422-A1C6-49FC-8747-0BB65F2766F4}" dt="2024-09-19T09:19:03.190" v="502" actId="478"/>
          <ac:picMkLst>
            <pc:docMk/>
            <pc:sldMk cId="3525096157" sldId="270"/>
            <ac:picMk id="6" creationId="{3E1A4968-F04E-3404-FD9F-842067169F77}"/>
          </ac:picMkLst>
        </pc:picChg>
        <pc:picChg chg="add mod">
          <ac:chgData name="SHAIK NAZEER" userId="9e4990022c8a94a5" providerId="LiveId" clId="{B048A422-A1C6-49FC-8747-0BB65F2766F4}" dt="2024-09-19T09:37:49.894" v="592" actId="14100"/>
          <ac:picMkLst>
            <pc:docMk/>
            <pc:sldMk cId="3525096157" sldId="270"/>
            <ac:picMk id="7" creationId="{BF017772-67DA-6D96-F6B4-5EB7F323211D}"/>
          </ac:picMkLst>
        </pc:picChg>
      </pc:sldChg>
      <pc:sldChg chg="addSp delSp modSp mod">
        <pc:chgData name="SHAIK NAZEER" userId="9e4990022c8a94a5" providerId="LiveId" clId="{B048A422-A1C6-49FC-8747-0BB65F2766F4}" dt="2024-09-20T02:47:40.955" v="743" actId="1076"/>
        <pc:sldMkLst>
          <pc:docMk/>
          <pc:sldMk cId="1852507185" sldId="271"/>
        </pc:sldMkLst>
        <pc:spChg chg="mod">
          <ac:chgData name="SHAIK NAZEER" userId="9e4990022c8a94a5" providerId="LiveId" clId="{B048A422-A1C6-49FC-8747-0BB65F2766F4}" dt="2024-09-19T09:29:52.567" v="566" actId="207"/>
          <ac:spMkLst>
            <pc:docMk/>
            <pc:sldMk cId="1852507185" sldId="271"/>
            <ac:spMk id="2" creationId="{7F5C314B-1FB7-4677-F68A-373F05F23CAE}"/>
          </ac:spMkLst>
        </pc:spChg>
        <pc:spChg chg="add del mod">
          <ac:chgData name="SHAIK NAZEER" userId="9e4990022c8a94a5" providerId="LiveId" clId="{B048A422-A1C6-49FC-8747-0BB65F2766F4}" dt="2024-09-19T09:22:24.972" v="508" actId="931"/>
          <ac:spMkLst>
            <pc:docMk/>
            <pc:sldMk cId="1852507185" sldId="271"/>
            <ac:spMk id="4" creationId="{5E787EE3-9378-C412-7910-5A3F120CEE67}"/>
          </ac:spMkLst>
        </pc:spChg>
        <pc:picChg chg="add mod">
          <ac:chgData name="SHAIK NAZEER" userId="9e4990022c8a94a5" providerId="LiveId" clId="{B048A422-A1C6-49FC-8747-0BB65F2766F4}" dt="2024-09-20T02:47:40.955" v="743" actId="1076"/>
          <ac:picMkLst>
            <pc:docMk/>
            <pc:sldMk cId="1852507185" sldId="271"/>
            <ac:picMk id="6" creationId="{96F05E1B-4D06-0185-6424-EFAEC4804225}"/>
          </ac:picMkLst>
        </pc:picChg>
        <pc:picChg chg="del">
          <ac:chgData name="SHAIK NAZEER" userId="9e4990022c8a94a5" providerId="LiveId" clId="{B048A422-A1C6-49FC-8747-0BB65F2766F4}" dt="2024-09-19T09:21:59.905" v="507" actId="478"/>
          <ac:picMkLst>
            <pc:docMk/>
            <pc:sldMk cId="1852507185" sldId="271"/>
            <ac:picMk id="10" creationId="{DE059550-7843-C94B-5EA0-36C9680165FF}"/>
          </ac:picMkLst>
        </pc:picChg>
      </pc:sldChg>
      <pc:sldChg chg="addSp delSp modSp mod">
        <pc:chgData name="SHAIK NAZEER" userId="9e4990022c8a94a5" providerId="LiveId" clId="{B048A422-A1C6-49FC-8747-0BB65F2766F4}" dt="2024-09-19T09:30:00.820" v="567" actId="207"/>
        <pc:sldMkLst>
          <pc:docMk/>
          <pc:sldMk cId="2023210281" sldId="272"/>
        </pc:sldMkLst>
        <pc:spChg chg="mod">
          <ac:chgData name="SHAIK NAZEER" userId="9e4990022c8a94a5" providerId="LiveId" clId="{B048A422-A1C6-49FC-8747-0BB65F2766F4}" dt="2024-09-19T09:30:00.820" v="567" actId="207"/>
          <ac:spMkLst>
            <pc:docMk/>
            <pc:sldMk cId="2023210281" sldId="272"/>
            <ac:spMk id="2" creationId="{75AD2187-3792-1F95-EFB3-1D754CF96D1B}"/>
          </ac:spMkLst>
        </pc:spChg>
        <pc:spChg chg="add del mod">
          <ac:chgData name="SHAIK NAZEER" userId="9e4990022c8a94a5" providerId="LiveId" clId="{B048A422-A1C6-49FC-8747-0BB65F2766F4}" dt="2024-09-19T09:23:39.631" v="515" actId="478"/>
          <ac:spMkLst>
            <pc:docMk/>
            <pc:sldMk cId="2023210281" sldId="272"/>
            <ac:spMk id="6" creationId="{90207C67-B8EB-258C-7064-39612C921A91}"/>
          </ac:spMkLst>
        </pc:spChg>
        <pc:spChg chg="add del mod">
          <ac:chgData name="SHAIK NAZEER" userId="9e4990022c8a94a5" providerId="LiveId" clId="{B048A422-A1C6-49FC-8747-0BB65F2766F4}" dt="2024-09-19T09:23:53.114" v="517" actId="931"/>
          <ac:spMkLst>
            <pc:docMk/>
            <pc:sldMk cId="2023210281" sldId="272"/>
            <ac:spMk id="9" creationId="{2C8686AD-7649-7351-8E1F-9930D889CD95}"/>
          </ac:spMkLst>
        </pc:spChg>
        <pc:picChg chg="add mod">
          <ac:chgData name="SHAIK NAZEER" userId="9e4990022c8a94a5" providerId="LiveId" clId="{B048A422-A1C6-49FC-8747-0BB65F2766F4}" dt="2024-09-19T09:23:22.147" v="513" actId="931"/>
          <ac:picMkLst>
            <pc:docMk/>
            <pc:sldMk cId="2023210281" sldId="272"/>
            <ac:picMk id="4" creationId="{DA40A3B7-4E08-8C07-284D-5537846D2C3D}"/>
          </ac:picMkLst>
        </pc:picChg>
        <pc:picChg chg="add del">
          <ac:chgData name="SHAIK NAZEER" userId="9e4990022c8a94a5" providerId="LiveId" clId="{B048A422-A1C6-49FC-8747-0BB65F2766F4}" dt="2024-09-19T09:23:43.014" v="516" actId="478"/>
          <ac:picMkLst>
            <pc:docMk/>
            <pc:sldMk cId="2023210281" sldId="272"/>
            <ac:picMk id="7" creationId="{A9D5A31B-543B-FDFA-C1AB-1AE53042FB0E}"/>
          </ac:picMkLst>
        </pc:picChg>
        <pc:picChg chg="add mod">
          <ac:chgData name="SHAIK NAZEER" userId="9e4990022c8a94a5" providerId="LiveId" clId="{B048A422-A1C6-49FC-8747-0BB65F2766F4}" dt="2024-09-19T09:24:15.348" v="522" actId="14100"/>
          <ac:picMkLst>
            <pc:docMk/>
            <pc:sldMk cId="2023210281" sldId="272"/>
            <ac:picMk id="11" creationId="{611E271D-1CC5-DD51-FE2B-1498641AF98B}"/>
          </ac:picMkLst>
        </pc:picChg>
      </pc:sldChg>
      <pc:sldChg chg="addSp delSp modSp mod">
        <pc:chgData name="SHAIK NAZEER" userId="9e4990022c8a94a5" providerId="LiveId" clId="{B048A422-A1C6-49FC-8747-0BB65F2766F4}" dt="2024-09-19T09:30:08.475" v="568" actId="207"/>
        <pc:sldMkLst>
          <pc:docMk/>
          <pc:sldMk cId="3105081798" sldId="273"/>
        </pc:sldMkLst>
        <pc:spChg chg="mod">
          <ac:chgData name="SHAIK NAZEER" userId="9e4990022c8a94a5" providerId="LiveId" clId="{B048A422-A1C6-49FC-8747-0BB65F2766F4}" dt="2024-09-19T09:30:08.475" v="568" actId="207"/>
          <ac:spMkLst>
            <pc:docMk/>
            <pc:sldMk cId="3105081798" sldId="273"/>
            <ac:spMk id="2" creationId="{A184F256-33AA-72AD-E511-8B4CFD34A0C2}"/>
          </ac:spMkLst>
        </pc:spChg>
        <pc:spChg chg="add del mod">
          <ac:chgData name="SHAIK NAZEER" userId="9e4990022c8a94a5" providerId="LiveId" clId="{B048A422-A1C6-49FC-8747-0BB65F2766F4}" dt="2024-09-19T09:25:12.447" v="530" actId="931"/>
          <ac:spMkLst>
            <pc:docMk/>
            <pc:sldMk cId="3105081798" sldId="273"/>
            <ac:spMk id="4" creationId="{AB83C59F-2C20-F39F-6727-B57504E27A5F}"/>
          </ac:spMkLst>
        </pc:spChg>
        <pc:picChg chg="add mod">
          <ac:chgData name="SHAIK NAZEER" userId="9e4990022c8a94a5" providerId="LiveId" clId="{B048A422-A1C6-49FC-8747-0BB65F2766F4}" dt="2024-09-19T09:25:03.908" v="529" actId="931"/>
          <ac:picMkLst>
            <pc:docMk/>
            <pc:sldMk cId="3105081798" sldId="273"/>
            <ac:picMk id="6" creationId="{F8C14852-4632-8A18-14B8-5D6751A4839B}"/>
          </ac:picMkLst>
        </pc:picChg>
        <pc:picChg chg="del">
          <ac:chgData name="SHAIK NAZEER" userId="9e4990022c8a94a5" providerId="LiveId" clId="{B048A422-A1C6-49FC-8747-0BB65F2766F4}" dt="2024-09-19T09:24:23.363" v="523" actId="478"/>
          <ac:picMkLst>
            <pc:docMk/>
            <pc:sldMk cId="3105081798" sldId="273"/>
            <ac:picMk id="7" creationId="{6FC3F373-0E99-1E8C-A7AC-1F57466E5F20}"/>
          </ac:picMkLst>
        </pc:picChg>
        <pc:picChg chg="add mod">
          <ac:chgData name="SHAIK NAZEER" userId="9e4990022c8a94a5" providerId="LiveId" clId="{B048A422-A1C6-49FC-8747-0BB65F2766F4}" dt="2024-09-19T09:25:47.792" v="538" actId="14100"/>
          <ac:picMkLst>
            <pc:docMk/>
            <pc:sldMk cId="3105081798" sldId="273"/>
            <ac:picMk id="9" creationId="{D86981AD-E4E1-9BA6-C1CC-6DB1D4A5E71E}"/>
          </ac:picMkLst>
        </pc:picChg>
      </pc:sldChg>
      <pc:sldChg chg="modSp mod">
        <pc:chgData name="SHAIK NAZEER" userId="9e4990022c8a94a5" providerId="LiveId" clId="{B048A422-A1C6-49FC-8747-0BB65F2766F4}" dt="2024-09-19T09:29:18.430" v="564" actId="207"/>
        <pc:sldMkLst>
          <pc:docMk/>
          <pc:sldMk cId="517692961" sldId="274"/>
        </pc:sldMkLst>
        <pc:spChg chg="mod">
          <ac:chgData name="SHAIK NAZEER" userId="9e4990022c8a94a5" providerId="LiveId" clId="{B048A422-A1C6-49FC-8747-0BB65F2766F4}" dt="2024-09-19T09:29:18.430" v="564" actId="207"/>
          <ac:spMkLst>
            <pc:docMk/>
            <pc:sldMk cId="517692961" sldId="274"/>
            <ac:spMk id="2" creationId="{E373ABA6-CDC5-4371-1E3B-1BFFA4A94AA8}"/>
          </ac:spMkLst>
        </pc:spChg>
      </pc:sldChg>
      <pc:sldChg chg="addSp delSp modSp mod">
        <pc:chgData name="SHAIK NAZEER" userId="9e4990022c8a94a5" providerId="LiveId" clId="{B048A422-A1C6-49FC-8747-0BB65F2766F4}" dt="2024-09-19T09:44:01.577" v="601" actId="14100"/>
        <pc:sldMkLst>
          <pc:docMk/>
          <pc:sldMk cId="2964879642" sldId="280"/>
        </pc:sldMkLst>
        <pc:spChg chg="add del">
          <ac:chgData name="SHAIK NAZEER" userId="9e4990022c8a94a5" providerId="LiveId" clId="{B048A422-A1C6-49FC-8747-0BB65F2766F4}" dt="2024-09-19T06:14:45.910" v="27" actId="21"/>
          <ac:spMkLst>
            <pc:docMk/>
            <pc:sldMk cId="2964879642" sldId="280"/>
            <ac:spMk id="2" creationId="{3C637E6E-9571-8611-6376-FB3CEEDF364E}"/>
          </ac:spMkLst>
        </pc:spChg>
        <pc:spChg chg="add del">
          <ac:chgData name="SHAIK NAZEER" userId="9e4990022c8a94a5" providerId="LiveId" clId="{B048A422-A1C6-49FC-8747-0BB65F2766F4}" dt="2024-09-19T06:14:45.910" v="27" actId="21"/>
          <ac:spMkLst>
            <pc:docMk/>
            <pc:sldMk cId="2964879642" sldId="280"/>
            <ac:spMk id="6" creationId="{9CB72F1C-0F64-64B6-A864-1F33C27B0BE4}"/>
          </ac:spMkLst>
        </pc:spChg>
        <pc:spChg chg="add del">
          <ac:chgData name="SHAIK NAZEER" userId="9e4990022c8a94a5" providerId="LiveId" clId="{B048A422-A1C6-49FC-8747-0BB65F2766F4}" dt="2024-09-19T06:14:45.910" v="27" actId="21"/>
          <ac:spMkLst>
            <pc:docMk/>
            <pc:sldMk cId="2964879642" sldId="280"/>
            <ac:spMk id="8" creationId="{820B357F-195F-54BE-3164-D65264EB8F89}"/>
          </ac:spMkLst>
        </pc:spChg>
        <pc:spChg chg="add del">
          <ac:chgData name="SHAIK NAZEER" userId="9e4990022c8a94a5" providerId="LiveId" clId="{B048A422-A1C6-49FC-8747-0BB65F2766F4}" dt="2024-09-19T06:14:45.910" v="27" actId="21"/>
          <ac:spMkLst>
            <pc:docMk/>
            <pc:sldMk cId="2964879642" sldId="280"/>
            <ac:spMk id="10" creationId="{68391EE6-FA35-E416-C07C-562376318E16}"/>
          </ac:spMkLst>
        </pc:spChg>
        <pc:spChg chg="add del mod">
          <ac:chgData name="SHAIK NAZEER" userId="9e4990022c8a94a5" providerId="LiveId" clId="{B048A422-A1C6-49FC-8747-0BB65F2766F4}" dt="2024-09-19T06:14:45.910" v="27" actId="21"/>
          <ac:spMkLst>
            <pc:docMk/>
            <pc:sldMk cId="2964879642" sldId="280"/>
            <ac:spMk id="12" creationId="{654970F9-B75D-7DC9-D299-65EBD8B3647C}"/>
          </ac:spMkLst>
        </pc:spChg>
        <pc:spChg chg="add del mod">
          <ac:chgData name="SHAIK NAZEER" userId="9e4990022c8a94a5" providerId="LiveId" clId="{B048A422-A1C6-49FC-8747-0BB65F2766F4}" dt="2024-09-19T06:14:45.910" v="27" actId="21"/>
          <ac:spMkLst>
            <pc:docMk/>
            <pc:sldMk cId="2964879642" sldId="280"/>
            <ac:spMk id="14" creationId="{ABBC5BDF-44F8-1AB0-1D86-E3D5654FF26C}"/>
          </ac:spMkLst>
        </pc:spChg>
        <pc:spChg chg="add del mod">
          <ac:chgData name="SHAIK NAZEER" userId="9e4990022c8a94a5" providerId="LiveId" clId="{B048A422-A1C6-49FC-8747-0BB65F2766F4}" dt="2024-09-19T06:14:30.996" v="26" actId="478"/>
          <ac:spMkLst>
            <pc:docMk/>
            <pc:sldMk cId="2964879642" sldId="280"/>
            <ac:spMk id="16" creationId="{ABA7797A-381D-1240-7155-5D8112DCBE5A}"/>
          </ac:spMkLst>
        </pc:spChg>
        <pc:spChg chg="add mod">
          <ac:chgData name="SHAIK NAZEER" userId="9e4990022c8a94a5" providerId="LiveId" clId="{B048A422-A1C6-49FC-8747-0BB65F2766F4}" dt="2024-09-19T09:42:26.369" v="600" actId="113"/>
          <ac:spMkLst>
            <pc:docMk/>
            <pc:sldMk cId="2964879642" sldId="280"/>
            <ac:spMk id="18" creationId="{D2008AB1-05CB-B046-1F71-E56EE774A625}"/>
          </ac:spMkLst>
        </pc:spChg>
        <pc:picChg chg="del">
          <ac:chgData name="SHAIK NAZEER" userId="9e4990022c8a94a5" providerId="LiveId" clId="{B048A422-A1C6-49FC-8747-0BB65F2766F4}" dt="2024-09-19T06:08:43.690" v="1" actId="21"/>
          <ac:picMkLst>
            <pc:docMk/>
            <pc:sldMk cId="2964879642" sldId="280"/>
            <ac:picMk id="3" creationId="{CB97BE77-B767-1C5C-4795-6E7508E07726}"/>
          </ac:picMkLst>
        </pc:picChg>
        <pc:picChg chg="add del mod">
          <ac:chgData name="SHAIK NAZEER" userId="9e4990022c8a94a5" providerId="LiveId" clId="{B048A422-A1C6-49FC-8747-0BB65F2766F4}" dt="2024-09-19T06:14:18.296" v="23" actId="21"/>
          <ac:picMkLst>
            <pc:docMk/>
            <pc:sldMk cId="2964879642" sldId="280"/>
            <ac:picMk id="4" creationId="{B1D982DD-BB28-D643-D2F1-91089096DBF8}"/>
          </ac:picMkLst>
        </pc:picChg>
        <pc:picChg chg="add mod">
          <ac:chgData name="SHAIK NAZEER" userId="9e4990022c8a94a5" providerId="LiveId" clId="{B048A422-A1C6-49FC-8747-0BB65F2766F4}" dt="2024-09-19T09:44:01.577" v="601" actId="14100"/>
          <ac:picMkLst>
            <pc:docMk/>
            <pc:sldMk cId="2964879642" sldId="280"/>
            <ac:picMk id="19" creationId="{1E9D734F-D081-2237-134F-DE1C3B8BBEE3}"/>
          </ac:picMkLst>
        </pc:picChg>
      </pc:sldChg>
      <pc:sldChg chg="delSp del mod">
        <pc:chgData name="SHAIK NAZEER" userId="9e4990022c8a94a5" providerId="LiveId" clId="{B048A422-A1C6-49FC-8747-0BB65F2766F4}" dt="2024-09-19T06:18:09.829" v="53" actId="2696"/>
        <pc:sldMkLst>
          <pc:docMk/>
          <pc:sldMk cId="1579465366" sldId="281"/>
        </pc:sldMkLst>
        <pc:picChg chg="del">
          <ac:chgData name="SHAIK NAZEER" userId="9e4990022c8a94a5" providerId="LiveId" clId="{B048A422-A1C6-49FC-8747-0BB65F2766F4}" dt="2024-09-19T06:09:44.613" v="9" actId="21"/>
          <ac:picMkLst>
            <pc:docMk/>
            <pc:sldMk cId="1579465366" sldId="281"/>
            <ac:picMk id="2" creationId="{A6E0BBBA-86CB-7267-CBD5-1D058ADC178F}"/>
          </ac:picMkLst>
        </pc:picChg>
      </pc:sldChg>
      <pc:sldChg chg="addSp delSp modSp del mod">
        <pc:chgData name="SHAIK NAZEER" userId="9e4990022c8a94a5" providerId="LiveId" clId="{B048A422-A1C6-49FC-8747-0BB65F2766F4}" dt="2024-09-20T09:26:37.935" v="844" actId="2696"/>
        <pc:sldMkLst>
          <pc:docMk/>
          <pc:sldMk cId="2582023221" sldId="282"/>
        </pc:sldMkLst>
        <pc:spChg chg="mod">
          <ac:chgData name="SHAIK NAZEER" userId="9e4990022c8a94a5" providerId="LiveId" clId="{B048A422-A1C6-49FC-8747-0BB65F2766F4}" dt="2024-09-19T09:45:20.008" v="602" actId="14100"/>
          <ac:spMkLst>
            <pc:docMk/>
            <pc:sldMk cId="2582023221" sldId="282"/>
            <ac:spMk id="2" creationId="{653D9DA7-FABC-1A24-38C5-EE9C1C577C20}"/>
          </ac:spMkLst>
        </pc:spChg>
        <pc:spChg chg="add del">
          <ac:chgData name="SHAIK NAZEER" userId="9e4990022c8a94a5" providerId="LiveId" clId="{B048A422-A1C6-49FC-8747-0BB65F2766F4}" dt="2024-09-19T06:37:23.349" v="163" actId="22"/>
          <ac:spMkLst>
            <pc:docMk/>
            <pc:sldMk cId="2582023221" sldId="282"/>
            <ac:spMk id="4" creationId="{F8CEF6A1-F363-60E8-AC28-16D502E044AD}"/>
          </ac:spMkLst>
        </pc:spChg>
        <pc:spChg chg="add mod">
          <ac:chgData name="SHAIK NAZEER" userId="9e4990022c8a94a5" providerId="LiveId" clId="{B048A422-A1C6-49FC-8747-0BB65F2766F4}" dt="2024-09-19T07:07:43.225" v="215" actId="207"/>
          <ac:spMkLst>
            <pc:docMk/>
            <pc:sldMk cId="2582023221" sldId="282"/>
            <ac:spMk id="6" creationId="{67EFB52A-D424-DAC9-D25F-8543A10194C8}"/>
          </ac:spMkLst>
        </pc:spChg>
        <pc:picChg chg="add del mod">
          <ac:chgData name="SHAIK NAZEER" userId="9e4990022c8a94a5" providerId="LiveId" clId="{B048A422-A1C6-49FC-8747-0BB65F2766F4}" dt="2024-09-19T06:42:14.272" v="175" actId="478"/>
          <ac:picMkLst>
            <pc:docMk/>
            <pc:sldMk cId="2582023221" sldId="282"/>
            <ac:picMk id="11" creationId="{9BCA106D-81C9-EF1D-50D8-2ED05999713E}"/>
          </ac:picMkLst>
        </pc:picChg>
      </pc:sldChg>
      <pc:sldChg chg="addSp delSp modSp del mod">
        <pc:chgData name="SHAIK NAZEER" userId="9e4990022c8a94a5" providerId="LiveId" clId="{B048A422-A1C6-49FC-8747-0BB65F2766F4}" dt="2024-09-20T09:26:06.576" v="837" actId="2696"/>
        <pc:sldMkLst>
          <pc:docMk/>
          <pc:sldMk cId="1446149123" sldId="283"/>
        </pc:sldMkLst>
        <pc:spChg chg="mod">
          <ac:chgData name="SHAIK NAZEER" userId="9e4990022c8a94a5" providerId="LiveId" clId="{B048A422-A1C6-49FC-8747-0BB65F2766F4}" dt="2024-09-19T09:30:44.973" v="571" actId="207"/>
          <ac:spMkLst>
            <pc:docMk/>
            <pc:sldMk cId="1446149123" sldId="283"/>
            <ac:spMk id="2" creationId="{7A40FC7A-8DE6-7027-37B2-0356195A03FD}"/>
          </ac:spMkLst>
        </pc:spChg>
        <pc:spChg chg="del mod">
          <ac:chgData name="SHAIK NAZEER" userId="9e4990022c8a94a5" providerId="LiveId" clId="{B048A422-A1C6-49FC-8747-0BB65F2766F4}" dt="2024-09-19T06:28:11.495" v="127"/>
          <ac:spMkLst>
            <pc:docMk/>
            <pc:sldMk cId="1446149123" sldId="283"/>
            <ac:spMk id="3" creationId="{DBA64E44-0003-E2A3-6DDD-060F05C9B961}"/>
          </ac:spMkLst>
        </pc:spChg>
        <pc:spChg chg="add">
          <ac:chgData name="SHAIK NAZEER" userId="9e4990022c8a94a5" providerId="LiveId" clId="{B048A422-A1C6-49FC-8747-0BB65F2766F4}" dt="2024-09-19T06:28:04.879" v="125"/>
          <ac:spMkLst>
            <pc:docMk/>
            <pc:sldMk cId="1446149123" sldId="283"/>
            <ac:spMk id="4" creationId="{A802B731-FB3E-DD55-F94E-25816FE8D084}"/>
          </ac:spMkLst>
        </pc:spChg>
        <pc:spChg chg="add mod">
          <ac:chgData name="SHAIK NAZEER" userId="9e4990022c8a94a5" providerId="LiveId" clId="{B048A422-A1C6-49FC-8747-0BB65F2766F4}" dt="2024-09-19T06:29:09.918" v="139" actId="11"/>
          <ac:spMkLst>
            <pc:docMk/>
            <pc:sldMk cId="1446149123" sldId="283"/>
            <ac:spMk id="5" creationId="{D28CF6F4-A3ED-221F-E1DD-5A7D5DA85E05}"/>
          </ac:spMkLst>
        </pc:spChg>
      </pc:sldChg>
      <pc:sldChg chg="modSp mod">
        <pc:chgData name="SHAIK NAZEER" userId="9e4990022c8a94a5" providerId="LiveId" clId="{B048A422-A1C6-49FC-8747-0BB65F2766F4}" dt="2024-09-19T09:52:33.665" v="633" actId="5793"/>
        <pc:sldMkLst>
          <pc:docMk/>
          <pc:sldMk cId="1878433795" sldId="284"/>
        </pc:sldMkLst>
        <pc:spChg chg="mod">
          <ac:chgData name="SHAIK NAZEER" userId="9e4990022c8a94a5" providerId="LiveId" clId="{B048A422-A1C6-49FC-8747-0BB65F2766F4}" dt="2024-09-19T09:30:57.562" v="574" actId="207"/>
          <ac:spMkLst>
            <pc:docMk/>
            <pc:sldMk cId="1878433795" sldId="284"/>
            <ac:spMk id="2" creationId="{748FB738-4CF3-2888-F1A8-4B1980EDD7F8}"/>
          </ac:spMkLst>
        </pc:spChg>
        <pc:spChg chg="mod">
          <ac:chgData name="SHAIK NAZEER" userId="9e4990022c8a94a5" providerId="LiveId" clId="{B048A422-A1C6-49FC-8747-0BB65F2766F4}" dt="2024-09-19T09:52:33.665" v="633" actId="5793"/>
          <ac:spMkLst>
            <pc:docMk/>
            <pc:sldMk cId="1878433795" sldId="284"/>
            <ac:spMk id="4" creationId="{DE271DEF-468A-A7DB-9A91-937D360C1DB5}"/>
          </ac:spMkLst>
        </pc:spChg>
      </pc:sldChg>
      <pc:sldChg chg="addSp delSp modSp del mod">
        <pc:chgData name="SHAIK NAZEER" userId="9e4990022c8a94a5" providerId="LiveId" clId="{B048A422-A1C6-49FC-8747-0BB65F2766F4}" dt="2024-09-19T06:50:42.010" v="183" actId="2696"/>
        <pc:sldMkLst>
          <pc:docMk/>
          <pc:sldMk cId="408171146" sldId="285"/>
        </pc:sldMkLst>
        <pc:spChg chg="mod">
          <ac:chgData name="SHAIK NAZEER" userId="9e4990022c8a94a5" providerId="LiveId" clId="{B048A422-A1C6-49FC-8747-0BB65F2766F4}" dt="2024-09-19T06:31:10.048" v="153" actId="20577"/>
          <ac:spMkLst>
            <pc:docMk/>
            <pc:sldMk cId="408171146" sldId="285"/>
            <ac:spMk id="2" creationId="{778A3773-E7E7-BA54-A740-6332B13F8D0D}"/>
          </ac:spMkLst>
        </pc:spChg>
        <pc:spChg chg="add del mod">
          <ac:chgData name="SHAIK NAZEER" userId="9e4990022c8a94a5" providerId="LiveId" clId="{B048A422-A1C6-49FC-8747-0BB65F2766F4}" dt="2024-09-19T06:37:49.104" v="168" actId="47"/>
          <ac:spMkLst>
            <pc:docMk/>
            <pc:sldMk cId="408171146" sldId="285"/>
            <ac:spMk id="6" creationId="{5E53D8F2-4675-92D3-0443-0757CE329DDB}"/>
          </ac:spMkLst>
        </pc:spChg>
      </pc:sldChg>
      <pc:sldChg chg="addSp delSp modSp del mod">
        <pc:chgData name="SHAIK NAZEER" userId="9e4990022c8a94a5" providerId="LiveId" clId="{B048A422-A1C6-49FC-8747-0BB65F2766F4}" dt="2024-09-20T09:26:34.179" v="843" actId="2696"/>
        <pc:sldMkLst>
          <pc:docMk/>
          <pc:sldMk cId="1412497867" sldId="286"/>
        </pc:sldMkLst>
        <pc:spChg chg="add mod">
          <ac:chgData name="SHAIK NAZEER" userId="9e4990022c8a94a5" providerId="LiveId" clId="{B048A422-A1C6-49FC-8747-0BB65F2766F4}" dt="2024-09-19T07:08:59.128" v="219" actId="207"/>
          <ac:spMkLst>
            <pc:docMk/>
            <pc:sldMk cId="1412497867" sldId="286"/>
            <ac:spMk id="4" creationId="{F48DB60A-F826-9105-7741-060427C87B8C}"/>
          </ac:spMkLst>
        </pc:spChg>
        <pc:picChg chg="del mod">
          <ac:chgData name="SHAIK NAZEER" userId="9e4990022c8a94a5" providerId="LiveId" clId="{B048A422-A1C6-49FC-8747-0BB65F2766F4}" dt="2024-09-19T06:56:42.357" v="185" actId="478"/>
          <ac:picMkLst>
            <pc:docMk/>
            <pc:sldMk cId="1412497867" sldId="286"/>
            <ac:picMk id="3" creationId="{B8239BF0-0CEA-D0E3-11FD-F69BEEDDEC26}"/>
          </ac:picMkLst>
        </pc:picChg>
      </pc:sldChg>
      <pc:sldChg chg="addSp delSp modSp del mod">
        <pc:chgData name="SHAIK NAZEER" userId="9e4990022c8a94a5" providerId="LiveId" clId="{B048A422-A1C6-49FC-8747-0BB65F2766F4}" dt="2024-09-20T09:26:30.624" v="842" actId="2696"/>
        <pc:sldMkLst>
          <pc:docMk/>
          <pc:sldMk cId="325504718" sldId="287"/>
        </pc:sldMkLst>
        <pc:spChg chg="add mod">
          <ac:chgData name="SHAIK NAZEER" userId="9e4990022c8a94a5" providerId="LiveId" clId="{B048A422-A1C6-49FC-8747-0BB65F2766F4}" dt="2024-09-19T07:10:12.318" v="224" actId="207"/>
          <ac:spMkLst>
            <pc:docMk/>
            <pc:sldMk cId="325504718" sldId="287"/>
            <ac:spMk id="4" creationId="{2753BE52-1088-0D11-D8CC-2BC517C0F646}"/>
          </ac:spMkLst>
        </pc:spChg>
        <pc:picChg chg="del">
          <ac:chgData name="SHAIK NAZEER" userId="9e4990022c8a94a5" providerId="LiveId" clId="{B048A422-A1C6-49FC-8747-0BB65F2766F4}" dt="2024-09-19T07:03:18.192" v="194" actId="478"/>
          <ac:picMkLst>
            <pc:docMk/>
            <pc:sldMk cId="325504718" sldId="287"/>
            <ac:picMk id="3" creationId="{5BEDC394-F42F-5225-D424-19C9E61DA896}"/>
          </ac:picMkLst>
        </pc:picChg>
      </pc:sldChg>
      <pc:sldChg chg="addSp delSp modSp del mod">
        <pc:chgData name="SHAIK NAZEER" userId="9e4990022c8a94a5" providerId="LiveId" clId="{B048A422-A1C6-49FC-8747-0BB65F2766F4}" dt="2024-09-20T09:26:25.146" v="841" actId="2696"/>
        <pc:sldMkLst>
          <pc:docMk/>
          <pc:sldMk cId="3408185815" sldId="288"/>
        </pc:sldMkLst>
        <pc:spChg chg="add del mod">
          <ac:chgData name="SHAIK NAZEER" userId="9e4990022c8a94a5" providerId="LiveId" clId="{B048A422-A1C6-49FC-8747-0BB65F2766F4}" dt="2024-09-19T07:11:04.539" v="231" actId="22"/>
          <ac:spMkLst>
            <pc:docMk/>
            <pc:sldMk cId="3408185815" sldId="288"/>
            <ac:spMk id="4" creationId="{DBEDA110-3B08-88F2-7880-9B9EDBEE4A9D}"/>
          </ac:spMkLst>
        </pc:spChg>
        <pc:spChg chg="add mod">
          <ac:chgData name="SHAIK NAZEER" userId="9e4990022c8a94a5" providerId="LiveId" clId="{B048A422-A1C6-49FC-8747-0BB65F2766F4}" dt="2024-09-19T07:12:14.317" v="236" actId="207"/>
          <ac:spMkLst>
            <pc:docMk/>
            <pc:sldMk cId="3408185815" sldId="288"/>
            <ac:spMk id="6" creationId="{4CF433CB-98D0-0D1A-F58C-EF29C90467E6}"/>
          </ac:spMkLst>
        </pc:spChg>
        <pc:picChg chg="del">
          <ac:chgData name="SHAIK NAZEER" userId="9e4990022c8a94a5" providerId="LiveId" clId="{B048A422-A1C6-49FC-8747-0BB65F2766F4}" dt="2024-09-19T07:10:42.920" v="225" actId="478"/>
          <ac:picMkLst>
            <pc:docMk/>
            <pc:sldMk cId="3408185815" sldId="288"/>
            <ac:picMk id="3" creationId="{5BC28B01-61CF-4008-250E-C789F0A75AED}"/>
          </ac:picMkLst>
        </pc:picChg>
      </pc:sldChg>
      <pc:sldChg chg="addSp delSp modSp new del mod ord">
        <pc:chgData name="SHAIK NAZEER" userId="9e4990022c8a94a5" providerId="LiveId" clId="{B048A422-A1C6-49FC-8747-0BB65F2766F4}" dt="2024-09-20T09:26:12.426" v="838" actId="2696"/>
        <pc:sldMkLst>
          <pc:docMk/>
          <pc:sldMk cId="2307147216" sldId="289"/>
        </pc:sldMkLst>
        <pc:spChg chg="add mod">
          <ac:chgData name="SHAIK NAZEER" userId="9e4990022c8a94a5" providerId="LiveId" clId="{B048A422-A1C6-49FC-8747-0BB65F2766F4}" dt="2024-09-19T09:52:00.869" v="620" actId="255"/>
          <ac:spMkLst>
            <pc:docMk/>
            <pc:sldMk cId="2307147216" sldId="289"/>
            <ac:spMk id="2" creationId="{D949BC8B-795D-4F1B-938D-02CE996D63FF}"/>
          </ac:spMkLst>
        </pc:spChg>
        <pc:spChg chg="add">
          <ac:chgData name="SHAIK NAZEER" userId="9e4990022c8a94a5" providerId="LiveId" clId="{B048A422-A1C6-49FC-8747-0BB65F2766F4}" dt="2024-09-19T06:22:50.755" v="88"/>
          <ac:spMkLst>
            <pc:docMk/>
            <pc:sldMk cId="2307147216" sldId="289"/>
            <ac:spMk id="3" creationId="{D932780E-5E17-F7F3-1CBF-DDEBD5E2E928}"/>
          </ac:spMkLst>
        </pc:spChg>
        <pc:spChg chg="add del mod">
          <ac:chgData name="SHAIK NAZEER" userId="9e4990022c8a94a5" providerId="LiveId" clId="{B048A422-A1C6-49FC-8747-0BB65F2766F4}" dt="2024-09-19T06:24:13.798" v="105" actId="478"/>
          <ac:spMkLst>
            <pc:docMk/>
            <pc:sldMk cId="2307147216" sldId="289"/>
            <ac:spMk id="4" creationId="{343C9412-B7A9-4AAE-138E-C5250A83AB41}"/>
          </ac:spMkLst>
        </pc:spChg>
        <pc:spChg chg="add mod">
          <ac:chgData name="SHAIK NAZEER" userId="9e4990022c8a94a5" providerId="LiveId" clId="{B048A422-A1C6-49FC-8747-0BB65F2766F4}" dt="2024-09-19T06:24:58.906" v="121" actId="1076"/>
          <ac:spMkLst>
            <pc:docMk/>
            <pc:sldMk cId="2307147216" sldId="289"/>
            <ac:spMk id="5" creationId="{AF667673-9356-CD64-4806-45C78E0C6190}"/>
          </ac:spMkLst>
        </pc:spChg>
      </pc:sldChg>
      <pc:sldChg chg="new del">
        <pc:chgData name="SHAIK NAZEER" userId="9e4990022c8a94a5" providerId="LiveId" clId="{B048A422-A1C6-49FC-8747-0BB65F2766F4}" dt="2024-09-19T06:18:15.752" v="54" actId="2696"/>
        <pc:sldMkLst>
          <pc:docMk/>
          <pc:sldMk cId="3504941485" sldId="289"/>
        </pc:sldMkLst>
      </pc:sldChg>
      <pc:sldChg chg="new del">
        <pc:chgData name="SHAIK NAZEER" userId="9e4990022c8a94a5" providerId="LiveId" clId="{B048A422-A1C6-49FC-8747-0BB65F2766F4}" dt="2024-09-19T06:22:04.378" v="77" actId="2696"/>
        <pc:sldMkLst>
          <pc:docMk/>
          <pc:sldMk cId="4015385765" sldId="289"/>
        </pc:sldMkLst>
      </pc:sldChg>
      <pc:sldChg chg="addSp modSp new del mod">
        <pc:chgData name="SHAIK NAZEER" userId="9e4990022c8a94a5" providerId="LiveId" clId="{B048A422-A1C6-49FC-8747-0BB65F2766F4}" dt="2024-09-20T09:26:21.343" v="840" actId="2696"/>
        <pc:sldMkLst>
          <pc:docMk/>
          <pc:sldMk cId="730637312" sldId="290"/>
        </pc:sldMkLst>
        <pc:spChg chg="add mod">
          <ac:chgData name="SHAIK NAZEER" userId="9e4990022c8a94a5" providerId="LiveId" clId="{B048A422-A1C6-49FC-8747-0BB65F2766F4}" dt="2024-09-19T07:13:16.263" v="243" actId="207"/>
          <ac:spMkLst>
            <pc:docMk/>
            <pc:sldMk cId="730637312" sldId="290"/>
            <ac:spMk id="3" creationId="{486FD839-169B-3C87-29E5-7603D65AE457}"/>
          </ac:spMkLst>
        </pc:spChg>
      </pc:sldChg>
      <pc:sldChg chg="add del">
        <pc:chgData name="SHAIK NAZEER" userId="9e4990022c8a94a5" providerId="LiveId" clId="{B048A422-A1C6-49FC-8747-0BB65F2766F4}" dt="2024-09-19T06:22:21.742" v="84"/>
        <pc:sldMkLst>
          <pc:docMk/>
          <pc:sldMk cId="1626521937" sldId="290"/>
        </pc:sldMkLst>
      </pc:sldChg>
      <pc:sldChg chg="add del">
        <pc:chgData name="SHAIK NAZEER" userId="9e4990022c8a94a5" providerId="LiveId" clId="{B048A422-A1C6-49FC-8747-0BB65F2766F4}" dt="2024-09-19T06:22:15.361" v="82"/>
        <pc:sldMkLst>
          <pc:docMk/>
          <pc:sldMk cId="2465804238" sldId="290"/>
        </pc:sldMkLst>
      </pc:sldChg>
      <pc:sldChg chg="addSp modSp new del mod">
        <pc:chgData name="SHAIK NAZEER" userId="9e4990022c8a94a5" providerId="LiveId" clId="{B048A422-A1C6-49FC-8747-0BB65F2766F4}" dt="2024-09-20T09:26:16.989" v="839" actId="2696"/>
        <pc:sldMkLst>
          <pc:docMk/>
          <pc:sldMk cId="2479767303" sldId="291"/>
        </pc:sldMkLst>
        <pc:spChg chg="add mod">
          <ac:chgData name="SHAIK NAZEER" userId="9e4990022c8a94a5" providerId="LiveId" clId="{B048A422-A1C6-49FC-8747-0BB65F2766F4}" dt="2024-09-19T07:14:02.177" v="249" actId="207"/>
          <ac:spMkLst>
            <pc:docMk/>
            <pc:sldMk cId="2479767303" sldId="291"/>
            <ac:spMk id="3" creationId="{DA8CACB4-57BF-FE81-BF7D-BF2BC781A338}"/>
          </ac:spMkLst>
        </pc:spChg>
      </pc:sldChg>
      <pc:sldChg chg="new del">
        <pc:chgData name="SHAIK NAZEER" userId="9e4990022c8a94a5" providerId="LiveId" clId="{B048A422-A1C6-49FC-8747-0BB65F2766F4}" dt="2024-09-19T08:51:27.056" v="337" actId="680"/>
        <pc:sldMkLst>
          <pc:docMk/>
          <pc:sldMk cId="2381011549" sldId="292"/>
        </pc:sldMkLst>
      </pc:sldChg>
      <pc:sldChg chg="addSp new del">
        <pc:chgData name="SHAIK NAZEER" userId="9e4990022c8a94a5" providerId="LiveId" clId="{B048A422-A1C6-49FC-8747-0BB65F2766F4}" dt="2024-09-19T08:52:21.128" v="342" actId="680"/>
        <pc:sldMkLst>
          <pc:docMk/>
          <pc:sldMk cId="4276864632" sldId="292"/>
        </pc:sldMkLst>
        <pc:spChg chg="add">
          <ac:chgData name="SHAIK NAZEER" userId="9e4990022c8a94a5" providerId="LiveId" clId="{B048A422-A1C6-49FC-8747-0BB65F2766F4}" dt="2024-09-19T08:52:12.318" v="341"/>
          <ac:spMkLst>
            <pc:docMk/>
            <pc:sldMk cId="4276864632" sldId="292"/>
            <ac:spMk id="2" creationId="{8BFCAB51-2513-6A55-E496-8F0C8CE95881}"/>
          </ac:spMkLst>
        </pc:spChg>
      </pc:sldChg>
    </pc:docChg>
  </pc:docChgLst>
  <pc:docChgLst>
    <pc:chgData name="SHAIK NAZEER" userId="9e4990022c8a94a5" providerId="LiveId" clId="{DC9F36EC-D8D3-45D7-8334-C1FBEF10BEFC}"/>
    <pc:docChg chg="undo custSel modSld sldOrd">
      <pc:chgData name="SHAIK NAZEER" userId="9e4990022c8a94a5" providerId="LiveId" clId="{DC9F36EC-D8D3-45D7-8334-C1FBEF10BEFC}" dt="2024-10-21T07:09:12.441" v="6"/>
      <pc:docMkLst>
        <pc:docMk/>
      </pc:docMkLst>
      <pc:sldChg chg="ord">
        <pc:chgData name="SHAIK NAZEER" userId="9e4990022c8a94a5" providerId="LiveId" clId="{DC9F36EC-D8D3-45D7-8334-C1FBEF10BEFC}" dt="2024-10-21T07:09:12.441" v="6"/>
        <pc:sldMkLst>
          <pc:docMk/>
          <pc:sldMk cId="3253319079"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2958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7926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70110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199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5206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4043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1831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3903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614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5556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871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8801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418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9713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5253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887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10/21/2024</a:t>
            </a:fld>
            <a:endParaRPr lang="en-US" dirty="0"/>
          </a:p>
        </p:txBody>
      </p:sp>
    </p:spTree>
    <p:extLst>
      <p:ext uri="{BB962C8B-B14F-4D97-AF65-F5344CB8AC3E}">
        <p14:creationId xmlns:p14="http://schemas.microsoft.com/office/powerpoint/2010/main" val="286046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995664"/>
      </p:ext>
    </p:extLst>
  </p:cSld>
  <p:clrMap bg1="lt1" tx1="dk1" bg2="lt2" tx2="dk2" accent1="accent1" accent2="accent2" accent3="accent3" accent4="accent4" accent5="accent5" accent6="accent6" hlink="hlink" folHlink="folHlink"/>
  <p:sldLayoutIdLst>
    <p:sldLayoutId id="2147484664" r:id="rId1"/>
    <p:sldLayoutId id="2147484665" r:id="rId2"/>
    <p:sldLayoutId id="2147484666" r:id="rId3"/>
    <p:sldLayoutId id="2147484667" r:id="rId4"/>
    <p:sldLayoutId id="2147484668" r:id="rId5"/>
    <p:sldLayoutId id="2147484669" r:id="rId6"/>
    <p:sldLayoutId id="2147484670" r:id="rId7"/>
    <p:sldLayoutId id="2147484671" r:id="rId8"/>
    <p:sldLayoutId id="2147484672" r:id="rId9"/>
    <p:sldLayoutId id="2147484673" r:id="rId10"/>
    <p:sldLayoutId id="2147484674" r:id="rId11"/>
    <p:sldLayoutId id="2147484675" r:id="rId12"/>
    <p:sldLayoutId id="2147484676" r:id="rId13"/>
    <p:sldLayoutId id="2147484677" r:id="rId14"/>
    <p:sldLayoutId id="2147484678" r:id="rId15"/>
    <p:sldLayoutId id="2147484679" r:id="rId16"/>
    <p:sldLayoutId id="214748468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MRGI Logo New2">
            <a:extLst>
              <a:ext uri="{FF2B5EF4-FFF2-40B4-BE49-F238E27FC236}">
                <a16:creationId xmlns:a16="http://schemas.microsoft.com/office/drawing/2014/main" id="{743FBD28-7AA8-7F67-03F4-9F282E4A6DB3}"/>
              </a:ext>
            </a:extLst>
          </p:cNvPr>
          <p:cNvPicPr/>
          <p:nvPr/>
        </p:nvPicPr>
        <p:blipFill>
          <a:blip r:embed="rId2" cstate="print"/>
          <a:srcRect/>
          <a:stretch>
            <a:fillRect/>
          </a:stretch>
        </p:blipFill>
        <p:spPr bwMode="auto">
          <a:xfrm>
            <a:off x="1280343" y="185978"/>
            <a:ext cx="1428760" cy="1071570"/>
          </a:xfrm>
          <a:prstGeom prst="rect">
            <a:avLst/>
          </a:prstGeom>
          <a:noFill/>
          <a:ln w="9525">
            <a:noFill/>
            <a:miter lim="800000"/>
            <a:headEnd/>
            <a:tailEnd/>
          </a:ln>
        </p:spPr>
      </p:pic>
      <p:pic>
        <p:nvPicPr>
          <p:cNvPr id="7" name="Picture 6">
            <a:extLst>
              <a:ext uri="{FF2B5EF4-FFF2-40B4-BE49-F238E27FC236}">
                <a16:creationId xmlns:a16="http://schemas.microsoft.com/office/drawing/2014/main" id="{B0E328EE-4993-2C5E-B069-4FA2F223CA58}"/>
              </a:ext>
            </a:extLst>
          </p:cNvPr>
          <p:cNvPicPr/>
          <p:nvPr/>
        </p:nvPicPr>
        <p:blipFill>
          <a:blip r:embed="rId3"/>
          <a:srcRect/>
          <a:stretch>
            <a:fillRect/>
          </a:stretch>
        </p:blipFill>
        <p:spPr bwMode="auto">
          <a:xfrm>
            <a:off x="9608403" y="185978"/>
            <a:ext cx="1285852" cy="1071546"/>
          </a:xfrm>
          <a:prstGeom prst="rect">
            <a:avLst/>
          </a:prstGeom>
          <a:noFill/>
          <a:ln w="9525">
            <a:noFill/>
            <a:miter lim="800000"/>
            <a:headEnd/>
            <a:tailEnd/>
          </a:ln>
        </p:spPr>
      </p:pic>
      <p:sp>
        <p:nvSpPr>
          <p:cNvPr id="9" name="TextBox 8">
            <a:extLst>
              <a:ext uri="{FF2B5EF4-FFF2-40B4-BE49-F238E27FC236}">
                <a16:creationId xmlns:a16="http://schemas.microsoft.com/office/drawing/2014/main" id="{69DA7A40-36E3-53E3-13B3-15729C64E571}"/>
              </a:ext>
            </a:extLst>
          </p:cNvPr>
          <p:cNvSpPr txBox="1"/>
          <p:nvPr/>
        </p:nvSpPr>
        <p:spPr>
          <a:xfrm>
            <a:off x="3110753" y="256362"/>
            <a:ext cx="6096000" cy="1508105"/>
          </a:xfrm>
          <a:prstGeom prst="rect">
            <a:avLst/>
          </a:prstGeom>
          <a:noFill/>
        </p:spPr>
        <p:txBody>
          <a:bodyPr wrap="square">
            <a:spAutoFit/>
          </a:bodyPr>
          <a:lstStyle/>
          <a:p>
            <a:r>
              <a:rPr lang="en-IN" sz="1800" b="1" dirty="0">
                <a:solidFill>
                  <a:schemeClr val="accent1">
                    <a:lumMod val="75000"/>
                  </a:schemeClr>
                </a:solidFill>
                <a:latin typeface="Times New Roman" panose="02020603050405020304" pitchFamily="18" charset="0"/>
                <a:cs typeface="Times New Roman" panose="02020603050405020304" pitchFamily="18" charset="0"/>
              </a:rPr>
              <a:t>                     </a:t>
            </a:r>
            <a:r>
              <a:rPr lang="en-IN" sz="1800" b="1" dirty="0">
                <a:solidFill>
                  <a:schemeClr val="accent1">
                    <a:lumMod val="50000"/>
                  </a:schemeClr>
                </a:solidFill>
                <a:latin typeface="Times New Roman" panose="02020603050405020304" pitchFamily="18" charset="0"/>
                <a:cs typeface="Times New Roman" panose="02020603050405020304" pitchFamily="18" charset="0"/>
              </a:rPr>
              <a:t>CMR TECHNICAL CAMPUS</a:t>
            </a:r>
            <a:br>
              <a:rPr lang="en-IN" sz="1800" b="1" dirty="0">
                <a:solidFill>
                  <a:schemeClr val="accent1">
                    <a:lumMod val="50000"/>
                  </a:schemeClr>
                </a:solidFill>
                <a:latin typeface="Times New Roman" panose="02020603050405020304" pitchFamily="18" charset="0"/>
                <a:cs typeface="Times New Roman" panose="02020603050405020304" pitchFamily="18" charset="0"/>
              </a:rPr>
            </a:br>
            <a:r>
              <a:rPr lang="en-IN" sz="1800" b="1" dirty="0">
                <a:solidFill>
                  <a:schemeClr val="accent1">
                    <a:lumMod val="50000"/>
                  </a:schemeClr>
                </a:solidFill>
                <a:latin typeface="Times New Roman" panose="02020603050405020304" pitchFamily="18" charset="0"/>
                <a:cs typeface="Times New Roman" panose="02020603050405020304" pitchFamily="18" charset="0"/>
              </a:rPr>
              <a:t>                             UGC (Autonomous)</a:t>
            </a:r>
            <a:br>
              <a:rPr lang="en-IN" sz="1800" b="1" dirty="0">
                <a:solidFill>
                  <a:schemeClr val="accent1">
                    <a:lumMod val="50000"/>
                  </a:schemeClr>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Kandlakoya</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Medchal</a:t>
            </a:r>
            <a:r>
              <a:rPr lang="en-IN" sz="1800" dirty="0">
                <a:solidFill>
                  <a:schemeClr val="tx1"/>
                </a:solidFill>
                <a:latin typeface="Times New Roman" panose="02020603050405020304" pitchFamily="18" charset="0"/>
                <a:cs typeface="Times New Roman" panose="02020603050405020304" pitchFamily="18" charset="0"/>
              </a:rPr>
              <a:t> Road, Hyd-501401</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a:t>
            </a:r>
            <a:r>
              <a:rPr lang="en-IN" sz="1800" b="1" dirty="0">
                <a:solidFill>
                  <a:srgbClr val="FF0000"/>
                </a:solidFill>
                <a:latin typeface="Times New Roman" panose="02020603050405020304" pitchFamily="18" charset="0"/>
                <a:cs typeface="Times New Roman" panose="02020603050405020304" pitchFamily="18" charset="0"/>
              </a:rPr>
              <a:t>Department of Computer Science and Engineering</a:t>
            </a:r>
          </a:p>
          <a:p>
            <a:r>
              <a:rPr lang="en-IN" sz="2000" b="1" dirty="0">
                <a:solidFill>
                  <a:srgbClr val="00B050"/>
                </a:solidFill>
                <a:latin typeface="Times New Roman" panose="02020603050405020304" pitchFamily="18" charset="0"/>
                <a:cs typeface="Times New Roman" panose="02020603050405020304" pitchFamily="18" charset="0"/>
              </a:rPr>
              <a:t>                           Mini Project Review</a:t>
            </a:r>
            <a:endParaRPr lang="en-IN" dirty="0"/>
          </a:p>
        </p:txBody>
      </p:sp>
      <p:sp>
        <p:nvSpPr>
          <p:cNvPr id="11" name="TextBox 10">
            <a:extLst>
              <a:ext uri="{FF2B5EF4-FFF2-40B4-BE49-F238E27FC236}">
                <a16:creationId xmlns:a16="http://schemas.microsoft.com/office/drawing/2014/main" id="{A1CF6DF5-B2EA-EF33-7857-9A86C86C62F1}"/>
              </a:ext>
            </a:extLst>
          </p:cNvPr>
          <p:cNvSpPr txBox="1"/>
          <p:nvPr/>
        </p:nvSpPr>
        <p:spPr>
          <a:xfrm>
            <a:off x="755781" y="1949609"/>
            <a:ext cx="10166467" cy="1415772"/>
          </a:xfrm>
          <a:prstGeom prst="rect">
            <a:avLst/>
          </a:prstGeom>
          <a:noFill/>
        </p:spPr>
        <p:txBody>
          <a:bodyPr wrap="square">
            <a:spAutoFit/>
          </a:bodyPr>
          <a:lstStyle/>
          <a:p>
            <a:r>
              <a:rPr lang="en-US" sz="2000" b="1"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r>
              <a:rPr lang="en-US" sz="2400" b="1" dirty="0">
                <a:solidFill>
                  <a:schemeClr val="tx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2400" b="1"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REDICTING ACCURACY OF PLAYERS IN THE CRICKET USING                     MACHINE LEARNING    </a:t>
            </a:r>
            <a:endParaRPr lang="en-IN" sz="2400" dirty="0">
              <a:solidFill>
                <a:schemeClr val="tx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IN" b="1" dirty="0">
                <a:solidFill>
                  <a:schemeClr val="tx2"/>
                </a:solidFill>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E1800385-28C3-FD45-1F8D-922D6F50F383}"/>
              </a:ext>
            </a:extLst>
          </p:cNvPr>
          <p:cNvSpPr txBox="1"/>
          <p:nvPr/>
        </p:nvSpPr>
        <p:spPr>
          <a:xfrm>
            <a:off x="1207154" y="3669476"/>
            <a:ext cx="6096000" cy="2092881"/>
          </a:xfrm>
          <a:prstGeom prst="rect">
            <a:avLst/>
          </a:prstGeom>
          <a:noFill/>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Project Guide:</a:t>
            </a:r>
          </a:p>
          <a:p>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D.T.V. </a:t>
            </a:r>
            <a:r>
              <a:rPr lang="en-IN" dirty="0" err="1">
                <a:latin typeface="Times New Roman" panose="02020603050405020304" pitchFamily="18" charset="0"/>
                <a:cs typeface="Times New Roman" panose="02020603050405020304" pitchFamily="18" charset="0"/>
              </a:rPr>
              <a:t>Dharmajee</a:t>
            </a:r>
            <a:r>
              <a:rPr lang="en-IN" dirty="0">
                <a:latin typeface="Times New Roman" panose="02020603050405020304" pitchFamily="18" charset="0"/>
                <a:cs typeface="Times New Roman" panose="02020603050405020304" pitchFamily="18" charset="0"/>
              </a:rPr>
              <a:t> Rao</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Dean Academics &amp; Professor of CSE</a:t>
            </a:r>
          </a:p>
          <a:p>
            <a:endParaRPr lang="en-US"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Project Coordinator:</a:t>
            </a:r>
          </a:p>
          <a:p>
            <a:r>
              <a:rPr lang="en-US" dirty="0">
                <a:latin typeface="Times New Roman" panose="02020603050405020304" pitchFamily="18" charset="0"/>
                <a:cs typeface="Times New Roman" panose="02020603050405020304" pitchFamily="18" charset="0"/>
              </a:rPr>
              <a:t>D</a:t>
            </a:r>
            <a:r>
              <a:rPr lang="en-US">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J. Narasimha Rao</a:t>
            </a:r>
          </a:p>
          <a:p>
            <a:r>
              <a:rPr lang="en-US" dirty="0">
                <a:latin typeface="Times New Roman" panose="02020603050405020304" pitchFamily="18" charset="0"/>
                <a:cs typeface="Times New Roman" panose="02020603050405020304" pitchFamily="18" charset="0"/>
              </a:rPr>
              <a:t>Associate Professor, CSE Department</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5BD74A8-BB27-ED13-40AB-6277953A03FB}"/>
              </a:ext>
            </a:extLst>
          </p:cNvPr>
          <p:cNvSpPr txBox="1"/>
          <p:nvPr/>
        </p:nvSpPr>
        <p:spPr>
          <a:xfrm>
            <a:off x="7203329" y="3786939"/>
            <a:ext cx="6096000" cy="1231106"/>
          </a:xfrm>
          <a:prstGeom prst="rect">
            <a:avLst/>
          </a:prstGeom>
          <a:noFill/>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217R1A05Q8  : Shaik Nazeer</a:t>
            </a:r>
          </a:p>
          <a:p>
            <a:r>
              <a:rPr lang="en-US" dirty="0">
                <a:latin typeface="Times New Roman" panose="02020603050405020304" pitchFamily="18" charset="0"/>
                <a:cs typeface="Times New Roman" panose="02020603050405020304" pitchFamily="18" charset="0"/>
              </a:rPr>
              <a:t>217R1A05Q4  : </a:t>
            </a:r>
            <a:r>
              <a:rPr lang="en-US" dirty="0" err="1">
                <a:latin typeface="Times New Roman" panose="02020603050405020304" pitchFamily="18" charset="0"/>
                <a:cs typeface="Times New Roman" panose="02020603050405020304" pitchFamily="18" charset="0"/>
              </a:rPr>
              <a:t>Sakali</a:t>
            </a:r>
            <a:r>
              <a:rPr lang="en-US" dirty="0">
                <a:latin typeface="Times New Roman" panose="02020603050405020304" pitchFamily="18" charset="0"/>
                <a:cs typeface="Times New Roman" panose="02020603050405020304" pitchFamily="18" charset="0"/>
              </a:rPr>
              <a:t> Naresh</a:t>
            </a:r>
          </a:p>
          <a:p>
            <a:r>
              <a:rPr lang="en-US" dirty="0">
                <a:latin typeface="Times New Roman" panose="02020603050405020304" pitchFamily="18" charset="0"/>
                <a:cs typeface="Times New Roman" panose="02020603050405020304" pitchFamily="18" charset="0"/>
              </a:rPr>
              <a:t>217R1A05P9  : </a:t>
            </a:r>
            <a:r>
              <a:rPr lang="en-US" dirty="0" err="1">
                <a:latin typeface="Times New Roman" panose="02020603050405020304" pitchFamily="18" charset="0"/>
                <a:cs typeface="Times New Roman" panose="02020603050405020304" pitchFamily="18" charset="0"/>
              </a:rPr>
              <a:t>Pinjarla</a:t>
            </a:r>
            <a:r>
              <a:rPr lang="en-US" dirty="0">
                <a:latin typeface="Times New Roman" panose="02020603050405020304" pitchFamily="18" charset="0"/>
                <a:cs typeface="Times New Roman" panose="02020603050405020304" pitchFamily="18" charset="0"/>
              </a:rPr>
              <a:t> Dheeraj</a:t>
            </a:r>
            <a:endParaRPr lang="en-IN" dirty="0"/>
          </a:p>
        </p:txBody>
      </p:sp>
      <p:sp>
        <p:nvSpPr>
          <p:cNvPr id="16" name="TextBox 15">
            <a:extLst>
              <a:ext uri="{FF2B5EF4-FFF2-40B4-BE49-F238E27FC236}">
                <a16:creationId xmlns:a16="http://schemas.microsoft.com/office/drawing/2014/main" id="{569F019B-E1FF-379C-6964-20602C34FBD8}"/>
              </a:ext>
            </a:extLst>
          </p:cNvPr>
          <p:cNvSpPr txBox="1"/>
          <p:nvPr/>
        </p:nvSpPr>
        <p:spPr>
          <a:xfrm>
            <a:off x="3604331" y="3042627"/>
            <a:ext cx="4149019" cy="369332"/>
          </a:xfrm>
          <a:prstGeom prst="rect">
            <a:avLst/>
          </a:prstGeom>
          <a:noFill/>
        </p:spPr>
        <p:txBody>
          <a:bodyPr wrap="square" rtlCol="0">
            <a:spAutoFit/>
          </a:bodyPr>
          <a:lstStyle/>
          <a:p>
            <a:r>
              <a:rPr lang="en-IN" dirty="0">
                <a:solidFill>
                  <a:srgbClr val="FF0000"/>
                </a:solidFill>
                <a:latin typeface="Times New Roman" panose="02020603050405020304" pitchFamily="18" charset="0"/>
                <a:cs typeface="Times New Roman" panose="02020603050405020304" pitchFamily="18" charset="0"/>
              </a:rPr>
              <a:t>                        BATCH NO-04</a:t>
            </a:r>
          </a:p>
        </p:txBody>
      </p:sp>
    </p:spTree>
    <p:extLst>
      <p:ext uri="{BB962C8B-B14F-4D97-AF65-F5344CB8AC3E}">
        <p14:creationId xmlns:p14="http://schemas.microsoft.com/office/powerpoint/2010/main" val="117356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C4182-EEF1-E57D-9E69-FCF2BD9C9090}"/>
              </a:ext>
            </a:extLst>
          </p:cNvPr>
          <p:cNvSpPr>
            <a:spLocks noGrp="1"/>
          </p:cNvSpPr>
          <p:nvPr>
            <p:ph type="title"/>
          </p:nvPr>
        </p:nvSpPr>
        <p:spPr>
          <a:xfrm>
            <a:off x="289165" y="499241"/>
            <a:ext cx="3160683" cy="806871"/>
          </a:xfrm>
        </p:spPr>
        <p:txBody>
          <a:bodyPr>
            <a:normAutofit/>
          </a:bodyPr>
          <a:lstStyle/>
          <a:p>
            <a:r>
              <a:rPr lang="en-US" sz="2800" b="1" cap="none" dirty="0">
                <a:solidFill>
                  <a:schemeClr val="tx1"/>
                </a:solidFill>
                <a:latin typeface="Times New Roman" panose="02020603050405020304" pitchFamily="18" charset="0"/>
                <a:cs typeface="Times New Roman" panose="02020603050405020304" pitchFamily="18" charset="0"/>
              </a:rPr>
              <a:t>Modules</a:t>
            </a:r>
            <a:endParaRPr lang="en-IN" sz="2800" b="1" cap="none"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FF3ED3-5666-425F-3C25-794D019D6E22}"/>
              </a:ext>
            </a:extLst>
          </p:cNvPr>
          <p:cNvSpPr>
            <a:spLocks noGrp="1"/>
          </p:cNvSpPr>
          <p:nvPr>
            <p:ph sz="quarter" idx="13"/>
          </p:nvPr>
        </p:nvSpPr>
        <p:spPr>
          <a:xfrm>
            <a:off x="1163343" y="1777771"/>
            <a:ext cx="10067365" cy="4177552"/>
          </a:xfrm>
        </p:spPr>
        <p:txBody>
          <a:bodyPr>
            <a:norm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Home</a:t>
            </a:r>
          </a:p>
          <a:p>
            <a:pPr marL="0" indent="0">
              <a:buNone/>
            </a:pPr>
            <a:endParaRPr lang="en-US" sz="2400" b="1"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Coach/Captain login</a:t>
            </a:r>
          </a:p>
          <a:p>
            <a:pPr marL="0" indent="0">
              <a:buNone/>
            </a:pPr>
            <a:endParaRPr lang="en-US" sz="2400" b="1"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Register Here(New User)</a:t>
            </a:r>
            <a:endParaRPr lang="en-IN" sz="2400" b="1"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31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ABA6-CDC5-4371-1E3B-1BFFA4A94AA8}"/>
              </a:ext>
            </a:extLst>
          </p:cNvPr>
          <p:cNvSpPr>
            <a:spLocks noGrp="1"/>
          </p:cNvSpPr>
          <p:nvPr>
            <p:ph type="title"/>
          </p:nvPr>
        </p:nvSpPr>
        <p:spPr>
          <a:xfrm>
            <a:off x="541529" y="0"/>
            <a:ext cx="10364451" cy="1596177"/>
          </a:xfrm>
        </p:spPr>
        <p:txBody>
          <a:bodyPr>
            <a:normAutofit fontScale="90000"/>
          </a:bodyPr>
          <a:lstStyle/>
          <a:p>
            <a:br>
              <a:rPr lang="en-US" sz="2200" b="1" cap="none" dirty="0">
                <a:solidFill>
                  <a:schemeClr val="tx1"/>
                </a:solidFill>
                <a:latin typeface="Times New Roman" panose="02020603050405020304" pitchFamily="18" charset="0"/>
                <a:cs typeface="Times New Roman" panose="02020603050405020304" pitchFamily="18" charset="0"/>
              </a:rPr>
            </a:br>
            <a:br>
              <a:rPr lang="en-US" sz="2700" b="1" cap="none" dirty="0">
                <a:solidFill>
                  <a:schemeClr val="tx1"/>
                </a:solidFill>
                <a:latin typeface="Times New Roman" panose="02020603050405020304" pitchFamily="18" charset="0"/>
                <a:cs typeface="Times New Roman" panose="02020603050405020304" pitchFamily="18" charset="0"/>
              </a:rPr>
            </a:br>
            <a:r>
              <a:rPr lang="en-US" sz="2700" b="1" dirty="0">
                <a:solidFill>
                  <a:schemeClr val="tx1"/>
                </a:solidFill>
                <a:latin typeface="Times New Roman" panose="02020603050405020304" pitchFamily="18" charset="0"/>
                <a:cs typeface="Times New Roman" panose="02020603050405020304" pitchFamily="18" charset="0"/>
              </a:rPr>
              <a:t>Home</a:t>
            </a:r>
            <a:br>
              <a:rPr lang="en-US" sz="2700" b="1" dirty="0">
                <a:solidFill>
                  <a:schemeClr val="tx1"/>
                </a:solidFill>
                <a:latin typeface="Times New Roman" panose="02020603050405020304" pitchFamily="18" charset="0"/>
                <a:cs typeface="Times New Roman" panose="02020603050405020304" pitchFamily="18" charset="0"/>
              </a:rPr>
            </a:br>
            <a:br>
              <a:rPr lang="en-US" sz="2700" b="1" dirty="0">
                <a:solidFill>
                  <a:schemeClr val="tx1"/>
                </a:solidFill>
                <a:latin typeface="Times New Roman" panose="02020603050405020304" pitchFamily="18" charset="0"/>
                <a:cs typeface="Times New Roman" panose="02020603050405020304" pitchFamily="18" charset="0"/>
              </a:rPr>
            </a:br>
            <a:r>
              <a:rPr lang="en-US" sz="2700" dirty="0">
                <a:solidFill>
                  <a:schemeClr val="tx1"/>
                </a:solidFill>
                <a:latin typeface="Times New Roman" panose="02020603050405020304" pitchFamily="18" charset="0"/>
                <a:cs typeface="Times New Roman" panose="02020603050405020304" pitchFamily="18" charset="0"/>
              </a:rPr>
              <a:t>The Home module is the central hub for users, showcasing key features, updates, and links to other sections for easy navigation</a:t>
            </a:r>
            <a:br>
              <a:rPr lang="en-US" sz="2700" b="1" dirty="0">
                <a:solidFill>
                  <a:schemeClr val="tx1"/>
                </a:solidFill>
                <a:latin typeface="Times New Roman" panose="02020603050405020304" pitchFamily="18" charset="0"/>
                <a:cs typeface="Times New Roman" panose="02020603050405020304" pitchFamily="18" charset="0"/>
              </a:rPr>
            </a:br>
            <a:br>
              <a:rPr lang="en-US" sz="2700" b="1" cap="none" dirty="0">
                <a:solidFill>
                  <a:schemeClr val="tx1"/>
                </a:solidFill>
                <a:latin typeface="Times New Roman" panose="02020603050405020304" pitchFamily="18" charset="0"/>
                <a:cs typeface="Times New Roman" panose="02020603050405020304" pitchFamily="18" charset="0"/>
              </a:rPr>
            </a:br>
            <a:r>
              <a:rPr lang="en-IN" sz="2700" b="1" dirty="0">
                <a:solidFill>
                  <a:schemeClr val="tx1"/>
                </a:solidFill>
                <a:latin typeface="Times New Roman" panose="02020603050405020304" pitchFamily="18" charset="0"/>
                <a:cs typeface="Times New Roman" panose="02020603050405020304" pitchFamily="18" charset="0"/>
              </a:rPr>
              <a:t>Coach/Captain Login</a:t>
            </a:r>
            <a:br>
              <a:rPr lang="en-US" sz="2700" b="1" dirty="0">
                <a:solidFill>
                  <a:schemeClr val="tx1"/>
                </a:solidFill>
                <a:latin typeface="Times New Roman" panose="02020603050405020304" pitchFamily="18" charset="0"/>
                <a:cs typeface="Times New Roman" panose="02020603050405020304" pitchFamily="18" charset="0"/>
              </a:rPr>
            </a:br>
            <a:br>
              <a:rPr lang="en-US" sz="2700" cap="none" dirty="0">
                <a:solidFill>
                  <a:schemeClr val="tx1"/>
                </a:solidFill>
                <a:latin typeface="Times New Roman" panose="02020603050405020304" pitchFamily="18" charset="0"/>
                <a:cs typeface="Times New Roman" panose="02020603050405020304" pitchFamily="18" charset="0"/>
              </a:rPr>
            </a:br>
            <a:r>
              <a:rPr lang="en-US" sz="2700" dirty="0">
                <a:solidFill>
                  <a:schemeClr val="tx1"/>
                </a:solidFill>
                <a:latin typeface="Times New Roman" panose="02020603050405020304" pitchFamily="18" charset="0"/>
                <a:cs typeface="Times New Roman" panose="02020603050405020304" pitchFamily="18" charset="0"/>
              </a:rPr>
              <a:t>This section allows coaches and team captains to securely log in and manage their teams, access scheduling tools, and track performance metrics</a:t>
            </a:r>
            <a:br>
              <a:rPr lang="en-US" sz="2700" dirty="0">
                <a:solidFill>
                  <a:schemeClr val="tx1"/>
                </a:solidFill>
                <a:latin typeface="Times New Roman" panose="02020603050405020304" pitchFamily="18" charset="0"/>
                <a:cs typeface="Times New Roman" panose="02020603050405020304" pitchFamily="18" charset="0"/>
              </a:rPr>
            </a:br>
            <a:br>
              <a:rPr lang="en-US" sz="2700" dirty="0">
                <a:solidFill>
                  <a:schemeClr val="tx1"/>
                </a:solidFill>
                <a:latin typeface="Times New Roman" panose="02020603050405020304" pitchFamily="18" charset="0"/>
                <a:cs typeface="Times New Roman" panose="02020603050405020304" pitchFamily="18" charset="0"/>
              </a:rPr>
            </a:br>
            <a:r>
              <a:rPr lang="en-IN" sz="2700" b="1" dirty="0">
                <a:solidFill>
                  <a:schemeClr val="tx1"/>
                </a:solidFill>
                <a:latin typeface="Times New Roman" panose="02020603050405020304" pitchFamily="18" charset="0"/>
                <a:cs typeface="Times New Roman" panose="02020603050405020304" pitchFamily="18" charset="0"/>
              </a:rPr>
              <a:t>Register Here (New User)</a:t>
            </a:r>
            <a:br>
              <a:rPr lang="en-IN" sz="2700" b="1" cap="none" dirty="0">
                <a:solidFill>
                  <a:schemeClr val="tx1"/>
                </a:solidFill>
                <a:latin typeface="Times New Roman" panose="02020603050405020304" pitchFamily="18" charset="0"/>
                <a:cs typeface="Times New Roman" panose="02020603050405020304" pitchFamily="18" charset="0"/>
              </a:rPr>
            </a:br>
            <a:br>
              <a:rPr lang="en-IN" sz="2700" b="1" cap="none" dirty="0">
                <a:solidFill>
                  <a:schemeClr val="tx1"/>
                </a:solidFill>
                <a:latin typeface="Times New Roman" panose="02020603050405020304" pitchFamily="18" charset="0"/>
                <a:cs typeface="Times New Roman" panose="02020603050405020304" pitchFamily="18" charset="0"/>
              </a:rPr>
            </a:br>
            <a:r>
              <a:rPr lang="en-US" sz="2700" dirty="0">
                <a:solidFill>
                  <a:schemeClr val="tx1"/>
                </a:solidFill>
                <a:latin typeface="Times New Roman" panose="02020603050405020304" pitchFamily="18" charset="0"/>
                <a:cs typeface="Times New Roman" panose="02020603050405020304" pitchFamily="18" charset="0"/>
              </a:rPr>
              <a:t>This module enables new users to fill out a registration form, providing essential information to create an account, allowing them to log in and utilize platform features tailored to their roles.</a:t>
            </a:r>
            <a:br>
              <a:rPr lang="en-IN" sz="2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2700" b="1" cap="none" dirty="0">
                <a:solidFill>
                  <a:schemeClr val="tx1"/>
                </a:solidFill>
                <a:latin typeface="Times New Roman" panose="02020603050405020304" pitchFamily="18" charset="0"/>
                <a:cs typeface="Times New Roman" panose="02020603050405020304" pitchFamily="18" charset="0"/>
              </a:rPr>
            </a:br>
            <a:br>
              <a:rPr lang="en-IN" sz="2700" b="1" cap="none" dirty="0">
                <a:solidFill>
                  <a:schemeClr val="tx1"/>
                </a:solidFill>
                <a:latin typeface="Times New Roman" panose="02020603050405020304" pitchFamily="18" charset="0"/>
                <a:cs typeface="Times New Roman" panose="02020603050405020304" pitchFamily="18" charset="0"/>
              </a:rPr>
            </a:br>
            <a:br>
              <a:rPr lang="en-IN" sz="1400" cap="none" dirty="0">
                <a:solidFill>
                  <a:schemeClr val="tx1"/>
                </a:solidFill>
                <a:latin typeface="Times New Roman" panose="02020603050405020304" pitchFamily="18" charset="0"/>
                <a:cs typeface="Times New Roman" panose="02020603050405020304" pitchFamily="18" charset="0"/>
              </a:rPr>
            </a:br>
            <a:br>
              <a:rPr lang="en-US" sz="2200" cap="none" dirty="0">
                <a:solidFill>
                  <a:schemeClr val="tx1"/>
                </a:solidFill>
                <a:latin typeface="Times New Roman" panose="02020603050405020304" pitchFamily="18" charset="0"/>
                <a:cs typeface="Times New Roman" panose="02020603050405020304" pitchFamily="18" charset="0"/>
              </a:rPr>
            </a:br>
            <a:b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US" sz="2000" cap="none" dirty="0">
                <a:solidFill>
                  <a:schemeClr val="tx1"/>
                </a:solidFill>
                <a:latin typeface="Times New Roman" panose="02020603050405020304" pitchFamily="18" charset="0"/>
                <a:cs typeface="Times New Roman" panose="02020603050405020304" pitchFamily="18" charset="0"/>
              </a:rPr>
            </a:br>
            <a:br>
              <a:rPr lang="en-US" sz="1200" cap="none" dirty="0">
                <a:solidFill>
                  <a:schemeClr val="tx1"/>
                </a:solidFill>
                <a:latin typeface="Times New Roman" panose="02020603050405020304" pitchFamily="18" charset="0"/>
                <a:cs typeface="Times New Roman" panose="02020603050405020304" pitchFamily="18" charset="0"/>
              </a:rPr>
            </a:br>
            <a:endParaRPr lang="en-IN" sz="2000" b="1" dirty="0">
              <a:solidFill>
                <a:schemeClr val="tx1"/>
              </a:solidFill>
            </a:endParaRPr>
          </a:p>
        </p:txBody>
      </p:sp>
    </p:spTree>
    <p:extLst>
      <p:ext uri="{BB962C8B-B14F-4D97-AF65-F5344CB8AC3E}">
        <p14:creationId xmlns:p14="http://schemas.microsoft.com/office/powerpoint/2010/main" val="51769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F8DC-E6EC-3151-80B7-2AE7120480F2}"/>
              </a:ext>
            </a:extLst>
          </p:cNvPr>
          <p:cNvSpPr>
            <a:spLocks noGrp="1"/>
          </p:cNvSpPr>
          <p:nvPr>
            <p:ph type="title"/>
          </p:nvPr>
        </p:nvSpPr>
        <p:spPr>
          <a:xfrm>
            <a:off x="922014" y="336153"/>
            <a:ext cx="4814672" cy="995130"/>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Use case diagram</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BF017772-67DA-6D96-F6B4-5EB7F323211D}"/>
              </a:ext>
            </a:extLst>
          </p:cNvPr>
          <p:cNvPicPr>
            <a:picLocks noGrp="1" noChangeAspect="1"/>
          </p:cNvPicPr>
          <p:nvPr>
            <p:ph sz="quarter" idx="13"/>
          </p:nvPr>
        </p:nvPicPr>
        <p:blipFill>
          <a:blip r:embed="rId2"/>
          <a:stretch>
            <a:fillRect/>
          </a:stretch>
        </p:blipFill>
        <p:spPr>
          <a:xfrm>
            <a:off x="1244337" y="1187778"/>
            <a:ext cx="7909089" cy="4678837"/>
          </a:xfrm>
        </p:spPr>
      </p:pic>
    </p:spTree>
    <p:extLst>
      <p:ext uri="{BB962C8B-B14F-4D97-AF65-F5344CB8AC3E}">
        <p14:creationId xmlns:p14="http://schemas.microsoft.com/office/powerpoint/2010/main" val="3525096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314B-1FB7-4677-F68A-373F05F23CAE}"/>
              </a:ext>
            </a:extLst>
          </p:cNvPr>
          <p:cNvSpPr>
            <a:spLocks noGrp="1"/>
          </p:cNvSpPr>
          <p:nvPr>
            <p:ph type="title"/>
          </p:nvPr>
        </p:nvSpPr>
        <p:spPr>
          <a:xfrm>
            <a:off x="745998" y="404333"/>
            <a:ext cx="4155766" cy="981683"/>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class diagram</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96F05E1B-4D06-0185-6424-EFAEC4804225}"/>
              </a:ext>
            </a:extLst>
          </p:cNvPr>
          <p:cNvPicPr>
            <a:picLocks noGrp="1" noChangeAspect="1"/>
          </p:cNvPicPr>
          <p:nvPr>
            <p:ph sz="quarter" idx="13"/>
          </p:nvPr>
        </p:nvPicPr>
        <p:blipFill>
          <a:blip r:embed="rId2"/>
          <a:stretch>
            <a:fillRect/>
          </a:stretch>
        </p:blipFill>
        <p:spPr>
          <a:xfrm>
            <a:off x="1546285" y="1159594"/>
            <a:ext cx="8016372" cy="4760536"/>
          </a:xfrm>
        </p:spPr>
      </p:pic>
    </p:spTree>
    <p:extLst>
      <p:ext uri="{BB962C8B-B14F-4D97-AF65-F5344CB8AC3E}">
        <p14:creationId xmlns:p14="http://schemas.microsoft.com/office/powerpoint/2010/main" val="1852507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2187-3792-1F95-EFB3-1D754CF96D1B}"/>
              </a:ext>
            </a:extLst>
          </p:cNvPr>
          <p:cNvSpPr>
            <a:spLocks noGrp="1"/>
          </p:cNvSpPr>
          <p:nvPr>
            <p:ph type="title"/>
          </p:nvPr>
        </p:nvSpPr>
        <p:spPr>
          <a:xfrm>
            <a:off x="711344" y="273861"/>
            <a:ext cx="4666754" cy="1008577"/>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Sequence diagram</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611E271D-1CC5-DD51-FE2B-1498641AF98B}"/>
              </a:ext>
            </a:extLst>
          </p:cNvPr>
          <p:cNvPicPr>
            <a:picLocks noGrp="1" noChangeAspect="1"/>
          </p:cNvPicPr>
          <p:nvPr>
            <p:ph sz="quarter" idx="13"/>
          </p:nvPr>
        </p:nvPicPr>
        <p:blipFill>
          <a:blip r:embed="rId2"/>
          <a:stretch>
            <a:fillRect/>
          </a:stretch>
        </p:blipFill>
        <p:spPr>
          <a:xfrm>
            <a:off x="1838227" y="933254"/>
            <a:ext cx="7334053" cy="4996206"/>
          </a:xfrm>
        </p:spPr>
      </p:pic>
    </p:spTree>
    <p:extLst>
      <p:ext uri="{BB962C8B-B14F-4D97-AF65-F5344CB8AC3E}">
        <p14:creationId xmlns:p14="http://schemas.microsoft.com/office/powerpoint/2010/main" val="2023210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F256-33AA-72AD-E511-8B4CFD34A0C2}"/>
              </a:ext>
            </a:extLst>
          </p:cNvPr>
          <p:cNvSpPr>
            <a:spLocks noGrp="1"/>
          </p:cNvSpPr>
          <p:nvPr>
            <p:ph type="title"/>
          </p:nvPr>
        </p:nvSpPr>
        <p:spPr>
          <a:xfrm>
            <a:off x="798445" y="239576"/>
            <a:ext cx="4465049" cy="1129601"/>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Activity diagram</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D86981AD-E4E1-9BA6-C1CC-6DB1D4A5E71E}"/>
              </a:ext>
            </a:extLst>
          </p:cNvPr>
          <p:cNvPicPr>
            <a:picLocks noGrp="1" noChangeAspect="1"/>
          </p:cNvPicPr>
          <p:nvPr>
            <p:ph sz="quarter" idx="13"/>
          </p:nvPr>
        </p:nvPicPr>
        <p:blipFill>
          <a:blip r:embed="rId2"/>
          <a:stretch>
            <a:fillRect/>
          </a:stretch>
        </p:blipFill>
        <p:spPr>
          <a:xfrm>
            <a:off x="4047355" y="735291"/>
            <a:ext cx="3569504" cy="6014301"/>
          </a:xfrm>
        </p:spPr>
      </p:pic>
    </p:spTree>
    <p:extLst>
      <p:ext uri="{BB962C8B-B14F-4D97-AF65-F5344CB8AC3E}">
        <p14:creationId xmlns:p14="http://schemas.microsoft.com/office/powerpoint/2010/main" val="310508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D2008AB1-05CB-B046-1F71-E56EE774A625}"/>
              </a:ext>
            </a:extLst>
          </p:cNvPr>
          <p:cNvSpPr>
            <a:spLocks noGrp="1"/>
          </p:cNvSpPr>
          <p:nvPr>
            <p:ph type="title"/>
          </p:nvPr>
        </p:nvSpPr>
        <p:spPr>
          <a:xfrm>
            <a:off x="838200" y="0"/>
            <a:ext cx="10515600" cy="1325563"/>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RESULT</a:t>
            </a:r>
            <a:endParaRPr lang="en-IN" sz="2400" b="1" dirty="0">
              <a:solidFill>
                <a:schemeClr val="tx1"/>
              </a:solidFill>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1E9D734F-D081-2237-134F-DE1C3B8BBE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6163" y="669303"/>
            <a:ext cx="8929396" cy="5367603"/>
          </a:xfrm>
          <a:prstGeom prst="rect">
            <a:avLst/>
          </a:prstGeom>
          <a:noFill/>
          <a:ln>
            <a:noFill/>
          </a:ln>
        </p:spPr>
      </p:pic>
    </p:spTree>
    <p:extLst>
      <p:ext uri="{BB962C8B-B14F-4D97-AF65-F5344CB8AC3E}">
        <p14:creationId xmlns:p14="http://schemas.microsoft.com/office/powerpoint/2010/main" val="2964879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B738-4CF3-2888-F1A8-4B1980EDD7F8}"/>
              </a:ext>
            </a:extLst>
          </p:cNvPr>
          <p:cNvSpPr>
            <a:spLocks noGrp="1"/>
          </p:cNvSpPr>
          <p:nvPr>
            <p:ph type="title"/>
          </p:nvPr>
        </p:nvSpPr>
        <p:spPr>
          <a:xfrm>
            <a:off x="913775" y="618517"/>
            <a:ext cx="3201025" cy="1048918"/>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DE271DEF-468A-A7DB-9A91-937D360C1DB5}"/>
              </a:ext>
            </a:extLst>
          </p:cNvPr>
          <p:cNvSpPr txBox="1"/>
          <p:nvPr/>
        </p:nvSpPr>
        <p:spPr>
          <a:xfrm>
            <a:off x="999747" y="1751410"/>
            <a:ext cx="9507071" cy="3803413"/>
          </a:xfrm>
          <a:prstGeom prst="rect">
            <a:avLst/>
          </a:prstGeom>
          <a:noFill/>
        </p:spPr>
        <p:txBody>
          <a:bodyPr wrap="square">
            <a:spAutoFit/>
          </a:bodyPr>
          <a:lstStyle/>
          <a:p>
            <a:pPr marL="342900" indent="-342900">
              <a:lnSpc>
                <a:spcPct val="106000"/>
              </a:lnSpc>
              <a:spcAft>
                <a:spcPts val="8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Patel, M., &amp; Raj, R. K. (2020). Predictive Analysis of Cricket Data Using Machine Learning Techniques. International Journal of Computer Sciences and Engineering, 8(11), 246-250.</a:t>
            </a:r>
          </a:p>
          <a:p>
            <a:pPr>
              <a:lnSpc>
                <a:spcPct val="106000"/>
              </a:lnSpc>
              <a:spcAft>
                <a:spcPts val="8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6000"/>
              </a:lnSpc>
              <a:spcAft>
                <a:spcPts val="800"/>
              </a:spcAf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Shrivastava, A., &amp; Rathi, V. (2019). Cricket Analytics using Machine Learning. International Journal of Computer Applications, 975(15), 8887-8890.</a:t>
            </a:r>
          </a:p>
          <a:p>
            <a:pPr>
              <a:lnSpc>
                <a:spcPct val="106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8433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19BE52-AA95-64CB-A390-920DA8F02CED}"/>
              </a:ext>
            </a:extLst>
          </p:cNvPr>
          <p:cNvSpPr/>
          <p:nvPr/>
        </p:nvSpPr>
        <p:spPr>
          <a:xfrm>
            <a:off x="2548722" y="2416712"/>
            <a:ext cx="7426200" cy="1569660"/>
          </a:xfrm>
          <a:prstGeom prst="rect">
            <a:avLst/>
          </a:prstGeom>
          <a:noFill/>
        </p:spPr>
        <p:txBody>
          <a:bodyPr wrap="none" lIns="91440" tIns="45720" rIns="91440" bIns="45720">
            <a:spAutoFit/>
          </a:bodyPr>
          <a:lstStyle/>
          <a:p>
            <a:pPr algn="ctr"/>
            <a:r>
              <a:rPr lang="en-US" sz="9600" dirty="0">
                <a:ln w="0"/>
                <a:solidFill>
                  <a:schemeClr val="tx2">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endParaRPr lang="en-US" sz="9600" b="0" cap="none" spc="0" dirty="0">
              <a:ln w="0"/>
              <a:solidFill>
                <a:schemeClr val="tx2">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18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82D51C-8FEC-F58D-4CC7-AB8B3263C79A}"/>
              </a:ext>
            </a:extLst>
          </p:cNvPr>
          <p:cNvSpPr txBox="1"/>
          <p:nvPr/>
        </p:nvSpPr>
        <p:spPr>
          <a:xfrm>
            <a:off x="527902" y="833799"/>
            <a:ext cx="9719034" cy="5024773"/>
          </a:xfrm>
          <a:prstGeom prst="rect">
            <a:avLst/>
          </a:prstGeom>
          <a:noFill/>
        </p:spPr>
        <p:txBody>
          <a:bodyPr wrap="square">
            <a:spAutoFit/>
          </a:bodyPr>
          <a:lstStyle/>
          <a:p>
            <a:pPr>
              <a:lnSpc>
                <a:spcPct val="115000"/>
              </a:lnSpc>
              <a:spcAft>
                <a:spcPts val="10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ABSTRACT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15000"/>
              </a:lnSpc>
              <a:spcAft>
                <a:spcPts val="10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Predict cricket player performance using machine learning techniques</a:t>
            </a:r>
          </a:p>
          <a:p>
            <a:pPr marL="342900" indent="-342900" algn="just">
              <a:lnSpc>
                <a:spcPct val="115000"/>
              </a:lnSpc>
              <a:spcAft>
                <a:spcPts val="10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Analyzed historical player statistics: batting/bowling averages, strike rates, economy rates, and fielding stats</a:t>
            </a:r>
          </a:p>
          <a:p>
            <a:pPr marL="342900" indent="-342900" algn="just">
              <a:lnSpc>
                <a:spcPct val="115000"/>
              </a:lnSpc>
              <a:spcAft>
                <a:spcPts val="10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Employed various models: linear regression, decision trees, random forests, and support vector machines</a:t>
            </a:r>
          </a:p>
          <a:p>
            <a:pPr marL="342900" indent="-342900" algn="just">
              <a:lnSpc>
                <a:spcPct val="115000"/>
              </a:lnSpc>
              <a:spcAft>
                <a:spcPts val="10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Assessed performance using mean absolute error, mean squared error, and R-squared value.</a:t>
            </a:r>
          </a:p>
          <a:p>
            <a:pPr marL="342900" indent="-342900" algn="just">
              <a:lnSpc>
                <a:spcPct val="115000"/>
              </a:lnSpc>
              <a:spcAft>
                <a:spcPts val="10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Insights for coaches and selectors to enhance player selection and strategy methodology applicable to other sports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88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5FD93A-50B3-1900-E8FF-519A726D15C8}"/>
              </a:ext>
            </a:extLst>
          </p:cNvPr>
          <p:cNvSpPr txBox="1"/>
          <p:nvPr/>
        </p:nvSpPr>
        <p:spPr>
          <a:xfrm>
            <a:off x="593889" y="825629"/>
            <a:ext cx="9492791" cy="5867055"/>
          </a:xfrm>
          <a:prstGeom prst="rect">
            <a:avLst/>
          </a:prstGeom>
          <a:noFill/>
        </p:spPr>
        <p:txBody>
          <a:bodyPr wrap="square">
            <a:spAutoFit/>
          </a:bodyPr>
          <a:lstStyle/>
          <a:p>
            <a:pPr algn="just">
              <a:lnSpc>
                <a:spcPct val="115000"/>
              </a:lnSpc>
              <a:spcAft>
                <a:spcPts val="10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EXISTING SYSTEM </a:t>
            </a:r>
          </a:p>
          <a:p>
            <a:pPr marL="342900" indent="-342900" algn="just">
              <a:lnSpc>
                <a:spcPct val="115000"/>
              </a:lnSpc>
              <a:spcAft>
                <a:spcPts val="10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Traditional player evaluations rely on manual assessments and historical records, lacking precision and scalability</a:t>
            </a:r>
          </a:p>
          <a:p>
            <a:pPr marL="342900" indent="-342900" algn="just">
              <a:lnSpc>
                <a:spcPct val="115000"/>
              </a:lnSpc>
              <a:spcAft>
                <a:spcPts val="10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interplay of batting, bowling, and fielding statistics complicates accurate player accuracy assessments through conventional means</a:t>
            </a:r>
          </a:p>
          <a:p>
            <a:pPr marL="342900" indent="-342900" algn="just">
              <a:lnSpc>
                <a:spcPct val="115000"/>
              </a:lnSpc>
              <a:spcAft>
                <a:spcPts val="10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Existing models often overlook intricate relationships between performance metrics and struggle to adapt to evolving game dynamics</a:t>
            </a:r>
          </a:p>
          <a:p>
            <a:pPr marL="342900" indent="-342900" algn="just">
              <a:lnSpc>
                <a:spcPct val="115000"/>
              </a:lnSpc>
              <a:spcAft>
                <a:spcPts val="10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Manual data analysis is time-consuming, error-prone, and lacks efficiency in processing large datasets</a:t>
            </a:r>
          </a:p>
          <a:p>
            <a:pPr marL="342900" indent="-342900" algn="just">
              <a:lnSpc>
                <a:spcPct val="115000"/>
              </a:lnSpc>
              <a:spcAft>
                <a:spcPts val="10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Growing interest in machine learning to enhance accuracy prediction, leveraging advanced algorithms for scalable and precise player assessments</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152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BA23EA-4DD8-060E-78C6-7BF8C0AE6815}"/>
              </a:ext>
            </a:extLst>
          </p:cNvPr>
          <p:cNvSpPr txBox="1"/>
          <p:nvPr/>
        </p:nvSpPr>
        <p:spPr>
          <a:xfrm>
            <a:off x="1332994" y="600761"/>
            <a:ext cx="9192126" cy="6102120"/>
          </a:xfrm>
          <a:prstGeom prst="rect">
            <a:avLst/>
          </a:prstGeom>
          <a:noFill/>
        </p:spPr>
        <p:txBody>
          <a:bodyPr wrap="square">
            <a:spAutoFit/>
          </a:bodyPr>
          <a:lstStyle/>
          <a:p>
            <a:pPr>
              <a:lnSpc>
                <a:spcPct val="107000"/>
              </a:lnSpc>
              <a:spcAft>
                <a:spcPts val="800"/>
              </a:spcAft>
            </a:pPr>
            <a:r>
              <a:rPr lang="en-IN" sz="2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Disadvantages of Existing System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200000"/>
              </a:lnSpc>
              <a:spcAft>
                <a:spcPts val="800"/>
              </a:spcAft>
              <a:buFont typeface="+mj-lt"/>
              <a:buAutoNum type="arabicPeriod"/>
              <a:tabLst>
                <a:tab pos="45720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Subjectivity</a:t>
            </a:r>
          </a:p>
          <a:p>
            <a:pPr marL="342900" indent="-342900">
              <a:lnSpc>
                <a:spcPct val="200000"/>
              </a:lnSpc>
              <a:spcAft>
                <a:spcPts val="800"/>
              </a:spcAft>
              <a:buFont typeface="+mj-lt"/>
              <a:buAutoNum type="arabicPeriod"/>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Limited Scalability</a:t>
            </a:r>
          </a:p>
          <a:p>
            <a:pPr marL="342900" indent="-342900">
              <a:lnSpc>
                <a:spcPct val="200000"/>
              </a:lnSpc>
              <a:spcAft>
                <a:spcPts val="800"/>
              </a:spcAft>
              <a:buFont typeface="+mj-lt"/>
              <a:buAutoNum type="arabicPeriod"/>
              <a:tabLst>
                <a:tab pos="45720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Lack of Adaptability</a:t>
            </a:r>
          </a:p>
          <a:p>
            <a:pPr marL="342900" indent="-342900">
              <a:lnSpc>
                <a:spcPct val="200000"/>
              </a:lnSpc>
              <a:spcAft>
                <a:spcPts val="800"/>
              </a:spcAft>
              <a:buFont typeface="+mj-lt"/>
              <a:buAutoNum type="arabicPeriod"/>
              <a:tabLst>
                <a:tab pos="457200" algn="l"/>
              </a:tabLst>
            </a:pPr>
            <a:r>
              <a:rPr lang="en-IN" sz="2400" dirty="0">
                <a:latin typeface="Times New Roman" panose="02020603050405020304" pitchFamily="18" charset="0"/>
                <a:cs typeface="Times New Roman" panose="02020603050405020304" pitchFamily="18" charset="0"/>
              </a:rPr>
              <a:t>Limited Precision</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200000"/>
              </a:lnSpc>
              <a:spcAft>
                <a:spcPts val="800"/>
              </a:spcAft>
              <a:buFont typeface="+mj-lt"/>
              <a:buAutoNum type="arabicPeriod"/>
              <a:tabLst>
                <a:tab pos="457200" algn="l"/>
              </a:tabLst>
            </a:pPr>
            <a:r>
              <a:rPr lang="en-IN" sz="2400" dirty="0">
                <a:latin typeface="Times New Roman" panose="02020603050405020304" pitchFamily="18" charset="0"/>
                <a:cs typeface="Times New Roman" panose="02020603050405020304" pitchFamily="18" charset="0"/>
              </a:rPr>
              <a:t>Error-Prone Manual Processing</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200000"/>
              </a:lnSpc>
              <a:spcAft>
                <a:spcPts val="800"/>
              </a:spcAft>
              <a:tabLst>
                <a:tab pos="457200" algn="l"/>
              </a:tabLs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200000"/>
              </a:lnSpc>
              <a:spcAft>
                <a:spcPts val="800"/>
              </a:spcAft>
              <a:buFont typeface="+mj-lt"/>
              <a:buAutoNum type="arabicPeriod"/>
              <a:tabLst>
                <a:tab pos="457200" algn="l"/>
              </a:tabLs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4775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5D6C6E-48E2-5CF3-20A6-BD2C880561FB}"/>
              </a:ext>
            </a:extLst>
          </p:cNvPr>
          <p:cNvSpPr txBox="1"/>
          <p:nvPr/>
        </p:nvSpPr>
        <p:spPr>
          <a:xfrm>
            <a:off x="716437" y="792701"/>
            <a:ext cx="9756742" cy="5826595"/>
          </a:xfrm>
          <a:prstGeom prst="rect">
            <a:avLst/>
          </a:prstGeom>
          <a:noFill/>
        </p:spPr>
        <p:txBody>
          <a:bodyPr wrap="square">
            <a:spAutoFit/>
          </a:bodyPr>
          <a:lstStyle/>
          <a:p>
            <a:pPr algn="just">
              <a:lnSpc>
                <a:spcPct val="107000"/>
              </a:lnSpc>
              <a:spcBef>
                <a:spcPts val="120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Leverage machine learning for accurate prediction of player accuracy in cricket, addressing existing method limitations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Introduces objectivity in player assessment through data-driven analysis, reducing reliance on subjective evaluations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Analyzes multiple metrics: batting average, bowling average, strike rate, economy rate, and fielding stats for a holistic view</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Automated data processing enables efficient evaluation of player accuracy across diverse datasets and numerous players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Facilitates timely decision-making for coaches and selectors through up-to-date insights into player performance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7009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128389-E829-7A2C-8BC9-4FE1D298A0A7}"/>
              </a:ext>
            </a:extLst>
          </p:cNvPr>
          <p:cNvSpPr txBox="1"/>
          <p:nvPr/>
        </p:nvSpPr>
        <p:spPr>
          <a:xfrm>
            <a:off x="1419727" y="722944"/>
            <a:ext cx="10772273" cy="9248814"/>
          </a:xfrm>
          <a:prstGeom prst="rect">
            <a:avLst/>
          </a:prstGeom>
          <a:noFill/>
        </p:spPr>
        <p:txBody>
          <a:bodyPr wrap="square">
            <a:spAutoFit/>
          </a:bodyPr>
          <a:lstStyle/>
          <a:p>
            <a:pPr marL="228600">
              <a:lnSpc>
                <a:spcPct val="107000"/>
              </a:lnSpc>
              <a:spcAft>
                <a:spcPts val="8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Advantages of Proposed System</a:t>
            </a:r>
          </a:p>
          <a:p>
            <a:pPr marL="228600">
              <a:lnSpc>
                <a:spcPct val="107000"/>
              </a:lnSpc>
              <a:spcAft>
                <a:spcPts val="800"/>
              </a:spcAft>
            </a:pP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1. </a:t>
            </a:r>
            <a:r>
              <a:rPr lang="en-IN" sz="2400" dirty="0">
                <a:effectLst/>
                <a:latin typeface="Calibri" panose="020F0502020204030204" pitchFamily="34" charset="0"/>
                <a:ea typeface="Calibri" panose="020F0502020204030204" pitchFamily="34" charset="0"/>
                <a:cs typeface="Times New Roman" panose="02020603050405020304" pitchFamily="18" charset="0"/>
              </a:rPr>
              <a:t>Enhanced Accuracy</a:t>
            </a:r>
          </a:p>
          <a:p>
            <a:pPr>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2.</a:t>
            </a:r>
            <a:r>
              <a:rPr lang="en-IN" sz="2400" dirty="0">
                <a:effectLst/>
                <a:latin typeface="Calibri" panose="020F0502020204030204" pitchFamily="34" charset="0"/>
                <a:ea typeface="Calibri" panose="020F0502020204030204" pitchFamily="34" charset="0"/>
                <a:cs typeface="Times New Roman" panose="02020603050405020304" pitchFamily="18" charset="0"/>
              </a:rPr>
              <a:t> Objective Evaluation</a:t>
            </a:r>
          </a:p>
          <a:p>
            <a:pPr>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3.</a:t>
            </a:r>
            <a:r>
              <a:rPr lang="en-IN" sz="2400" dirty="0">
                <a:effectLst/>
                <a:latin typeface="Calibri" panose="020F0502020204030204" pitchFamily="34" charset="0"/>
                <a:ea typeface="Calibri" panose="020F0502020204030204" pitchFamily="34" charset="0"/>
                <a:cs typeface="Times New Roman" panose="02020603050405020304" pitchFamily="18" charset="0"/>
              </a:rPr>
              <a:t> Scalability</a:t>
            </a:r>
          </a:p>
          <a:p>
            <a:pPr>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a:t>
            </a:r>
          </a:p>
          <a:p>
            <a:pPr>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latin typeface="Calibri" panose="020F0502020204030204" pitchFamily="34" charset="0"/>
                <a:ea typeface="Calibri" panose="020F0502020204030204" pitchFamily="34" charset="0"/>
                <a:cs typeface="Times New Roman" panose="02020603050405020304" pitchFamily="18" charset="0"/>
              </a:rPr>
              <a:t>4</a:t>
            </a:r>
            <a:r>
              <a:rPr lang="en-IN" sz="2400" dirty="0">
                <a:latin typeface="Times New Roman" panose="02020603050405020304" pitchFamily="18" charset="0"/>
                <a:ea typeface="Calibri" panose="020F0502020204030204" pitchFamily="34"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Adaptability to Game Dynamics</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5.</a:t>
            </a:r>
            <a:r>
              <a:rPr lang="en-IN" sz="2400" dirty="0">
                <a:latin typeface="Times New Roman" panose="02020603050405020304" pitchFamily="18" charset="0"/>
                <a:cs typeface="Times New Roman" panose="02020603050405020304" pitchFamily="18" charset="0"/>
              </a:rPr>
              <a:t> Comprehensive Performance Metrics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07000"/>
              </a:lnSpc>
              <a:spcAft>
                <a:spcPts val="800"/>
              </a:spcAft>
            </a:pP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07000"/>
              </a:lnSpc>
              <a:spcAft>
                <a:spcPts val="800"/>
              </a:spcAf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2800" dirty="0">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242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B1692E-EA02-9144-5910-7CA7EA47E2E2}"/>
              </a:ext>
            </a:extLst>
          </p:cNvPr>
          <p:cNvSpPr txBox="1"/>
          <p:nvPr/>
        </p:nvSpPr>
        <p:spPr>
          <a:xfrm>
            <a:off x="1937524" y="376507"/>
            <a:ext cx="6096000" cy="2822824"/>
          </a:xfrm>
          <a:prstGeom prst="rect">
            <a:avLst/>
          </a:prstGeom>
          <a:noFill/>
        </p:spPr>
        <p:txBody>
          <a:bodyPr wrap="square">
            <a:spAutoFit/>
          </a:bodyPr>
          <a:lstStyle/>
          <a:p>
            <a:pPr algn="just">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p>
          <a:p>
            <a:pPr algn="just">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Ø"/>
              <a:tabLst>
                <a:tab pos="9144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System   		:</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400" kern="0" spc="5" dirty="0">
                <a:latin typeface="Times New Roman" panose="02020603050405020304" pitchFamily="18" charset="0"/>
                <a:ea typeface="Calibri" panose="020F0502020204030204" pitchFamily="34" charset="0"/>
                <a:cs typeface="Times New Roman" panose="02020603050405020304" pitchFamily="18" charset="0"/>
              </a:rPr>
              <a:t>i3</a:t>
            </a:r>
            <a:r>
              <a:rPr lang="en-IN" sz="2400" kern="0" spc="-30" dirty="0">
                <a:effectLst/>
                <a:latin typeface="Times New Roman" panose="02020603050405020304" pitchFamily="18" charset="0"/>
                <a:ea typeface="Calibri" panose="020F0502020204030204" pitchFamily="34" charset="0"/>
                <a:cs typeface="Times New Roman" panose="02020603050405020304" pitchFamily="18" charset="0"/>
              </a:rPr>
              <a:t>  processor or above</a:t>
            </a:r>
          </a:p>
          <a:p>
            <a:pPr marL="342900" lvl="0" indent="-342900" algn="just">
              <a:lnSpc>
                <a:spcPct val="150000"/>
              </a:lnSpc>
              <a:spcAft>
                <a:spcPts val="800"/>
              </a:spcAft>
              <a:buSzPts val="1000"/>
              <a:buFont typeface="Wingdings" panose="05000000000000000000" pitchFamily="2" charset="2"/>
              <a:buChar char="Ø"/>
              <a:tabLst>
                <a:tab pos="9144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RAM  		      :       4 GB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Ø"/>
              <a:tabLst>
                <a:tab pos="9144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Hard Disk         :        20 GB</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EF2815A6-D306-5E91-A7C8-1844A80851FC}"/>
              </a:ext>
            </a:extLst>
          </p:cNvPr>
          <p:cNvSpPr txBox="1"/>
          <p:nvPr/>
        </p:nvSpPr>
        <p:spPr>
          <a:xfrm>
            <a:off x="1956186" y="3549464"/>
            <a:ext cx="6096000" cy="2133276"/>
          </a:xfrm>
          <a:prstGeom prst="rect">
            <a:avLst/>
          </a:prstGeom>
          <a:noFill/>
        </p:spPr>
        <p:txBody>
          <a:bodyPr wrap="square">
            <a:spAutoFit/>
          </a:bodyPr>
          <a:lstStyle/>
          <a:p>
            <a:pPr algn="just">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p>
          <a:p>
            <a:pPr algn="just">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Ø"/>
              <a:tabLst>
                <a:tab pos="9144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7 or Above.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Ø"/>
              <a:tabLst>
                <a:tab pos="9144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Coding Language 	:      python</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1413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1385AC-ECA6-B2AE-F01B-1FA02CF4C1EF}"/>
              </a:ext>
            </a:extLst>
          </p:cNvPr>
          <p:cNvSpPr txBox="1"/>
          <p:nvPr/>
        </p:nvSpPr>
        <p:spPr>
          <a:xfrm>
            <a:off x="739426" y="539780"/>
            <a:ext cx="9705473" cy="522259"/>
          </a:xfrm>
          <a:prstGeom prst="rect">
            <a:avLst/>
          </a:prstGeom>
          <a:noFill/>
        </p:spPr>
        <p:txBody>
          <a:bodyPr wrap="square">
            <a:spAutoFit/>
          </a:bodyPr>
          <a:lstStyle/>
          <a:p>
            <a:pPr>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Novelty Of Project</a:t>
            </a:r>
          </a:p>
        </p:txBody>
      </p:sp>
      <p:sp>
        <p:nvSpPr>
          <p:cNvPr id="6" name="TextBox 5">
            <a:extLst>
              <a:ext uri="{FF2B5EF4-FFF2-40B4-BE49-F238E27FC236}">
                <a16:creationId xmlns:a16="http://schemas.microsoft.com/office/drawing/2014/main" id="{EB4E306B-A6F1-B854-D7E7-AE817BE4A760}"/>
              </a:ext>
            </a:extLst>
          </p:cNvPr>
          <p:cNvSpPr txBox="1"/>
          <p:nvPr/>
        </p:nvSpPr>
        <p:spPr>
          <a:xfrm>
            <a:off x="820133" y="800910"/>
            <a:ext cx="9624766" cy="5632311"/>
          </a:xfrm>
          <a:prstGeom prst="rect">
            <a:avLst/>
          </a:prstGeom>
          <a:noFill/>
        </p:spPr>
        <p:txBody>
          <a:bodyPr wrap="square" rtlCol="0">
            <a:spAutoFit/>
          </a:bodyPr>
          <a:lstStyle/>
          <a:p>
            <a:endParaRPr lang="en-US" dirty="0"/>
          </a:p>
          <a:p>
            <a:endParaRPr lang="en-US" dirty="0"/>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Advanced Machine Learning Techniques </a:t>
            </a:r>
          </a:p>
          <a:p>
            <a:r>
              <a:rPr lang="en-US" dirty="0">
                <a:latin typeface="Times New Roman" panose="02020603050405020304" pitchFamily="18" charset="0"/>
                <a:cs typeface="Times New Roman" panose="02020603050405020304" pitchFamily="18" charset="0"/>
              </a:rPr>
              <a:t>   Utilizes cutting-edge algorithms (e.g., random forests, support vector machines) for accurate player performance predictions.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Comprehensive Data Analysis  </a:t>
            </a:r>
          </a:p>
          <a:p>
            <a:r>
              <a:rPr lang="en-US" dirty="0">
                <a:latin typeface="Times New Roman" panose="02020603050405020304" pitchFamily="18" charset="0"/>
                <a:cs typeface="Times New Roman" panose="02020603050405020304" pitchFamily="18" charset="0"/>
              </a:rPr>
              <a:t>  Integrates diverse player statistics (batting, bowling, fielding) to create a holistic performance model.</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Feature Selection Methods </a:t>
            </a:r>
          </a:p>
          <a:p>
            <a:r>
              <a:rPr lang="en-US" dirty="0">
                <a:latin typeface="Times New Roman" panose="02020603050405020304" pitchFamily="18" charset="0"/>
                <a:cs typeface="Times New Roman" panose="02020603050405020304" pitchFamily="18" charset="0"/>
              </a:rPr>
              <a:t>   Employs innovative feature selection techniques to identify key performance indicators, enhancing model accuracy.</a:t>
            </a:r>
          </a:p>
          <a:p>
            <a:pPr marL="285750" indent="-285750">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Objective Performance Metrics</a:t>
            </a:r>
          </a:p>
          <a:p>
            <a:r>
              <a:rPr lang="en-US" dirty="0">
                <a:latin typeface="Times New Roman" panose="02020603050405020304" pitchFamily="18" charset="0"/>
                <a:cs typeface="Times New Roman" panose="02020603050405020304" pitchFamily="18" charset="0"/>
              </a:rPr>
              <a:t>  Implements robust evaluation metrics (MAE, MSE, R-squared) for objective assessment of predictive models.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Cross-Sport Applicability  </a:t>
            </a:r>
          </a:p>
          <a:p>
            <a:r>
              <a:rPr lang="en-US" dirty="0">
                <a:latin typeface="Times New Roman" panose="02020603050405020304" pitchFamily="18" charset="0"/>
                <a:cs typeface="Times New Roman" panose="02020603050405020304" pitchFamily="18" charset="0"/>
              </a:rPr>
              <a:t>   Provides a scalable methodology that can be adapted to other sports for similar performance prediction and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320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AE98-7831-4F7A-82A0-99380104637A}"/>
              </a:ext>
            </a:extLst>
          </p:cNvPr>
          <p:cNvSpPr>
            <a:spLocks noGrp="1"/>
          </p:cNvSpPr>
          <p:nvPr>
            <p:ph type="title"/>
          </p:nvPr>
        </p:nvSpPr>
        <p:spPr>
          <a:xfrm>
            <a:off x="913776" y="366520"/>
            <a:ext cx="4384366" cy="941294"/>
          </a:xfrm>
        </p:spPr>
        <p:txBody>
          <a:bodyPr>
            <a:normAutofit/>
          </a:bodyPr>
          <a:lstStyle/>
          <a:p>
            <a:pPr algn="l"/>
            <a:r>
              <a:rPr lang="en-US" sz="2400" b="1" dirty="0">
                <a:solidFill>
                  <a:schemeClr val="tx1"/>
                </a:solidFill>
                <a:latin typeface="Times New Roman" panose="02020603050405020304" pitchFamily="18" charset="0"/>
                <a:cs typeface="Times New Roman" panose="02020603050405020304" pitchFamily="18" charset="0"/>
              </a:rPr>
              <a:t>Architecture</a:t>
            </a:r>
            <a:endParaRPr lang="en-IN" sz="2400"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5945701-6FE4-4A67-0EB5-79C51A64E5E8}"/>
              </a:ext>
            </a:extLst>
          </p:cNvPr>
          <p:cNvPicPr>
            <a:picLocks noChangeAspect="1"/>
          </p:cNvPicPr>
          <p:nvPr/>
        </p:nvPicPr>
        <p:blipFill>
          <a:blip r:embed="rId2">
            <a:extLst>
              <a:ext uri="{28A0092B-C50C-407E-A947-70E740481C1C}">
                <a14:useLocalDpi xmlns:a14="http://schemas.microsoft.com/office/drawing/2010/main" val="0"/>
              </a:ext>
            </a:extLst>
          </a:blip>
          <a:srcRect l="-488" t="6877" r="955" b="9216"/>
          <a:stretch/>
        </p:blipFill>
        <p:spPr bwMode="auto">
          <a:xfrm>
            <a:off x="1545996" y="933255"/>
            <a:ext cx="8040135" cy="5420892"/>
          </a:xfrm>
          <a:prstGeom prst="rect">
            <a:avLst/>
          </a:prstGeom>
          <a:noFill/>
          <a:ln>
            <a:noFill/>
          </a:ln>
        </p:spPr>
      </p:pic>
    </p:spTree>
    <p:extLst>
      <p:ext uri="{BB962C8B-B14F-4D97-AF65-F5344CB8AC3E}">
        <p14:creationId xmlns:p14="http://schemas.microsoft.com/office/powerpoint/2010/main" val="35203257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8224</TotalTime>
  <Words>746</Words>
  <Application>Microsoft Office PowerPoint</Application>
  <PresentationFormat>Widescreen</PresentationFormat>
  <Paragraphs>108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vt:lpstr>
      <vt:lpstr>Modules</vt:lpstr>
      <vt:lpstr>  Home  The Home module is the central hub for users, showcasing key features, updates, and links to other sections for easy navigation  Coach/Captain Login  This section allows coaches and team captains to securely log in and manage their teams, access scheduling tools, and track performance metrics  Register Here (New User)  This module enables new users to fill out a registration form, providing essential information to create an account, allowing them to log in and utilize platform features tailored to their roles.        </vt:lpstr>
      <vt:lpstr>Use case diagram</vt:lpstr>
      <vt:lpstr>class diagram</vt:lpstr>
      <vt:lpstr>Sequence diagram</vt:lpstr>
      <vt:lpstr>Activity diagram</vt:lpstr>
      <vt:lpstr>RESULT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Bhavitha Gampa</dc:creator>
  <cp:lastModifiedBy>SHAIK NAZEER</cp:lastModifiedBy>
  <cp:revision>18</cp:revision>
  <dcterms:created xsi:type="dcterms:W3CDTF">2023-03-22T19:09:14Z</dcterms:created>
  <dcterms:modified xsi:type="dcterms:W3CDTF">2024-10-21T07:09:19Z</dcterms:modified>
</cp:coreProperties>
</file>