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9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1589" y="157734"/>
            <a:ext cx="6141720" cy="620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1354" y="1860041"/>
            <a:ext cx="4241291" cy="197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.png"/><Relationship Id="rId21" Type="http://schemas.openxmlformats.org/officeDocument/2006/relationships/image" Target="../media/image31.png"/><Relationship Id="rId42" Type="http://schemas.openxmlformats.org/officeDocument/2006/relationships/image" Target="../media/image52.png"/><Relationship Id="rId47" Type="http://schemas.openxmlformats.org/officeDocument/2006/relationships/image" Target="../media/image57.png"/><Relationship Id="rId63" Type="http://schemas.openxmlformats.org/officeDocument/2006/relationships/image" Target="../media/image73.png"/><Relationship Id="rId68" Type="http://schemas.openxmlformats.org/officeDocument/2006/relationships/image" Target="../media/image78.png"/><Relationship Id="rId84" Type="http://schemas.openxmlformats.org/officeDocument/2006/relationships/image" Target="../media/image94.png"/><Relationship Id="rId16" Type="http://schemas.openxmlformats.org/officeDocument/2006/relationships/image" Target="../media/image26.png"/><Relationship Id="rId11" Type="http://schemas.openxmlformats.org/officeDocument/2006/relationships/image" Target="../media/image21.png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53" Type="http://schemas.openxmlformats.org/officeDocument/2006/relationships/image" Target="../media/image63.png"/><Relationship Id="rId58" Type="http://schemas.openxmlformats.org/officeDocument/2006/relationships/image" Target="../media/image68.png"/><Relationship Id="rId74" Type="http://schemas.openxmlformats.org/officeDocument/2006/relationships/image" Target="../media/image84.png"/><Relationship Id="rId79" Type="http://schemas.openxmlformats.org/officeDocument/2006/relationships/image" Target="../media/image89.png"/><Relationship Id="rId5" Type="http://schemas.openxmlformats.org/officeDocument/2006/relationships/image" Target="../media/image15.png"/><Relationship Id="rId61" Type="http://schemas.openxmlformats.org/officeDocument/2006/relationships/image" Target="../media/image71.png"/><Relationship Id="rId82" Type="http://schemas.openxmlformats.org/officeDocument/2006/relationships/image" Target="../media/image92.png"/><Relationship Id="rId19" Type="http://schemas.openxmlformats.org/officeDocument/2006/relationships/image" Target="../media/image2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43" Type="http://schemas.openxmlformats.org/officeDocument/2006/relationships/image" Target="../media/image53.png"/><Relationship Id="rId48" Type="http://schemas.openxmlformats.org/officeDocument/2006/relationships/image" Target="../media/image58.png"/><Relationship Id="rId56" Type="http://schemas.openxmlformats.org/officeDocument/2006/relationships/image" Target="../media/image66.png"/><Relationship Id="rId64" Type="http://schemas.openxmlformats.org/officeDocument/2006/relationships/image" Target="../media/image74.png"/><Relationship Id="rId69" Type="http://schemas.openxmlformats.org/officeDocument/2006/relationships/image" Target="../media/image79.png"/><Relationship Id="rId77" Type="http://schemas.openxmlformats.org/officeDocument/2006/relationships/image" Target="../media/image87.png"/><Relationship Id="rId8" Type="http://schemas.openxmlformats.org/officeDocument/2006/relationships/image" Target="../media/image18.png"/><Relationship Id="rId51" Type="http://schemas.openxmlformats.org/officeDocument/2006/relationships/image" Target="../media/image61.png"/><Relationship Id="rId72" Type="http://schemas.openxmlformats.org/officeDocument/2006/relationships/image" Target="../media/image82.png"/><Relationship Id="rId80" Type="http://schemas.openxmlformats.org/officeDocument/2006/relationships/image" Target="../media/image90.png"/><Relationship Id="rId3" Type="http://schemas.openxmlformats.org/officeDocument/2006/relationships/image" Target="../media/image13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image" Target="../media/image48.png"/><Relationship Id="rId46" Type="http://schemas.openxmlformats.org/officeDocument/2006/relationships/image" Target="../media/image56.png"/><Relationship Id="rId59" Type="http://schemas.openxmlformats.org/officeDocument/2006/relationships/image" Target="../media/image69.png"/><Relationship Id="rId67" Type="http://schemas.openxmlformats.org/officeDocument/2006/relationships/image" Target="../media/image77.png"/><Relationship Id="rId20" Type="http://schemas.openxmlformats.org/officeDocument/2006/relationships/image" Target="../media/image30.png"/><Relationship Id="rId41" Type="http://schemas.openxmlformats.org/officeDocument/2006/relationships/image" Target="../media/image51.png"/><Relationship Id="rId54" Type="http://schemas.openxmlformats.org/officeDocument/2006/relationships/image" Target="../media/image64.png"/><Relationship Id="rId62" Type="http://schemas.openxmlformats.org/officeDocument/2006/relationships/image" Target="../media/image72.png"/><Relationship Id="rId70" Type="http://schemas.openxmlformats.org/officeDocument/2006/relationships/image" Target="../media/image80.png"/><Relationship Id="rId75" Type="http://schemas.openxmlformats.org/officeDocument/2006/relationships/image" Target="../media/image85.png"/><Relationship Id="rId83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49" Type="http://schemas.openxmlformats.org/officeDocument/2006/relationships/image" Target="../media/image59.png"/><Relationship Id="rId57" Type="http://schemas.openxmlformats.org/officeDocument/2006/relationships/image" Target="../media/image67.png"/><Relationship Id="rId10" Type="http://schemas.openxmlformats.org/officeDocument/2006/relationships/image" Target="../media/image20.png"/><Relationship Id="rId31" Type="http://schemas.openxmlformats.org/officeDocument/2006/relationships/image" Target="../media/image41.png"/><Relationship Id="rId44" Type="http://schemas.openxmlformats.org/officeDocument/2006/relationships/image" Target="../media/image54.png"/><Relationship Id="rId52" Type="http://schemas.openxmlformats.org/officeDocument/2006/relationships/image" Target="../media/image62.png"/><Relationship Id="rId60" Type="http://schemas.openxmlformats.org/officeDocument/2006/relationships/image" Target="../media/image70.png"/><Relationship Id="rId65" Type="http://schemas.openxmlformats.org/officeDocument/2006/relationships/image" Target="../media/image75.png"/><Relationship Id="rId73" Type="http://schemas.openxmlformats.org/officeDocument/2006/relationships/image" Target="../media/image83.png"/><Relationship Id="rId78" Type="http://schemas.openxmlformats.org/officeDocument/2006/relationships/image" Target="../media/image88.png"/><Relationship Id="rId81" Type="http://schemas.openxmlformats.org/officeDocument/2006/relationships/image" Target="../media/image9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9" Type="http://schemas.openxmlformats.org/officeDocument/2006/relationships/image" Target="../media/image49.png"/><Relationship Id="rId34" Type="http://schemas.openxmlformats.org/officeDocument/2006/relationships/image" Target="../media/image44.png"/><Relationship Id="rId50" Type="http://schemas.openxmlformats.org/officeDocument/2006/relationships/image" Target="../media/image60.png"/><Relationship Id="rId55" Type="http://schemas.openxmlformats.org/officeDocument/2006/relationships/image" Target="../media/image65.png"/><Relationship Id="rId76" Type="http://schemas.openxmlformats.org/officeDocument/2006/relationships/image" Target="../media/image86.png"/><Relationship Id="rId7" Type="http://schemas.openxmlformats.org/officeDocument/2006/relationships/image" Target="../media/image17.png"/><Relationship Id="rId71" Type="http://schemas.openxmlformats.org/officeDocument/2006/relationships/image" Target="../media/image81.png"/><Relationship Id="rId2" Type="http://schemas.openxmlformats.org/officeDocument/2006/relationships/image" Target="../media/image12.jpg"/><Relationship Id="rId29" Type="http://schemas.openxmlformats.org/officeDocument/2006/relationships/image" Target="../media/image39.png"/><Relationship Id="rId24" Type="http://schemas.openxmlformats.org/officeDocument/2006/relationships/image" Target="../media/image34.png"/><Relationship Id="rId40" Type="http://schemas.openxmlformats.org/officeDocument/2006/relationships/image" Target="../media/image50.png"/><Relationship Id="rId45" Type="http://schemas.openxmlformats.org/officeDocument/2006/relationships/image" Target="../media/image55.png"/><Relationship Id="rId66" Type="http://schemas.openxmlformats.org/officeDocument/2006/relationships/image" Target="../media/image76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26" Type="http://schemas.openxmlformats.org/officeDocument/2006/relationships/image" Target="../media/image118.png"/><Relationship Id="rId39" Type="http://schemas.openxmlformats.org/officeDocument/2006/relationships/image" Target="../media/image129.png"/><Relationship Id="rId21" Type="http://schemas.openxmlformats.org/officeDocument/2006/relationships/image" Target="../media/image113.png"/><Relationship Id="rId34" Type="http://schemas.openxmlformats.org/officeDocument/2006/relationships/image" Target="../media/image125.png"/><Relationship Id="rId42" Type="http://schemas.openxmlformats.org/officeDocument/2006/relationships/image" Target="../media/image27.png"/><Relationship Id="rId47" Type="http://schemas.openxmlformats.org/officeDocument/2006/relationships/image" Target="../media/image135.png"/><Relationship Id="rId50" Type="http://schemas.openxmlformats.org/officeDocument/2006/relationships/image" Target="../media/image138.png"/><Relationship Id="rId7" Type="http://schemas.openxmlformats.org/officeDocument/2006/relationships/image" Target="../media/image99.png"/><Relationship Id="rId2" Type="http://schemas.openxmlformats.org/officeDocument/2006/relationships/image" Target="../media/image12.jpg"/><Relationship Id="rId16" Type="http://schemas.openxmlformats.org/officeDocument/2006/relationships/image" Target="../media/image108.png"/><Relationship Id="rId29" Type="http://schemas.openxmlformats.org/officeDocument/2006/relationships/image" Target="../media/image121.png"/><Relationship Id="rId11" Type="http://schemas.openxmlformats.org/officeDocument/2006/relationships/image" Target="../media/image103.png"/><Relationship Id="rId24" Type="http://schemas.openxmlformats.org/officeDocument/2006/relationships/image" Target="../media/image116.png"/><Relationship Id="rId32" Type="http://schemas.openxmlformats.org/officeDocument/2006/relationships/image" Target="../media/image123.png"/><Relationship Id="rId37" Type="http://schemas.openxmlformats.org/officeDocument/2006/relationships/image" Target="../media/image22.png"/><Relationship Id="rId40" Type="http://schemas.openxmlformats.org/officeDocument/2006/relationships/image" Target="../media/image130.png"/><Relationship Id="rId45" Type="http://schemas.openxmlformats.org/officeDocument/2006/relationships/image" Target="../media/image133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23" Type="http://schemas.openxmlformats.org/officeDocument/2006/relationships/image" Target="../media/image115.png"/><Relationship Id="rId28" Type="http://schemas.openxmlformats.org/officeDocument/2006/relationships/image" Target="../media/image120.png"/><Relationship Id="rId36" Type="http://schemas.openxmlformats.org/officeDocument/2006/relationships/image" Target="../media/image127.png"/><Relationship Id="rId49" Type="http://schemas.openxmlformats.org/officeDocument/2006/relationships/image" Target="../media/image137.png"/><Relationship Id="rId10" Type="http://schemas.openxmlformats.org/officeDocument/2006/relationships/image" Target="../media/image102.png"/><Relationship Id="rId19" Type="http://schemas.openxmlformats.org/officeDocument/2006/relationships/image" Target="../media/image111.png"/><Relationship Id="rId31" Type="http://schemas.openxmlformats.org/officeDocument/2006/relationships/image" Target="../media/image67.png"/><Relationship Id="rId44" Type="http://schemas.openxmlformats.org/officeDocument/2006/relationships/image" Target="../media/image3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Relationship Id="rId22" Type="http://schemas.openxmlformats.org/officeDocument/2006/relationships/image" Target="../media/image114.png"/><Relationship Id="rId27" Type="http://schemas.openxmlformats.org/officeDocument/2006/relationships/image" Target="../media/image119.png"/><Relationship Id="rId30" Type="http://schemas.openxmlformats.org/officeDocument/2006/relationships/image" Target="../media/image122.png"/><Relationship Id="rId35" Type="http://schemas.openxmlformats.org/officeDocument/2006/relationships/image" Target="../media/image126.png"/><Relationship Id="rId43" Type="http://schemas.openxmlformats.org/officeDocument/2006/relationships/image" Target="../media/image132.png"/><Relationship Id="rId48" Type="http://schemas.openxmlformats.org/officeDocument/2006/relationships/image" Target="../media/image136.png"/><Relationship Id="rId8" Type="http://schemas.openxmlformats.org/officeDocument/2006/relationships/image" Target="../media/image100.png"/><Relationship Id="rId51" Type="http://schemas.openxmlformats.org/officeDocument/2006/relationships/image" Target="../media/image139.png"/><Relationship Id="rId3" Type="http://schemas.openxmlformats.org/officeDocument/2006/relationships/image" Target="../media/image95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5" Type="http://schemas.openxmlformats.org/officeDocument/2006/relationships/image" Target="../media/image117.png"/><Relationship Id="rId33" Type="http://schemas.openxmlformats.org/officeDocument/2006/relationships/image" Target="../media/image124.png"/><Relationship Id="rId38" Type="http://schemas.openxmlformats.org/officeDocument/2006/relationships/image" Target="../media/image128.png"/><Relationship Id="rId46" Type="http://schemas.openxmlformats.org/officeDocument/2006/relationships/image" Target="../media/image134.png"/><Relationship Id="rId20" Type="http://schemas.openxmlformats.org/officeDocument/2006/relationships/image" Target="../media/image112.png"/><Relationship Id="rId41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zeer04khan/Real-Time-Chat-Application_A33_2108a33285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0"/>
            <a:ext cx="9143999" cy="5134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953" y="2375738"/>
            <a:ext cx="2377440" cy="140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0" dirty="0">
                <a:solidFill>
                  <a:srgbClr val="213669"/>
                </a:solidFill>
                <a:latin typeface="Trebuchet MS"/>
                <a:cs typeface="Trebuchet MS"/>
              </a:rPr>
              <a:t>“Real-time</a:t>
            </a:r>
            <a:r>
              <a:rPr sz="2400" b="1" spc="-245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95" dirty="0">
                <a:solidFill>
                  <a:srgbClr val="213669"/>
                </a:solidFill>
                <a:latin typeface="Trebuchet MS"/>
                <a:cs typeface="Trebuchet MS"/>
              </a:rPr>
              <a:t>Chat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15" dirty="0">
                <a:solidFill>
                  <a:srgbClr val="213669"/>
                </a:solidFill>
                <a:latin typeface="Trebuchet MS"/>
                <a:cs typeface="Trebuchet MS"/>
              </a:rPr>
              <a:t>Application”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90"/>
              </a:spcBef>
            </a:pPr>
            <a:r>
              <a:rPr sz="2400" b="1" spc="95" dirty="0">
                <a:solidFill>
                  <a:srgbClr val="213669"/>
                </a:solidFill>
                <a:latin typeface="Trebuchet MS"/>
                <a:cs typeface="Trebuchet MS"/>
              </a:rPr>
              <a:t>Task </a:t>
            </a:r>
            <a:r>
              <a:rPr sz="2400" b="1" spc="60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2400" b="1" spc="-48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185" dirty="0">
                <a:solidFill>
                  <a:srgbClr val="213669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4742688" y="0"/>
              <a:ext cx="4401312" cy="51434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5"/>
              <a:ext cx="9143999" cy="51434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02692"/>
              <a:ext cx="135890" cy="344805"/>
            </a:xfrm>
            <a:custGeom>
              <a:avLst/>
              <a:gdLst/>
              <a:ahLst/>
              <a:cxnLst/>
              <a:rect l="l" t="t" r="r" b="b"/>
              <a:pathLst>
                <a:path w="135890" h="344805">
                  <a:moveTo>
                    <a:pt x="135636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135636" y="344424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2136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4584" y="622808"/>
            <a:ext cx="5715000" cy="419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30"/>
              </a:lnSpc>
              <a:spcBef>
                <a:spcPts val="100"/>
              </a:spcBef>
            </a:pPr>
            <a:r>
              <a:rPr sz="2700" b="1" dirty="0">
                <a:solidFill>
                  <a:srgbClr val="18284F"/>
                </a:solidFill>
                <a:latin typeface="Carlito"/>
                <a:cs typeface="Carlito"/>
              </a:rPr>
              <a:t>Node.js</a:t>
            </a:r>
            <a:endParaRPr sz="2700">
              <a:latin typeface="Carlito"/>
              <a:cs typeface="Carlito"/>
            </a:endParaRPr>
          </a:p>
          <a:p>
            <a:pPr marL="12700" marR="83185" indent="774065">
              <a:lnSpc>
                <a:spcPct val="80000"/>
              </a:lnSpc>
              <a:spcBef>
                <a:spcPts val="250"/>
              </a:spcBef>
            </a:pPr>
            <a:r>
              <a:rPr sz="1500" spc="-5" dirty="0">
                <a:latin typeface="Carlito"/>
                <a:cs typeface="Carlito"/>
              </a:rPr>
              <a:t>The </a:t>
            </a:r>
            <a:r>
              <a:rPr sz="1500" dirty="0">
                <a:latin typeface="Carlito"/>
                <a:cs typeface="Carlito"/>
              </a:rPr>
              <a:t>chat application </a:t>
            </a:r>
            <a:r>
              <a:rPr sz="1500" spc="-5" dirty="0">
                <a:latin typeface="Carlito"/>
                <a:cs typeface="Carlito"/>
              </a:rPr>
              <a:t>should </a:t>
            </a:r>
            <a:r>
              <a:rPr sz="1500" dirty="0">
                <a:latin typeface="Carlito"/>
                <a:cs typeface="Carlito"/>
              </a:rPr>
              <a:t>be built using Node.js, a</a:t>
            </a:r>
            <a:r>
              <a:rPr sz="1500" spc="-125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JavaScript  </a:t>
            </a:r>
            <a:r>
              <a:rPr sz="1500" dirty="0">
                <a:latin typeface="Carlito"/>
                <a:cs typeface="Carlito"/>
              </a:rPr>
              <a:t>runtime that allows </a:t>
            </a:r>
            <a:r>
              <a:rPr sz="1500" spc="-5" dirty="0">
                <a:latin typeface="Carlito"/>
                <a:cs typeface="Carlito"/>
              </a:rPr>
              <a:t>for server-side</a:t>
            </a:r>
            <a:r>
              <a:rPr sz="1500" spc="-1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scripting</a:t>
            </a:r>
            <a:r>
              <a:rPr sz="1000" dirty="0">
                <a:latin typeface="Carlito"/>
                <a:cs typeface="Carlito"/>
              </a:rPr>
              <a:t>.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ts val="3070"/>
              </a:lnSpc>
              <a:spcBef>
                <a:spcPts val="265"/>
              </a:spcBef>
            </a:pPr>
            <a:r>
              <a:rPr sz="2700" b="1" spc="-5" dirty="0">
                <a:solidFill>
                  <a:srgbClr val="18284F"/>
                </a:solidFill>
                <a:latin typeface="Carlito"/>
                <a:cs typeface="Carlito"/>
              </a:rPr>
              <a:t>WebSockets</a:t>
            </a:r>
            <a:endParaRPr sz="2700">
              <a:latin typeface="Carlito"/>
              <a:cs typeface="Carlito"/>
            </a:endParaRPr>
          </a:p>
          <a:p>
            <a:pPr marL="12700" marR="5080" indent="774065">
              <a:lnSpc>
                <a:spcPts val="1540"/>
              </a:lnSpc>
              <a:spcBef>
                <a:spcPts val="200"/>
              </a:spcBef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chat </a:t>
            </a:r>
            <a:r>
              <a:rPr sz="1600" spc="-5" dirty="0">
                <a:latin typeface="Carlito"/>
                <a:cs typeface="Carlito"/>
              </a:rPr>
              <a:t>application should </a:t>
            </a:r>
            <a:r>
              <a:rPr sz="1600" spc="-10" dirty="0">
                <a:latin typeface="Carlito"/>
                <a:cs typeface="Carlito"/>
              </a:rPr>
              <a:t>use WebSockets </a:t>
            </a:r>
            <a:r>
              <a:rPr sz="1600" spc="-5" dirty="0">
                <a:latin typeface="Carlito"/>
                <a:cs typeface="Carlito"/>
              </a:rPr>
              <a:t>to enable real-  time communication between </a:t>
            </a:r>
            <a:r>
              <a:rPr sz="1600" spc="-10" dirty="0">
                <a:latin typeface="Carlito"/>
                <a:cs typeface="Carlito"/>
              </a:rPr>
              <a:t>users. WebSockets </a:t>
            </a:r>
            <a:r>
              <a:rPr sz="1600" spc="-5" dirty="0">
                <a:latin typeface="Carlito"/>
                <a:cs typeface="Carlito"/>
              </a:rPr>
              <a:t>allow for </a:t>
            </a:r>
            <a:r>
              <a:rPr sz="1600" dirty="0">
                <a:latin typeface="Carlito"/>
                <a:cs typeface="Carlito"/>
              </a:rPr>
              <a:t>bi-  </a:t>
            </a:r>
            <a:r>
              <a:rPr sz="1600" spc="-5" dirty="0">
                <a:latin typeface="Carlito"/>
                <a:cs typeface="Carlito"/>
              </a:rPr>
              <a:t>directional communication between clients and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servers.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ts val="3070"/>
              </a:lnSpc>
              <a:spcBef>
                <a:spcPts val="850"/>
              </a:spcBef>
            </a:pPr>
            <a:r>
              <a:rPr sz="2700" b="1" spc="-5" dirty="0">
                <a:solidFill>
                  <a:srgbClr val="18284F"/>
                </a:solidFill>
                <a:latin typeface="Carlito"/>
                <a:cs typeface="Carlito"/>
              </a:rPr>
              <a:t>SQLite</a:t>
            </a:r>
            <a:endParaRPr sz="2700">
              <a:latin typeface="Carlito"/>
              <a:cs typeface="Carlito"/>
            </a:endParaRPr>
          </a:p>
          <a:p>
            <a:pPr marL="12700" marR="57150" indent="803275">
              <a:lnSpc>
                <a:spcPts val="1540"/>
              </a:lnSpc>
              <a:spcBef>
                <a:spcPts val="200"/>
              </a:spcBef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chat </a:t>
            </a:r>
            <a:r>
              <a:rPr sz="1600" spc="-5" dirty="0">
                <a:latin typeface="Carlito"/>
                <a:cs typeface="Carlito"/>
              </a:rPr>
              <a:t>application should </a:t>
            </a:r>
            <a:r>
              <a:rPr sz="1600" spc="-10" dirty="0">
                <a:latin typeface="Carlito"/>
                <a:cs typeface="Carlito"/>
              </a:rPr>
              <a:t>use </a:t>
            </a:r>
            <a:r>
              <a:rPr sz="1600" spc="-5" dirty="0">
                <a:latin typeface="Carlito"/>
                <a:cs typeface="Carlito"/>
              </a:rPr>
              <a:t>SQlite, a </a:t>
            </a:r>
            <a:r>
              <a:rPr sz="1600" spc="-10" dirty="0">
                <a:latin typeface="Carlito"/>
                <a:cs typeface="Carlito"/>
              </a:rPr>
              <a:t>SQL </a:t>
            </a:r>
            <a:r>
              <a:rPr sz="1600" spc="-5" dirty="0">
                <a:latin typeface="Carlito"/>
                <a:cs typeface="Carlito"/>
              </a:rPr>
              <a:t>database, to  </a:t>
            </a:r>
            <a:r>
              <a:rPr sz="1600" spc="-10" dirty="0">
                <a:latin typeface="Carlito"/>
                <a:cs typeface="Carlito"/>
              </a:rPr>
              <a:t>store user </a:t>
            </a:r>
            <a:r>
              <a:rPr sz="1600" spc="-5" dirty="0">
                <a:latin typeface="Carlito"/>
                <a:cs typeface="Carlito"/>
              </a:rPr>
              <a:t>information and chat history. </a:t>
            </a:r>
            <a:r>
              <a:rPr sz="1600" spc="-10" dirty="0">
                <a:latin typeface="Carlito"/>
                <a:cs typeface="Carlito"/>
              </a:rPr>
              <a:t>Future </a:t>
            </a:r>
            <a:r>
              <a:rPr sz="1600" spc="-5" dirty="0">
                <a:latin typeface="Carlito"/>
                <a:cs typeface="Carlito"/>
              </a:rPr>
              <a:t>change MySQL for  scalable and flexible database that is ideal for </a:t>
            </a:r>
            <a:r>
              <a:rPr sz="1600" dirty="0">
                <a:latin typeface="Carlito"/>
                <a:cs typeface="Carlito"/>
              </a:rPr>
              <a:t>real-time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applications.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ts val="3070"/>
              </a:lnSpc>
              <a:spcBef>
                <a:spcPts val="275"/>
              </a:spcBef>
            </a:pPr>
            <a:r>
              <a:rPr sz="2700" b="1" spc="-5" dirty="0">
                <a:solidFill>
                  <a:srgbClr val="18284F"/>
                </a:solidFill>
                <a:latin typeface="Carlito"/>
                <a:cs typeface="Carlito"/>
              </a:rPr>
              <a:t>Express.js</a:t>
            </a:r>
            <a:endParaRPr sz="2700">
              <a:latin typeface="Carlito"/>
              <a:cs typeface="Carlito"/>
            </a:endParaRPr>
          </a:p>
          <a:p>
            <a:pPr marL="12700" marR="144780" indent="803275">
              <a:lnSpc>
                <a:spcPts val="1540"/>
              </a:lnSpc>
              <a:spcBef>
                <a:spcPts val="195"/>
              </a:spcBef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chat </a:t>
            </a:r>
            <a:r>
              <a:rPr sz="1600" spc="-5" dirty="0">
                <a:latin typeface="Carlito"/>
                <a:cs typeface="Carlito"/>
              </a:rPr>
              <a:t>application should </a:t>
            </a:r>
            <a:r>
              <a:rPr sz="1600" spc="-10" dirty="0">
                <a:latin typeface="Carlito"/>
                <a:cs typeface="Carlito"/>
              </a:rPr>
              <a:t>use Express.js, </a:t>
            </a:r>
            <a:r>
              <a:rPr sz="1600" spc="-5" dirty="0">
                <a:latin typeface="Carlito"/>
                <a:cs typeface="Carlito"/>
              </a:rPr>
              <a:t>a web  framework for Node.js, to handle server-side operations. </a:t>
            </a:r>
            <a:r>
              <a:rPr sz="1600" spc="-10" dirty="0">
                <a:latin typeface="Carlito"/>
                <a:cs typeface="Carlito"/>
              </a:rPr>
              <a:t>Express.js  </a:t>
            </a:r>
            <a:r>
              <a:rPr sz="1600" spc="-5" dirty="0">
                <a:latin typeface="Carlito"/>
                <a:cs typeface="Carlito"/>
              </a:rPr>
              <a:t>is a lightweight and flexible framework that allows for rapid  development.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4375" y="224485"/>
            <a:ext cx="2045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74151"/>
                </a:solidFill>
                <a:latin typeface="Carlito"/>
                <a:cs typeface="Carlito"/>
              </a:rPr>
              <a:t>Technical</a:t>
            </a:r>
            <a:r>
              <a:rPr sz="1600" b="1" spc="-55" dirty="0">
                <a:solidFill>
                  <a:srgbClr val="374151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374151"/>
                </a:solidFill>
                <a:latin typeface="Carlito"/>
                <a:cs typeface="Carlito"/>
              </a:rPr>
              <a:t>Requirements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1480" y="583640"/>
            <a:ext cx="7891145" cy="4535170"/>
            <a:chOff x="411480" y="583640"/>
            <a:chExt cx="7891145" cy="4535170"/>
          </a:xfrm>
        </p:grpSpPr>
        <p:sp>
          <p:nvSpPr>
            <p:cNvPr id="4" name="object 4"/>
            <p:cNvSpPr/>
            <p:nvPr/>
          </p:nvSpPr>
          <p:spPr>
            <a:xfrm>
              <a:off x="411480" y="1048504"/>
              <a:ext cx="7890891" cy="40702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1312" y="1190243"/>
              <a:ext cx="7541259" cy="3796665"/>
            </a:xfrm>
            <a:custGeom>
              <a:avLst/>
              <a:gdLst/>
              <a:ahLst/>
              <a:cxnLst/>
              <a:rect l="l" t="t" r="r" b="b"/>
              <a:pathLst>
                <a:path w="7541259" h="3796665">
                  <a:moveTo>
                    <a:pt x="7540752" y="0"/>
                  </a:moveTo>
                  <a:lnTo>
                    <a:pt x="0" y="0"/>
                  </a:lnTo>
                  <a:lnTo>
                    <a:pt x="0" y="3796284"/>
                  </a:lnTo>
                  <a:lnTo>
                    <a:pt x="7540752" y="3796284"/>
                  </a:lnTo>
                  <a:lnTo>
                    <a:pt x="7540752" y="0"/>
                  </a:lnTo>
                  <a:close/>
                </a:path>
              </a:pathLst>
            </a:custGeom>
            <a:solidFill>
              <a:srgbClr val="D9D9D9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1312" y="1190243"/>
              <a:ext cx="7541259" cy="3796665"/>
            </a:xfrm>
            <a:custGeom>
              <a:avLst/>
              <a:gdLst/>
              <a:ahLst/>
              <a:cxnLst/>
              <a:rect l="l" t="t" r="r" b="b"/>
              <a:pathLst>
                <a:path w="7541259" h="3796665">
                  <a:moveTo>
                    <a:pt x="0" y="3796284"/>
                  </a:moveTo>
                  <a:lnTo>
                    <a:pt x="7540752" y="3796284"/>
                  </a:lnTo>
                  <a:lnTo>
                    <a:pt x="7540752" y="0"/>
                  </a:lnTo>
                  <a:lnTo>
                    <a:pt x="0" y="0"/>
                  </a:lnTo>
                  <a:lnTo>
                    <a:pt x="0" y="3796284"/>
                  </a:lnTo>
                  <a:close/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0952" y="1284719"/>
              <a:ext cx="5528691" cy="36160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2777" y="1396745"/>
              <a:ext cx="2014855" cy="3401695"/>
            </a:xfrm>
            <a:custGeom>
              <a:avLst/>
              <a:gdLst/>
              <a:ahLst/>
              <a:cxnLst/>
              <a:rect l="l" t="t" r="r" b="b"/>
              <a:pathLst>
                <a:path w="2014854" h="3401695">
                  <a:moveTo>
                    <a:pt x="0" y="3401567"/>
                  </a:moveTo>
                  <a:lnTo>
                    <a:pt x="2014727" y="3401567"/>
                  </a:lnTo>
                  <a:lnTo>
                    <a:pt x="2014727" y="0"/>
                  </a:lnTo>
                  <a:lnTo>
                    <a:pt x="0" y="0"/>
                  </a:lnTo>
                  <a:lnTo>
                    <a:pt x="0" y="34015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52777" y="1396745"/>
              <a:ext cx="5274945" cy="3401695"/>
            </a:xfrm>
            <a:custGeom>
              <a:avLst/>
              <a:gdLst/>
              <a:ahLst/>
              <a:cxnLst/>
              <a:rect l="l" t="t" r="r" b="b"/>
              <a:pathLst>
                <a:path w="5274945" h="3401695">
                  <a:moveTo>
                    <a:pt x="0" y="3401567"/>
                  </a:moveTo>
                  <a:lnTo>
                    <a:pt x="5274564" y="3401567"/>
                  </a:lnTo>
                  <a:lnTo>
                    <a:pt x="5274564" y="0"/>
                  </a:lnTo>
                  <a:lnTo>
                    <a:pt x="0" y="0"/>
                  </a:lnTo>
                  <a:lnTo>
                    <a:pt x="0" y="3401567"/>
                  </a:lnTo>
                  <a:close/>
                </a:path>
              </a:pathLst>
            </a:custGeom>
            <a:ln w="25400">
              <a:solidFill>
                <a:srgbClr val="166B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21152" y="736028"/>
              <a:ext cx="2473071" cy="4387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21152" y="583640"/>
              <a:ext cx="2483739" cy="86225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82874" y="778001"/>
              <a:ext cx="2359660" cy="325120"/>
            </a:xfrm>
            <a:custGeom>
              <a:avLst/>
              <a:gdLst/>
              <a:ahLst/>
              <a:cxnLst/>
              <a:rect l="l" t="t" r="r" b="b"/>
              <a:pathLst>
                <a:path w="2359660" h="325119">
                  <a:moveTo>
                    <a:pt x="2305050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10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1" y="324612"/>
                  </a:lnTo>
                  <a:lnTo>
                    <a:pt x="2305050" y="324612"/>
                  </a:lnTo>
                  <a:lnTo>
                    <a:pt x="2326094" y="320355"/>
                  </a:lnTo>
                  <a:lnTo>
                    <a:pt x="2343292" y="308752"/>
                  </a:lnTo>
                  <a:lnTo>
                    <a:pt x="2354895" y="291554"/>
                  </a:lnTo>
                  <a:lnTo>
                    <a:pt x="2359152" y="270510"/>
                  </a:lnTo>
                  <a:lnTo>
                    <a:pt x="2359152" y="54101"/>
                  </a:lnTo>
                  <a:lnTo>
                    <a:pt x="2354895" y="33057"/>
                  </a:lnTo>
                  <a:lnTo>
                    <a:pt x="2343292" y="15859"/>
                  </a:lnTo>
                  <a:lnTo>
                    <a:pt x="2326094" y="4256"/>
                  </a:lnTo>
                  <a:lnTo>
                    <a:pt x="2305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82874" y="778001"/>
              <a:ext cx="2359660" cy="325120"/>
            </a:xfrm>
            <a:custGeom>
              <a:avLst/>
              <a:gdLst/>
              <a:ahLst/>
              <a:cxnLst/>
              <a:rect l="l" t="t" r="r" b="b"/>
              <a:pathLst>
                <a:path w="2359660" h="325119">
                  <a:moveTo>
                    <a:pt x="0" y="54101"/>
                  </a:moveTo>
                  <a:lnTo>
                    <a:pt x="4256" y="33057"/>
                  </a:lnTo>
                  <a:lnTo>
                    <a:pt x="15859" y="15859"/>
                  </a:lnTo>
                  <a:lnTo>
                    <a:pt x="33057" y="4256"/>
                  </a:lnTo>
                  <a:lnTo>
                    <a:pt x="54101" y="0"/>
                  </a:lnTo>
                  <a:lnTo>
                    <a:pt x="2305050" y="0"/>
                  </a:lnTo>
                  <a:lnTo>
                    <a:pt x="2326094" y="4256"/>
                  </a:lnTo>
                  <a:lnTo>
                    <a:pt x="2343292" y="15859"/>
                  </a:lnTo>
                  <a:lnTo>
                    <a:pt x="2354895" y="33057"/>
                  </a:lnTo>
                  <a:lnTo>
                    <a:pt x="2359152" y="54101"/>
                  </a:lnTo>
                  <a:lnTo>
                    <a:pt x="2359152" y="270510"/>
                  </a:lnTo>
                  <a:lnTo>
                    <a:pt x="2354895" y="291554"/>
                  </a:lnTo>
                  <a:lnTo>
                    <a:pt x="2343292" y="308752"/>
                  </a:lnTo>
                  <a:lnTo>
                    <a:pt x="2326094" y="320355"/>
                  </a:lnTo>
                  <a:lnTo>
                    <a:pt x="2305050" y="324612"/>
                  </a:lnTo>
                  <a:lnTo>
                    <a:pt x="54101" y="324612"/>
                  </a:lnTo>
                  <a:lnTo>
                    <a:pt x="33057" y="320355"/>
                  </a:lnTo>
                  <a:lnTo>
                    <a:pt x="15859" y="308752"/>
                  </a:lnTo>
                  <a:lnTo>
                    <a:pt x="4256" y="291554"/>
                  </a:lnTo>
                  <a:lnTo>
                    <a:pt x="0" y="270510"/>
                  </a:lnTo>
                  <a:lnTo>
                    <a:pt x="0" y="54101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62300" y="605078"/>
              <a:ext cx="1772285" cy="78468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69891" y="605078"/>
              <a:ext cx="1098613" cy="78468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77946" y="702691"/>
            <a:ext cx="1967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18284F"/>
                </a:solidFill>
                <a:latin typeface="Georgia"/>
                <a:cs typeface="Georgia"/>
              </a:rPr>
              <a:t>React &amp;</a:t>
            </a:r>
            <a:r>
              <a:rPr sz="2800" spc="-60" dirty="0">
                <a:solidFill>
                  <a:srgbClr val="18284F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18284F"/>
                </a:solidFill>
                <a:latin typeface="Georgia"/>
                <a:cs typeface="Georgia"/>
              </a:rPr>
              <a:t>Vite</a:t>
            </a:r>
            <a:endParaRPr sz="2800">
              <a:latin typeface="Georgia"/>
              <a:cs typeface="Georg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29867" y="35026"/>
            <a:ext cx="6256020" cy="1036319"/>
            <a:chOff x="1229867" y="35026"/>
            <a:chExt cx="6256020" cy="1036319"/>
          </a:xfrm>
        </p:grpSpPr>
        <p:sp>
          <p:nvSpPr>
            <p:cNvPr id="18" name="object 18"/>
            <p:cNvSpPr/>
            <p:nvPr/>
          </p:nvSpPr>
          <p:spPr>
            <a:xfrm>
              <a:off x="1229867" y="115836"/>
              <a:ext cx="6255638" cy="73417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05355" y="35026"/>
              <a:ext cx="5301615" cy="103596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91589" y="157733"/>
              <a:ext cx="6141720" cy="620395"/>
            </a:xfrm>
            <a:custGeom>
              <a:avLst/>
              <a:gdLst/>
              <a:ahLst/>
              <a:cxnLst/>
              <a:rect l="l" t="t" r="r" b="b"/>
              <a:pathLst>
                <a:path w="6141720" h="620395">
                  <a:moveTo>
                    <a:pt x="6141720" y="0"/>
                  </a:moveTo>
                  <a:lnTo>
                    <a:pt x="0" y="0"/>
                  </a:lnTo>
                  <a:lnTo>
                    <a:pt x="0" y="620268"/>
                  </a:lnTo>
                  <a:lnTo>
                    <a:pt x="6141720" y="620268"/>
                  </a:lnTo>
                  <a:lnTo>
                    <a:pt x="6141720" y="0"/>
                  </a:lnTo>
                  <a:close/>
                </a:path>
              </a:pathLst>
            </a:custGeom>
            <a:solidFill>
              <a:srgbClr val="166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91589" y="157733"/>
              <a:ext cx="6141720" cy="620395"/>
            </a:xfrm>
            <a:custGeom>
              <a:avLst/>
              <a:gdLst/>
              <a:ahLst/>
              <a:cxnLst/>
              <a:rect l="l" t="t" r="r" b="b"/>
              <a:pathLst>
                <a:path w="6141720" h="620395">
                  <a:moveTo>
                    <a:pt x="0" y="620268"/>
                  </a:moveTo>
                  <a:lnTo>
                    <a:pt x="6141720" y="620268"/>
                  </a:lnTo>
                  <a:lnTo>
                    <a:pt x="6141720" y="0"/>
                  </a:lnTo>
                  <a:lnTo>
                    <a:pt x="0" y="0"/>
                  </a:lnTo>
                  <a:lnTo>
                    <a:pt x="0" y="62026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pc="-5" dirty="0"/>
              <a:t>Ui for </a:t>
            </a:r>
            <a:r>
              <a:rPr dirty="0"/>
              <a:t>Chat</a:t>
            </a:r>
            <a:r>
              <a:rPr spc="-45" dirty="0"/>
              <a:t> </a:t>
            </a:r>
            <a:r>
              <a:rPr dirty="0"/>
              <a:t>Application</a:t>
            </a:r>
          </a:p>
        </p:txBody>
      </p:sp>
      <p:grpSp>
        <p:nvGrpSpPr>
          <p:cNvPr id="23" name="object 23"/>
          <p:cNvGrpSpPr/>
          <p:nvPr/>
        </p:nvGrpSpPr>
        <p:grpSpPr>
          <a:xfrm>
            <a:off x="1220724" y="1171943"/>
            <a:ext cx="6226810" cy="3823335"/>
            <a:chOff x="1220724" y="1171943"/>
            <a:chExt cx="6226810" cy="3823335"/>
          </a:xfrm>
        </p:grpSpPr>
        <p:sp>
          <p:nvSpPr>
            <p:cNvPr id="24" name="object 24"/>
            <p:cNvSpPr/>
            <p:nvPr/>
          </p:nvSpPr>
          <p:spPr>
            <a:xfrm>
              <a:off x="1301496" y="2113762"/>
              <a:ext cx="481291" cy="4783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33500" y="2154974"/>
              <a:ext cx="417017" cy="4491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48740" y="2138172"/>
              <a:ext cx="396240" cy="39319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48740" y="2138172"/>
              <a:ext cx="396240" cy="393700"/>
            </a:xfrm>
            <a:custGeom>
              <a:avLst/>
              <a:gdLst/>
              <a:ahLst/>
              <a:cxnLst/>
              <a:rect l="l" t="t" r="r" b="b"/>
              <a:pathLst>
                <a:path w="396239" h="393700">
                  <a:moveTo>
                    <a:pt x="0" y="196595"/>
                  </a:moveTo>
                  <a:lnTo>
                    <a:pt x="5229" y="151515"/>
                  </a:lnTo>
                  <a:lnTo>
                    <a:pt x="20127" y="110134"/>
                  </a:lnTo>
                  <a:lnTo>
                    <a:pt x="43507" y="73631"/>
                  </a:lnTo>
                  <a:lnTo>
                    <a:pt x="74182" y="43187"/>
                  </a:lnTo>
                  <a:lnTo>
                    <a:pt x="110967" y="19980"/>
                  </a:lnTo>
                  <a:lnTo>
                    <a:pt x="152675" y="5191"/>
                  </a:lnTo>
                  <a:lnTo>
                    <a:pt x="198119" y="0"/>
                  </a:lnTo>
                  <a:lnTo>
                    <a:pt x="243564" y="5191"/>
                  </a:lnTo>
                  <a:lnTo>
                    <a:pt x="285272" y="19980"/>
                  </a:lnTo>
                  <a:lnTo>
                    <a:pt x="322057" y="43187"/>
                  </a:lnTo>
                  <a:lnTo>
                    <a:pt x="352732" y="73631"/>
                  </a:lnTo>
                  <a:lnTo>
                    <a:pt x="376112" y="110134"/>
                  </a:lnTo>
                  <a:lnTo>
                    <a:pt x="391010" y="151515"/>
                  </a:lnTo>
                  <a:lnTo>
                    <a:pt x="396240" y="196595"/>
                  </a:lnTo>
                  <a:lnTo>
                    <a:pt x="391010" y="241676"/>
                  </a:lnTo>
                  <a:lnTo>
                    <a:pt x="376112" y="283057"/>
                  </a:lnTo>
                  <a:lnTo>
                    <a:pt x="352732" y="319560"/>
                  </a:lnTo>
                  <a:lnTo>
                    <a:pt x="322057" y="350004"/>
                  </a:lnTo>
                  <a:lnTo>
                    <a:pt x="285272" y="373211"/>
                  </a:lnTo>
                  <a:lnTo>
                    <a:pt x="243564" y="388000"/>
                  </a:lnTo>
                  <a:lnTo>
                    <a:pt x="198119" y="393191"/>
                  </a:lnTo>
                  <a:lnTo>
                    <a:pt x="152675" y="388000"/>
                  </a:lnTo>
                  <a:lnTo>
                    <a:pt x="110967" y="373211"/>
                  </a:lnTo>
                  <a:lnTo>
                    <a:pt x="74182" y="350004"/>
                  </a:lnTo>
                  <a:lnTo>
                    <a:pt x="43507" y="319560"/>
                  </a:lnTo>
                  <a:lnTo>
                    <a:pt x="20127" y="283057"/>
                  </a:lnTo>
                  <a:lnTo>
                    <a:pt x="5229" y="241676"/>
                  </a:lnTo>
                  <a:lnTo>
                    <a:pt x="0" y="196595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98448" y="2758414"/>
              <a:ext cx="482790" cy="4783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30452" y="2799626"/>
              <a:ext cx="417017" cy="4491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45692" y="2782824"/>
              <a:ext cx="397764" cy="39319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45692" y="2782824"/>
              <a:ext cx="398145" cy="393700"/>
            </a:xfrm>
            <a:custGeom>
              <a:avLst/>
              <a:gdLst/>
              <a:ahLst/>
              <a:cxnLst/>
              <a:rect l="l" t="t" r="r" b="b"/>
              <a:pathLst>
                <a:path w="398144" h="393700">
                  <a:moveTo>
                    <a:pt x="0" y="196595"/>
                  </a:moveTo>
                  <a:lnTo>
                    <a:pt x="5251" y="151515"/>
                  </a:lnTo>
                  <a:lnTo>
                    <a:pt x="20211" y="110134"/>
                  </a:lnTo>
                  <a:lnTo>
                    <a:pt x="43687" y="73631"/>
                  </a:lnTo>
                  <a:lnTo>
                    <a:pt x="74484" y="43187"/>
                  </a:lnTo>
                  <a:lnTo>
                    <a:pt x="111411" y="19980"/>
                  </a:lnTo>
                  <a:lnTo>
                    <a:pt x="153275" y="5191"/>
                  </a:lnTo>
                  <a:lnTo>
                    <a:pt x="198882" y="0"/>
                  </a:lnTo>
                  <a:lnTo>
                    <a:pt x="244488" y="5191"/>
                  </a:lnTo>
                  <a:lnTo>
                    <a:pt x="286352" y="19980"/>
                  </a:lnTo>
                  <a:lnTo>
                    <a:pt x="323279" y="43187"/>
                  </a:lnTo>
                  <a:lnTo>
                    <a:pt x="354076" y="73631"/>
                  </a:lnTo>
                  <a:lnTo>
                    <a:pt x="377552" y="110134"/>
                  </a:lnTo>
                  <a:lnTo>
                    <a:pt x="392512" y="151515"/>
                  </a:lnTo>
                  <a:lnTo>
                    <a:pt x="397764" y="196595"/>
                  </a:lnTo>
                  <a:lnTo>
                    <a:pt x="392512" y="241676"/>
                  </a:lnTo>
                  <a:lnTo>
                    <a:pt x="377552" y="283057"/>
                  </a:lnTo>
                  <a:lnTo>
                    <a:pt x="354076" y="319560"/>
                  </a:lnTo>
                  <a:lnTo>
                    <a:pt x="323279" y="350004"/>
                  </a:lnTo>
                  <a:lnTo>
                    <a:pt x="286352" y="373211"/>
                  </a:lnTo>
                  <a:lnTo>
                    <a:pt x="244488" y="388000"/>
                  </a:lnTo>
                  <a:lnTo>
                    <a:pt x="198882" y="393192"/>
                  </a:lnTo>
                  <a:lnTo>
                    <a:pt x="153275" y="388000"/>
                  </a:lnTo>
                  <a:lnTo>
                    <a:pt x="111411" y="373211"/>
                  </a:lnTo>
                  <a:lnTo>
                    <a:pt x="74484" y="350004"/>
                  </a:lnTo>
                  <a:lnTo>
                    <a:pt x="43687" y="319560"/>
                  </a:lnTo>
                  <a:lnTo>
                    <a:pt x="20211" y="283057"/>
                  </a:lnTo>
                  <a:lnTo>
                    <a:pt x="5251" y="241676"/>
                  </a:lnTo>
                  <a:lnTo>
                    <a:pt x="0" y="196595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98448" y="3457956"/>
              <a:ext cx="482790" cy="47979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30452" y="3500627"/>
              <a:ext cx="417017" cy="44916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45692" y="3482340"/>
              <a:ext cx="397764" cy="39471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45692" y="3482340"/>
              <a:ext cx="398145" cy="394970"/>
            </a:xfrm>
            <a:custGeom>
              <a:avLst/>
              <a:gdLst/>
              <a:ahLst/>
              <a:cxnLst/>
              <a:rect l="l" t="t" r="r" b="b"/>
              <a:pathLst>
                <a:path w="398144" h="394970">
                  <a:moveTo>
                    <a:pt x="0" y="197358"/>
                  </a:moveTo>
                  <a:lnTo>
                    <a:pt x="5251" y="152115"/>
                  </a:lnTo>
                  <a:lnTo>
                    <a:pt x="20211" y="110578"/>
                  </a:lnTo>
                  <a:lnTo>
                    <a:pt x="43687" y="73933"/>
                  </a:lnTo>
                  <a:lnTo>
                    <a:pt x="74484" y="43367"/>
                  </a:lnTo>
                  <a:lnTo>
                    <a:pt x="111411" y="20065"/>
                  </a:lnTo>
                  <a:lnTo>
                    <a:pt x="153275" y="5214"/>
                  </a:lnTo>
                  <a:lnTo>
                    <a:pt x="198882" y="0"/>
                  </a:lnTo>
                  <a:lnTo>
                    <a:pt x="244488" y="5214"/>
                  </a:lnTo>
                  <a:lnTo>
                    <a:pt x="286352" y="20065"/>
                  </a:lnTo>
                  <a:lnTo>
                    <a:pt x="323279" y="43367"/>
                  </a:lnTo>
                  <a:lnTo>
                    <a:pt x="354076" y="73933"/>
                  </a:lnTo>
                  <a:lnTo>
                    <a:pt x="377552" y="110578"/>
                  </a:lnTo>
                  <a:lnTo>
                    <a:pt x="392512" y="152115"/>
                  </a:lnTo>
                  <a:lnTo>
                    <a:pt x="397764" y="197358"/>
                  </a:lnTo>
                  <a:lnTo>
                    <a:pt x="392512" y="242600"/>
                  </a:lnTo>
                  <a:lnTo>
                    <a:pt x="377552" y="284137"/>
                  </a:lnTo>
                  <a:lnTo>
                    <a:pt x="354076" y="320782"/>
                  </a:lnTo>
                  <a:lnTo>
                    <a:pt x="323279" y="351348"/>
                  </a:lnTo>
                  <a:lnTo>
                    <a:pt x="286352" y="374650"/>
                  </a:lnTo>
                  <a:lnTo>
                    <a:pt x="244488" y="389501"/>
                  </a:lnTo>
                  <a:lnTo>
                    <a:pt x="198882" y="394716"/>
                  </a:lnTo>
                  <a:lnTo>
                    <a:pt x="153275" y="389501"/>
                  </a:lnTo>
                  <a:lnTo>
                    <a:pt x="111411" y="374650"/>
                  </a:lnTo>
                  <a:lnTo>
                    <a:pt x="74484" y="351348"/>
                  </a:lnTo>
                  <a:lnTo>
                    <a:pt x="43687" y="320782"/>
                  </a:lnTo>
                  <a:lnTo>
                    <a:pt x="20211" y="284137"/>
                  </a:lnTo>
                  <a:lnTo>
                    <a:pt x="5251" y="242600"/>
                  </a:lnTo>
                  <a:lnTo>
                    <a:pt x="0" y="197358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98448" y="4201655"/>
              <a:ext cx="482790" cy="4783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30452" y="4242815"/>
              <a:ext cx="417017" cy="44916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45692" y="4226052"/>
              <a:ext cx="397764" cy="3931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45692" y="4226052"/>
              <a:ext cx="398145" cy="393700"/>
            </a:xfrm>
            <a:custGeom>
              <a:avLst/>
              <a:gdLst/>
              <a:ahLst/>
              <a:cxnLst/>
              <a:rect l="l" t="t" r="r" b="b"/>
              <a:pathLst>
                <a:path w="398144" h="393700">
                  <a:moveTo>
                    <a:pt x="0" y="196596"/>
                  </a:moveTo>
                  <a:lnTo>
                    <a:pt x="5251" y="151519"/>
                  </a:lnTo>
                  <a:lnTo>
                    <a:pt x="20211" y="110140"/>
                  </a:lnTo>
                  <a:lnTo>
                    <a:pt x="43687" y="73637"/>
                  </a:lnTo>
                  <a:lnTo>
                    <a:pt x="74484" y="43191"/>
                  </a:lnTo>
                  <a:lnTo>
                    <a:pt x="111411" y="19983"/>
                  </a:lnTo>
                  <a:lnTo>
                    <a:pt x="153275" y="5192"/>
                  </a:lnTo>
                  <a:lnTo>
                    <a:pt x="198882" y="0"/>
                  </a:lnTo>
                  <a:lnTo>
                    <a:pt x="244488" y="5192"/>
                  </a:lnTo>
                  <a:lnTo>
                    <a:pt x="286352" y="19983"/>
                  </a:lnTo>
                  <a:lnTo>
                    <a:pt x="323279" y="43191"/>
                  </a:lnTo>
                  <a:lnTo>
                    <a:pt x="354076" y="73637"/>
                  </a:lnTo>
                  <a:lnTo>
                    <a:pt x="377552" y="110140"/>
                  </a:lnTo>
                  <a:lnTo>
                    <a:pt x="392512" y="151519"/>
                  </a:lnTo>
                  <a:lnTo>
                    <a:pt x="397764" y="196596"/>
                  </a:lnTo>
                  <a:lnTo>
                    <a:pt x="392512" y="241672"/>
                  </a:lnTo>
                  <a:lnTo>
                    <a:pt x="377552" y="283051"/>
                  </a:lnTo>
                  <a:lnTo>
                    <a:pt x="354076" y="319554"/>
                  </a:lnTo>
                  <a:lnTo>
                    <a:pt x="323279" y="350000"/>
                  </a:lnTo>
                  <a:lnTo>
                    <a:pt x="286352" y="373208"/>
                  </a:lnTo>
                  <a:lnTo>
                    <a:pt x="244488" y="387999"/>
                  </a:lnTo>
                  <a:lnTo>
                    <a:pt x="198882" y="393192"/>
                  </a:lnTo>
                  <a:lnTo>
                    <a:pt x="153275" y="387999"/>
                  </a:lnTo>
                  <a:lnTo>
                    <a:pt x="111411" y="373208"/>
                  </a:lnTo>
                  <a:lnTo>
                    <a:pt x="74484" y="350000"/>
                  </a:lnTo>
                  <a:lnTo>
                    <a:pt x="43687" y="319554"/>
                  </a:lnTo>
                  <a:lnTo>
                    <a:pt x="20211" y="283051"/>
                  </a:lnTo>
                  <a:lnTo>
                    <a:pt x="5251" y="241672"/>
                  </a:lnTo>
                  <a:lnTo>
                    <a:pt x="0" y="196596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67506" y="1407413"/>
              <a:ext cx="3260090" cy="3403600"/>
            </a:xfrm>
            <a:custGeom>
              <a:avLst/>
              <a:gdLst/>
              <a:ahLst/>
              <a:cxnLst/>
              <a:rect l="l" t="t" r="r" b="b"/>
              <a:pathLst>
                <a:path w="3260090" h="3403600">
                  <a:moveTo>
                    <a:pt x="3259836" y="0"/>
                  </a:moveTo>
                  <a:lnTo>
                    <a:pt x="0" y="0"/>
                  </a:lnTo>
                  <a:lnTo>
                    <a:pt x="0" y="3403091"/>
                  </a:lnTo>
                  <a:lnTo>
                    <a:pt x="3259836" y="3403091"/>
                  </a:lnTo>
                  <a:lnTo>
                    <a:pt x="3259836" y="0"/>
                  </a:lnTo>
                  <a:close/>
                </a:path>
              </a:pathLst>
            </a:custGeom>
            <a:solidFill>
              <a:srgbClr val="F1F1F1">
                <a:alpha val="5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67506" y="1407413"/>
              <a:ext cx="3260090" cy="3403600"/>
            </a:xfrm>
            <a:custGeom>
              <a:avLst/>
              <a:gdLst/>
              <a:ahLst/>
              <a:cxnLst/>
              <a:rect l="l" t="t" r="r" b="b"/>
              <a:pathLst>
                <a:path w="3260090" h="3403600">
                  <a:moveTo>
                    <a:pt x="0" y="3403091"/>
                  </a:moveTo>
                  <a:lnTo>
                    <a:pt x="3259836" y="3403091"/>
                  </a:lnTo>
                  <a:lnTo>
                    <a:pt x="3259836" y="0"/>
                  </a:lnTo>
                  <a:lnTo>
                    <a:pt x="0" y="0"/>
                  </a:lnTo>
                  <a:lnTo>
                    <a:pt x="0" y="3403091"/>
                  </a:lnTo>
                  <a:close/>
                </a:path>
              </a:pathLst>
            </a:custGeom>
            <a:ln w="25399">
              <a:solidFill>
                <a:srgbClr val="4131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798564" y="1171943"/>
              <a:ext cx="648957" cy="382333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868668" y="1274063"/>
              <a:ext cx="518159" cy="362864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79336" y="1435582"/>
              <a:ext cx="482790" cy="4783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12864" y="1476794"/>
              <a:ext cx="417017" cy="44916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926580" y="1459991"/>
              <a:ext cx="397764" cy="39319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26580" y="1459991"/>
              <a:ext cx="398145" cy="393700"/>
            </a:xfrm>
            <a:custGeom>
              <a:avLst/>
              <a:gdLst/>
              <a:ahLst/>
              <a:cxnLst/>
              <a:rect l="l" t="t" r="r" b="b"/>
              <a:pathLst>
                <a:path w="398145" h="393700">
                  <a:moveTo>
                    <a:pt x="0" y="196596"/>
                  </a:moveTo>
                  <a:lnTo>
                    <a:pt x="5251" y="151515"/>
                  </a:lnTo>
                  <a:lnTo>
                    <a:pt x="20211" y="110134"/>
                  </a:lnTo>
                  <a:lnTo>
                    <a:pt x="43687" y="73631"/>
                  </a:lnTo>
                  <a:lnTo>
                    <a:pt x="74484" y="43187"/>
                  </a:lnTo>
                  <a:lnTo>
                    <a:pt x="111411" y="19980"/>
                  </a:lnTo>
                  <a:lnTo>
                    <a:pt x="153275" y="5191"/>
                  </a:lnTo>
                  <a:lnTo>
                    <a:pt x="198881" y="0"/>
                  </a:lnTo>
                  <a:lnTo>
                    <a:pt x="244488" y="5191"/>
                  </a:lnTo>
                  <a:lnTo>
                    <a:pt x="286352" y="19980"/>
                  </a:lnTo>
                  <a:lnTo>
                    <a:pt x="323279" y="43187"/>
                  </a:lnTo>
                  <a:lnTo>
                    <a:pt x="354076" y="73631"/>
                  </a:lnTo>
                  <a:lnTo>
                    <a:pt x="377552" y="110134"/>
                  </a:lnTo>
                  <a:lnTo>
                    <a:pt x="392512" y="151515"/>
                  </a:lnTo>
                  <a:lnTo>
                    <a:pt x="397764" y="196596"/>
                  </a:lnTo>
                  <a:lnTo>
                    <a:pt x="392512" y="241676"/>
                  </a:lnTo>
                  <a:lnTo>
                    <a:pt x="377552" y="283057"/>
                  </a:lnTo>
                  <a:lnTo>
                    <a:pt x="354076" y="319560"/>
                  </a:lnTo>
                  <a:lnTo>
                    <a:pt x="323279" y="350004"/>
                  </a:lnTo>
                  <a:lnTo>
                    <a:pt x="286352" y="373211"/>
                  </a:lnTo>
                  <a:lnTo>
                    <a:pt x="244488" y="388000"/>
                  </a:lnTo>
                  <a:lnTo>
                    <a:pt x="198881" y="393192"/>
                  </a:lnTo>
                  <a:lnTo>
                    <a:pt x="153275" y="388000"/>
                  </a:lnTo>
                  <a:lnTo>
                    <a:pt x="111411" y="373211"/>
                  </a:lnTo>
                  <a:lnTo>
                    <a:pt x="74484" y="350004"/>
                  </a:lnTo>
                  <a:lnTo>
                    <a:pt x="43687" y="319560"/>
                  </a:lnTo>
                  <a:lnTo>
                    <a:pt x="20211" y="283057"/>
                  </a:lnTo>
                  <a:lnTo>
                    <a:pt x="5251" y="241676"/>
                  </a:lnTo>
                  <a:lnTo>
                    <a:pt x="0" y="196596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79336" y="2096998"/>
              <a:ext cx="481291" cy="4783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11339" y="2138210"/>
              <a:ext cx="417017" cy="44916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926580" y="2121408"/>
              <a:ext cx="396240" cy="39319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926580" y="2121408"/>
              <a:ext cx="396240" cy="393700"/>
            </a:xfrm>
            <a:custGeom>
              <a:avLst/>
              <a:gdLst/>
              <a:ahLst/>
              <a:cxnLst/>
              <a:rect l="l" t="t" r="r" b="b"/>
              <a:pathLst>
                <a:path w="396240" h="393700">
                  <a:moveTo>
                    <a:pt x="0" y="196596"/>
                  </a:moveTo>
                  <a:lnTo>
                    <a:pt x="5229" y="151515"/>
                  </a:lnTo>
                  <a:lnTo>
                    <a:pt x="20127" y="110134"/>
                  </a:lnTo>
                  <a:lnTo>
                    <a:pt x="43507" y="73631"/>
                  </a:lnTo>
                  <a:lnTo>
                    <a:pt x="74182" y="43187"/>
                  </a:lnTo>
                  <a:lnTo>
                    <a:pt x="110967" y="19980"/>
                  </a:lnTo>
                  <a:lnTo>
                    <a:pt x="152675" y="5191"/>
                  </a:lnTo>
                  <a:lnTo>
                    <a:pt x="198120" y="0"/>
                  </a:lnTo>
                  <a:lnTo>
                    <a:pt x="243564" y="5191"/>
                  </a:lnTo>
                  <a:lnTo>
                    <a:pt x="285272" y="19980"/>
                  </a:lnTo>
                  <a:lnTo>
                    <a:pt x="322057" y="43187"/>
                  </a:lnTo>
                  <a:lnTo>
                    <a:pt x="352732" y="73631"/>
                  </a:lnTo>
                  <a:lnTo>
                    <a:pt x="376112" y="110134"/>
                  </a:lnTo>
                  <a:lnTo>
                    <a:pt x="391010" y="151515"/>
                  </a:lnTo>
                  <a:lnTo>
                    <a:pt x="396240" y="196596"/>
                  </a:lnTo>
                  <a:lnTo>
                    <a:pt x="391010" y="241676"/>
                  </a:lnTo>
                  <a:lnTo>
                    <a:pt x="376112" y="283057"/>
                  </a:lnTo>
                  <a:lnTo>
                    <a:pt x="352732" y="319560"/>
                  </a:lnTo>
                  <a:lnTo>
                    <a:pt x="322057" y="350004"/>
                  </a:lnTo>
                  <a:lnTo>
                    <a:pt x="285272" y="373211"/>
                  </a:lnTo>
                  <a:lnTo>
                    <a:pt x="243564" y="388000"/>
                  </a:lnTo>
                  <a:lnTo>
                    <a:pt x="198120" y="393192"/>
                  </a:lnTo>
                  <a:lnTo>
                    <a:pt x="152675" y="388000"/>
                  </a:lnTo>
                  <a:lnTo>
                    <a:pt x="110967" y="373211"/>
                  </a:lnTo>
                  <a:lnTo>
                    <a:pt x="74182" y="350004"/>
                  </a:lnTo>
                  <a:lnTo>
                    <a:pt x="43507" y="319560"/>
                  </a:lnTo>
                  <a:lnTo>
                    <a:pt x="20127" y="283057"/>
                  </a:lnTo>
                  <a:lnTo>
                    <a:pt x="5229" y="241676"/>
                  </a:lnTo>
                  <a:lnTo>
                    <a:pt x="0" y="196596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757934" y="1398269"/>
              <a:ext cx="1906523" cy="47091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757934" y="1398269"/>
              <a:ext cx="1906905" cy="471170"/>
            </a:xfrm>
            <a:custGeom>
              <a:avLst/>
              <a:gdLst/>
              <a:ahLst/>
              <a:cxnLst/>
              <a:rect l="l" t="t" r="r" b="b"/>
              <a:pathLst>
                <a:path w="1906904" h="471169">
                  <a:moveTo>
                    <a:pt x="0" y="470915"/>
                  </a:moveTo>
                  <a:lnTo>
                    <a:pt x="1906523" y="470915"/>
                  </a:lnTo>
                  <a:lnTo>
                    <a:pt x="1906523" y="0"/>
                  </a:lnTo>
                  <a:lnTo>
                    <a:pt x="0" y="0"/>
                  </a:lnTo>
                  <a:lnTo>
                    <a:pt x="0" y="470915"/>
                  </a:lnTo>
                  <a:close/>
                </a:path>
              </a:pathLst>
            </a:custGeom>
            <a:ln w="25400">
              <a:solidFill>
                <a:srgbClr val="5677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879336" y="2740126"/>
              <a:ext cx="481291" cy="4783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11339" y="2782862"/>
              <a:ext cx="417017" cy="44916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926580" y="2764536"/>
              <a:ext cx="396240" cy="39319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926580" y="2764536"/>
              <a:ext cx="396240" cy="393700"/>
            </a:xfrm>
            <a:custGeom>
              <a:avLst/>
              <a:gdLst/>
              <a:ahLst/>
              <a:cxnLst/>
              <a:rect l="l" t="t" r="r" b="b"/>
              <a:pathLst>
                <a:path w="396240" h="393700">
                  <a:moveTo>
                    <a:pt x="0" y="196595"/>
                  </a:moveTo>
                  <a:lnTo>
                    <a:pt x="5229" y="151515"/>
                  </a:lnTo>
                  <a:lnTo>
                    <a:pt x="20127" y="110134"/>
                  </a:lnTo>
                  <a:lnTo>
                    <a:pt x="43507" y="73631"/>
                  </a:lnTo>
                  <a:lnTo>
                    <a:pt x="74182" y="43187"/>
                  </a:lnTo>
                  <a:lnTo>
                    <a:pt x="110967" y="19980"/>
                  </a:lnTo>
                  <a:lnTo>
                    <a:pt x="152675" y="5191"/>
                  </a:lnTo>
                  <a:lnTo>
                    <a:pt x="198120" y="0"/>
                  </a:lnTo>
                  <a:lnTo>
                    <a:pt x="243564" y="5191"/>
                  </a:lnTo>
                  <a:lnTo>
                    <a:pt x="285272" y="19980"/>
                  </a:lnTo>
                  <a:lnTo>
                    <a:pt x="322057" y="43187"/>
                  </a:lnTo>
                  <a:lnTo>
                    <a:pt x="352732" y="73631"/>
                  </a:lnTo>
                  <a:lnTo>
                    <a:pt x="376112" y="110134"/>
                  </a:lnTo>
                  <a:lnTo>
                    <a:pt x="391010" y="151515"/>
                  </a:lnTo>
                  <a:lnTo>
                    <a:pt x="396240" y="196595"/>
                  </a:lnTo>
                  <a:lnTo>
                    <a:pt x="391010" y="241676"/>
                  </a:lnTo>
                  <a:lnTo>
                    <a:pt x="376112" y="283057"/>
                  </a:lnTo>
                  <a:lnTo>
                    <a:pt x="352732" y="319560"/>
                  </a:lnTo>
                  <a:lnTo>
                    <a:pt x="322057" y="350004"/>
                  </a:lnTo>
                  <a:lnTo>
                    <a:pt x="285272" y="373211"/>
                  </a:lnTo>
                  <a:lnTo>
                    <a:pt x="243564" y="388000"/>
                  </a:lnTo>
                  <a:lnTo>
                    <a:pt x="198120" y="393191"/>
                  </a:lnTo>
                  <a:lnTo>
                    <a:pt x="152675" y="388000"/>
                  </a:lnTo>
                  <a:lnTo>
                    <a:pt x="110967" y="373211"/>
                  </a:lnTo>
                  <a:lnTo>
                    <a:pt x="74182" y="350004"/>
                  </a:lnTo>
                  <a:lnTo>
                    <a:pt x="43507" y="319560"/>
                  </a:lnTo>
                  <a:lnTo>
                    <a:pt x="20127" y="283057"/>
                  </a:lnTo>
                  <a:lnTo>
                    <a:pt x="5229" y="241676"/>
                  </a:lnTo>
                  <a:lnTo>
                    <a:pt x="0" y="196595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879336" y="3441191"/>
              <a:ext cx="481291" cy="4783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911339" y="3482340"/>
              <a:ext cx="417017" cy="44916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926580" y="3465575"/>
              <a:ext cx="396240" cy="393192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926580" y="3465575"/>
              <a:ext cx="396240" cy="393700"/>
            </a:xfrm>
            <a:custGeom>
              <a:avLst/>
              <a:gdLst/>
              <a:ahLst/>
              <a:cxnLst/>
              <a:rect l="l" t="t" r="r" b="b"/>
              <a:pathLst>
                <a:path w="396240" h="393700">
                  <a:moveTo>
                    <a:pt x="0" y="196596"/>
                  </a:moveTo>
                  <a:lnTo>
                    <a:pt x="5229" y="151515"/>
                  </a:lnTo>
                  <a:lnTo>
                    <a:pt x="20127" y="110134"/>
                  </a:lnTo>
                  <a:lnTo>
                    <a:pt x="43507" y="73631"/>
                  </a:lnTo>
                  <a:lnTo>
                    <a:pt x="74182" y="43187"/>
                  </a:lnTo>
                  <a:lnTo>
                    <a:pt x="110967" y="19980"/>
                  </a:lnTo>
                  <a:lnTo>
                    <a:pt x="152675" y="5191"/>
                  </a:lnTo>
                  <a:lnTo>
                    <a:pt x="198120" y="0"/>
                  </a:lnTo>
                  <a:lnTo>
                    <a:pt x="243564" y="5191"/>
                  </a:lnTo>
                  <a:lnTo>
                    <a:pt x="285272" y="19980"/>
                  </a:lnTo>
                  <a:lnTo>
                    <a:pt x="322057" y="43187"/>
                  </a:lnTo>
                  <a:lnTo>
                    <a:pt x="352732" y="73631"/>
                  </a:lnTo>
                  <a:lnTo>
                    <a:pt x="376112" y="110134"/>
                  </a:lnTo>
                  <a:lnTo>
                    <a:pt x="391010" y="151515"/>
                  </a:lnTo>
                  <a:lnTo>
                    <a:pt x="396240" y="196596"/>
                  </a:lnTo>
                  <a:lnTo>
                    <a:pt x="391010" y="241676"/>
                  </a:lnTo>
                  <a:lnTo>
                    <a:pt x="376112" y="283057"/>
                  </a:lnTo>
                  <a:lnTo>
                    <a:pt x="352732" y="319560"/>
                  </a:lnTo>
                  <a:lnTo>
                    <a:pt x="322057" y="350004"/>
                  </a:lnTo>
                  <a:lnTo>
                    <a:pt x="285272" y="373211"/>
                  </a:lnTo>
                  <a:lnTo>
                    <a:pt x="243564" y="388000"/>
                  </a:lnTo>
                  <a:lnTo>
                    <a:pt x="198120" y="393192"/>
                  </a:lnTo>
                  <a:lnTo>
                    <a:pt x="152675" y="388000"/>
                  </a:lnTo>
                  <a:lnTo>
                    <a:pt x="110967" y="373211"/>
                  </a:lnTo>
                  <a:lnTo>
                    <a:pt x="74182" y="350004"/>
                  </a:lnTo>
                  <a:lnTo>
                    <a:pt x="43507" y="319560"/>
                  </a:lnTo>
                  <a:lnTo>
                    <a:pt x="20127" y="283057"/>
                  </a:lnTo>
                  <a:lnTo>
                    <a:pt x="5229" y="241676"/>
                  </a:lnTo>
                  <a:lnTo>
                    <a:pt x="0" y="196596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79336" y="4186427"/>
              <a:ext cx="481291" cy="4783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911339" y="4227575"/>
              <a:ext cx="417017" cy="44916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926580" y="4210812"/>
              <a:ext cx="396240" cy="39319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6580" y="4210812"/>
              <a:ext cx="396240" cy="393700"/>
            </a:xfrm>
            <a:custGeom>
              <a:avLst/>
              <a:gdLst/>
              <a:ahLst/>
              <a:cxnLst/>
              <a:rect l="l" t="t" r="r" b="b"/>
              <a:pathLst>
                <a:path w="396240" h="393700">
                  <a:moveTo>
                    <a:pt x="0" y="196595"/>
                  </a:moveTo>
                  <a:lnTo>
                    <a:pt x="5229" y="151519"/>
                  </a:lnTo>
                  <a:lnTo>
                    <a:pt x="20127" y="110140"/>
                  </a:lnTo>
                  <a:lnTo>
                    <a:pt x="43507" y="73637"/>
                  </a:lnTo>
                  <a:lnTo>
                    <a:pt x="74182" y="43191"/>
                  </a:lnTo>
                  <a:lnTo>
                    <a:pt x="110967" y="19983"/>
                  </a:lnTo>
                  <a:lnTo>
                    <a:pt x="152675" y="5192"/>
                  </a:lnTo>
                  <a:lnTo>
                    <a:pt x="198120" y="0"/>
                  </a:lnTo>
                  <a:lnTo>
                    <a:pt x="243564" y="5192"/>
                  </a:lnTo>
                  <a:lnTo>
                    <a:pt x="285272" y="19983"/>
                  </a:lnTo>
                  <a:lnTo>
                    <a:pt x="322057" y="43191"/>
                  </a:lnTo>
                  <a:lnTo>
                    <a:pt x="352732" y="73637"/>
                  </a:lnTo>
                  <a:lnTo>
                    <a:pt x="376112" y="110140"/>
                  </a:lnTo>
                  <a:lnTo>
                    <a:pt x="391010" y="151519"/>
                  </a:lnTo>
                  <a:lnTo>
                    <a:pt x="396240" y="196595"/>
                  </a:lnTo>
                  <a:lnTo>
                    <a:pt x="391010" y="241672"/>
                  </a:lnTo>
                  <a:lnTo>
                    <a:pt x="376112" y="283051"/>
                  </a:lnTo>
                  <a:lnTo>
                    <a:pt x="352732" y="319554"/>
                  </a:lnTo>
                  <a:lnTo>
                    <a:pt x="322057" y="350000"/>
                  </a:lnTo>
                  <a:lnTo>
                    <a:pt x="285272" y="373208"/>
                  </a:lnTo>
                  <a:lnTo>
                    <a:pt x="243564" y="387999"/>
                  </a:lnTo>
                  <a:lnTo>
                    <a:pt x="198120" y="393192"/>
                  </a:lnTo>
                  <a:lnTo>
                    <a:pt x="152675" y="387999"/>
                  </a:lnTo>
                  <a:lnTo>
                    <a:pt x="110967" y="373208"/>
                  </a:lnTo>
                  <a:lnTo>
                    <a:pt x="74182" y="350000"/>
                  </a:lnTo>
                  <a:lnTo>
                    <a:pt x="43507" y="319554"/>
                  </a:lnTo>
                  <a:lnTo>
                    <a:pt x="20127" y="283051"/>
                  </a:lnTo>
                  <a:lnTo>
                    <a:pt x="5229" y="241672"/>
                  </a:lnTo>
                  <a:lnTo>
                    <a:pt x="0" y="196595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299972" y="1449298"/>
              <a:ext cx="482790" cy="4783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331976" y="1490510"/>
              <a:ext cx="417017" cy="4491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347216" y="1473707"/>
              <a:ext cx="397764" cy="39319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347216" y="1473707"/>
              <a:ext cx="398145" cy="393700"/>
            </a:xfrm>
            <a:custGeom>
              <a:avLst/>
              <a:gdLst/>
              <a:ahLst/>
              <a:cxnLst/>
              <a:rect l="l" t="t" r="r" b="b"/>
              <a:pathLst>
                <a:path w="398144" h="393700">
                  <a:moveTo>
                    <a:pt x="0" y="196595"/>
                  </a:moveTo>
                  <a:lnTo>
                    <a:pt x="5251" y="151515"/>
                  </a:lnTo>
                  <a:lnTo>
                    <a:pt x="20211" y="110134"/>
                  </a:lnTo>
                  <a:lnTo>
                    <a:pt x="43687" y="73631"/>
                  </a:lnTo>
                  <a:lnTo>
                    <a:pt x="74484" y="43187"/>
                  </a:lnTo>
                  <a:lnTo>
                    <a:pt x="111411" y="19980"/>
                  </a:lnTo>
                  <a:lnTo>
                    <a:pt x="153275" y="5191"/>
                  </a:lnTo>
                  <a:lnTo>
                    <a:pt x="198881" y="0"/>
                  </a:lnTo>
                  <a:lnTo>
                    <a:pt x="244488" y="5191"/>
                  </a:lnTo>
                  <a:lnTo>
                    <a:pt x="286352" y="19980"/>
                  </a:lnTo>
                  <a:lnTo>
                    <a:pt x="323279" y="43187"/>
                  </a:lnTo>
                  <a:lnTo>
                    <a:pt x="354076" y="73631"/>
                  </a:lnTo>
                  <a:lnTo>
                    <a:pt x="377552" y="110134"/>
                  </a:lnTo>
                  <a:lnTo>
                    <a:pt x="392512" y="151515"/>
                  </a:lnTo>
                  <a:lnTo>
                    <a:pt x="397764" y="196595"/>
                  </a:lnTo>
                  <a:lnTo>
                    <a:pt x="392512" y="241676"/>
                  </a:lnTo>
                  <a:lnTo>
                    <a:pt x="377552" y="283057"/>
                  </a:lnTo>
                  <a:lnTo>
                    <a:pt x="354076" y="319560"/>
                  </a:lnTo>
                  <a:lnTo>
                    <a:pt x="323279" y="350004"/>
                  </a:lnTo>
                  <a:lnTo>
                    <a:pt x="286352" y="373211"/>
                  </a:lnTo>
                  <a:lnTo>
                    <a:pt x="244488" y="388000"/>
                  </a:lnTo>
                  <a:lnTo>
                    <a:pt x="198881" y="393191"/>
                  </a:lnTo>
                  <a:lnTo>
                    <a:pt x="153275" y="388000"/>
                  </a:lnTo>
                  <a:lnTo>
                    <a:pt x="111411" y="373211"/>
                  </a:lnTo>
                  <a:lnTo>
                    <a:pt x="74484" y="350004"/>
                  </a:lnTo>
                  <a:lnTo>
                    <a:pt x="43687" y="319560"/>
                  </a:lnTo>
                  <a:lnTo>
                    <a:pt x="20211" y="283057"/>
                  </a:lnTo>
                  <a:lnTo>
                    <a:pt x="5251" y="241676"/>
                  </a:lnTo>
                  <a:lnTo>
                    <a:pt x="0" y="196595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299972" y="2113762"/>
              <a:ext cx="481291" cy="4783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331976" y="2154974"/>
              <a:ext cx="417017" cy="4491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347216" y="2138172"/>
              <a:ext cx="396240" cy="39319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347216" y="2138172"/>
              <a:ext cx="396240" cy="393700"/>
            </a:xfrm>
            <a:custGeom>
              <a:avLst/>
              <a:gdLst/>
              <a:ahLst/>
              <a:cxnLst/>
              <a:rect l="l" t="t" r="r" b="b"/>
              <a:pathLst>
                <a:path w="396239" h="393700">
                  <a:moveTo>
                    <a:pt x="0" y="196595"/>
                  </a:moveTo>
                  <a:lnTo>
                    <a:pt x="5229" y="151515"/>
                  </a:lnTo>
                  <a:lnTo>
                    <a:pt x="20127" y="110134"/>
                  </a:lnTo>
                  <a:lnTo>
                    <a:pt x="43507" y="73631"/>
                  </a:lnTo>
                  <a:lnTo>
                    <a:pt x="74182" y="43187"/>
                  </a:lnTo>
                  <a:lnTo>
                    <a:pt x="110967" y="19980"/>
                  </a:lnTo>
                  <a:lnTo>
                    <a:pt x="152675" y="5191"/>
                  </a:lnTo>
                  <a:lnTo>
                    <a:pt x="198120" y="0"/>
                  </a:lnTo>
                  <a:lnTo>
                    <a:pt x="243564" y="5191"/>
                  </a:lnTo>
                  <a:lnTo>
                    <a:pt x="285272" y="19980"/>
                  </a:lnTo>
                  <a:lnTo>
                    <a:pt x="322057" y="43187"/>
                  </a:lnTo>
                  <a:lnTo>
                    <a:pt x="352732" y="73631"/>
                  </a:lnTo>
                  <a:lnTo>
                    <a:pt x="376112" y="110134"/>
                  </a:lnTo>
                  <a:lnTo>
                    <a:pt x="391010" y="151515"/>
                  </a:lnTo>
                  <a:lnTo>
                    <a:pt x="396240" y="196595"/>
                  </a:lnTo>
                  <a:lnTo>
                    <a:pt x="391010" y="241676"/>
                  </a:lnTo>
                  <a:lnTo>
                    <a:pt x="376112" y="283057"/>
                  </a:lnTo>
                  <a:lnTo>
                    <a:pt x="352732" y="319560"/>
                  </a:lnTo>
                  <a:lnTo>
                    <a:pt x="322057" y="350004"/>
                  </a:lnTo>
                  <a:lnTo>
                    <a:pt x="285272" y="373211"/>
                  </a:lnTo>
                  <a:lnTo>
                    <a:pt x="243564" y="388000"/>
                  </a:lnTo>
                  <a:lnTo>
                    <a:pt x="198120" y="393191"/>
                  </a:lnTo>
                  <a:lnTo>
                    <a:pt x="152675" y="388000"/>
                  </a:lnTo>
                  <a:lnTo>
                    <a:pt x="110967" y="373211"/>
                  </a:lnTo>
                  <a:lnTo>
                    <a:pt x="74182" y="350004"/>
                  </a:lnTo>
                  <a:lnTo>
                    <a:pt x="43507" y="319560"/>
                  </a:lnTo>
                  <a:lnTo>
                    <a:pt x="20127" y="283057"/>
                  </a:lnTo>
                  <a:lnTo>
                    <a:pt x="5229" y="241676"/>
                  </a:lnTo>
                  <a:lnTo>
                    <a:pt x="0" y="196595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298448" y="1449298"/>
              <a:ext cx="482790" cy="4783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330452" y="1490510"/>
              <a:ext cx="417017" cy="4491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45692" y="1473707"/>
              <a:ext cx="397764" cy="39319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345692" y="1473707"/>
              <a:ext cx="398145" cy="393700"/>
            </a:xfrm>
            <a:custGeom>
              <a:avLst/>
              <a:gdLst/>
              <a:ahLst/>
              <a:cxnLst/>
              <a:rect l="l" t="t" r="r" b="b"/>
              <a:pathLst>
                <a:path w="398144" h="393700">
                  <a:moveTo>
                    <a:pt x="0" y="196595"/>
                  </a:moveTo>
                  <a:lnTo>
                    <a:pt x="5251" y="151515"/>
                  </a:lnTo>
                  <a:lnTo>
                    <a:pt x="20211" y="110134"/>
                  </a:lnTo>
                  <a:lnTo>
                    <a:pt x="43687" y="73631"/>
                  </a:lnTo>
                  <a:lnTo>
                    <a:pt x="74484" y="43187"/>
                  </a:lnTo>
                  <a:lnTo>
                    <a:pt x="111411" y="19980"/>
                  </a:lnTo>
                  <a:lnTo>
                    <a:pt x="153275" y="5191"/>
                  </a:lnTo>
                  <a:lnTo>
                    <a:pt x="198882" y="0"/>
                  </a:lnTo>
                  <a:lnTo>
                    <a:pt x="244488" y="5191"/>
                  </a:lnTo>
                  <a:lnTo>
                    <a:pt x="286352" y="19980"/>
                  </a:lnTo>
                  <a:lnTo>
                    <a:pt x="323279" y="43187"/>
                  </a:lnTo>
                  <a:lnTo>
                    <a:pt x="354076" y="73631"/>
                  </a:lnTo>
                  <a:lnTo>
                    <a:pt x="377552" y="110134"/>
                  </a:lnTo>
                  <a:lnTo>
                    <a:pt x="392512" y="151515"/>
                  </a:lnTo>
                  <a:lnTo>
                    <a:pt x="397764" y="196595"/>
                  </a:lnTo>
                  <a:lnTo>
                    <a:pt x="392512" y="241676"/>
                  </a:lnTo>
                  <a:lnTo>
                    <a:pt x="377552" y="283057"/>
                  </a:lnTo>
                  <a:lnTo>
                    <a:pt x="354076" y="319560"/>
                  </a:lnTo>
                  <a:lnTo>
                    <a:pt x="323279" y="350004"/>
                  </a:lnTo>
                  <a:lnTo>
                    <a:pt x="286352" y="373211"/>
                  </a:lnTo>
                  <a:lnTo>
                    <a:pt x="244488" y="388000"/>
                  </a:lnTo>
                  <a:lnTo>
                    <a:pt x="198882" y="393191"/>
                  </a:lnTo>
                  <a:lnTo>
                    <a:pt x="153275" y="388000"/>
                  </a:lnTo>
                  <a:lnTo>
                    <a:pt x="111411" y="373211"/>
                  </a:lnTo>
                  <a:lnTo>
                    <a:pt x="74484" y="350004"/>
                  </a:lnTo>
                  <a:lnTo>
                    <a:pt x="43687" y="319560"/>
                  </a:lnTo>
                  <a:lnTo>
                    <a:pt x="20211" y="283057"/>
                  </a:lnTo>
                  <a:lnTo>
                    <a:pt x="5251" y="241676"/>
                  </a:lnTo>
                  <a:lnTo>
                    <a:pt x="0" y="196595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298448" y="2113762"/>
              <a:ext cx="482790" cy="4783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330452" y="2154974"/>
              <a:ext cx="417017" cy="4491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345692" y="2138172"/>
              <a:ext cx="397764" cy="393191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345692" y="2138172"/>
              <a:ext cx="398145" cy="393700"/>
            </a:xfrm>
            <a:custGeom>
              <a:avLst/>
              <a:gdLst/>
              <a:ahLst/>
              <a:cxnLst/>
              <a:rect l="l" t="t" r="r" b="b"/>
              <a:pathLst>
                <a:path w="398144" h="393700">
                  <a:moveTo>
                    <a:pt x="0" y="196595"/>
                  </a:moveTo>
                  <a:lnTo>
                    <a:pt x="5251" y="151515"/>
                  </a:lnTo>
                  <a:lnTo>
                    <a:pt x="20211" y="110134"/>
                  </a:lnTo>
                  <a:lnTo>
                    <a:pt x="43687" y="73631"/>
                  </a:lnTo>
                  <a:lnTo>
                    <a:pt x="74484" y="43187"/>
                  </a:lnTo>
                  <a:lnTo>
                    <a:pt x="111411" y="19980"/>
                  </a:lnTo>
                  <a:lnTo>
                    <a:pt x="153275" y="5191"/>
                  </a:lnTo>
                  <a:lnTo>
                    <a:pt x="198882" y="0"/>
                  </a:lnTo>
                  <a:lnTo>
                    <a:pt x="244488" y="5191"/>
                  </a:lnTo>
                  <a:lnTo>
                    <a:pt x="286352" y="19980"/>
                  </a:lnTo>
                  <a:lnTo>
                    <a:pt x="323279" y="43187"/>
                  </a:lnTo>
                  <a:lnTo>
                    <a:pt x="354076" y="73631"/>
                  </a:lnTo>
                  <a:lnTo>
                    <a:pt x="377552" y="110134"/>
                  </a:lnTo>
                  <a:lnTo>
                    <a:pt x="392512" y="151515"/>
                  </a:lnTo>
                  <a:lnTo>
                    <a:pt x="397764" y="196595"/>
                  </a:lnTo>
                  <a:lnTo>
                    <a:pt x="392512" y="241676"/>
                  </a:lnTo>
                  <a:lnTo>
                    <a:pt x="377552" y="283057"/>
                  </a:lnTo>
                  <a:lnTo>
                    <a:pt x="354076" y="319560"/>
                  </a:lnTo>
                  <a:lnTo>
                    <a:pt x="323279" y="350004"/>
                  </a:lnTo>
                  <a:lnTo>
                    <a:pt x="286352" y="373211"/>
                  </a:lnTo>
                  <a:lnTo>
                    <a:pt x="244488" y="388000"/>
                  </a:lnTo>
                  <a:lnTo>
                    <a:pt x="198882" y="393191"/>
                  </a:lnTo>
                  <a:lnTo>
                    <a:pt x="153275" y="388000"/>
                  </a:lnTo>
                  <a:lnTo>
                    <a:pt x="111411" y="373211"/>
                  </a:lnTo>
                  <a:lnTo>
                    <a:pt x="74484" y="350004"/>
                  </a:lnTo>
                  <a:lnTo>
                    <a:pt x="43687" y="319560"/>
                  </a:lnTo>
                  <a:lnTo>
                    <a:pt x="20211" y="283057"/>
                  </a:lnTo>
                  <a:lnTo>
                    <a:pt x="5251" y="241676"/>
                  </a:lnTo>
                  <a:lnTo>
                    <a:pt x="0" y="196595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298448" y="1449298"/>
              <a:ext cx="481291" cy="4783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330452" y="1490510"/>
              <a:ext cx="417017" cy="4491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345692" y="1473707"/>
              <a:ext cx="396240" cy="393191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345692" y="1473707"/>
              <a:ext cx="396240" cy="393700"/>
            </a:xfrm>
            <a:custGeom>
              <a:avLst/>
              <a:gdLst/>
              <a:ahLst/>
              <a:cxnLst/>
              <a:rect l="l" t="t" r="r" b="b"/>
              <a:pathLst>
                <a:path w="396239" h="393700">
                  <a:moveTo>
                    <a:pt x="0" y="196595"/>
                  </a:moveTo>
                  <a:lnTo>
                    <a:pt x="5229" y="151515"/>
                  </a:lnTo>
                  <a:lnTo>
                    <a:pt x="20127" y="110134"/>
                  </a:lnTo>
                  <a:lnTo>
                    <a:pt x="43507" y="73631"/>
                  </a:lnTo>
                  <a:lnTo>
                    <a:pt x="74182" y="43187"/>
                  </a:lnTo>
                  <a:lnTo>
                    <a:pt x="110967" y="19980"/>
                  </a:lnTo>
                  <a:lnTo>
                    <a:pt x="152675" y="5191"/>
                  </a:lnTo>
                  <a:lnTo>
                    <a:pt x="198120" y="0"/>
                  </a:lnTo>
                  <a:lnTo>
                    <a:pt x="243564" y="5191"/>
                  </a:lnTo>
                  <a:lnTo>
                    <a:pt x="285272" y="19980"/>
                  </a:lnTo>
                  <a:lnTo>
                    <a:pt x="322057" y="43187"/>
                  </a:lnTo>
                  <a:lnTo>
                    <a:pt x="352732" y="73631"/>
                  </a:lnTo>
                  <a:lnTo>
                    <a:pt x="376112" y="110134"/>
                  </a:lnTo>
                  <a:lnTo>
                    <a:pt x="391010" y="151515"/>
                  </a:lnTo>
                  <a:lnTo>
                    <a:pt x="396240" y="196595"/>
                  </a:lnTo>
                  <a:lnTo>
                    <a:pt x="391010" y="241676"/>
                  </a:lnTo>
                  <a:lnTo>
                    <a:pt x="376112" y="283057"/>
                  </a:lnTo>
                  <a:lnTo>
                    <a:pt x="352732" y="319560"/>
                  </a:lnTo>
                  <a:lnTo>
                    <a:pt x="322057" y="350004"/>
                  </a:lnTo>
                  <a:lnTo>
                    <a:pt x="285272" y="373211"/>
                  </a:lnTo>
                  <a:lnTo>
                    <a:pt x="243564" y="388000"/>
                  </a:lnTo>
                  <a:lnTo>
                    <a:pt x="198120" y="393191"/>
                  </a:lnTo>
                  <a:lnTo>
                    <a:pt x="152675" y="388000"/>
                  </a:lnTo>
                  <a:lnTo>
                    <a:pt x="110967" y="373211"/>
                  </a:lnTo>
                  <a:lnTo>
                    <a:pt x="74182" y="350004"/>
                  </a:lnTo>
                  <a:lnTo>
                    <a:pt x="43507" y="319560"/>
                  </a:lnTo>
                  <a:lnTo>
                    <a:pt x="20127" y="283057"/>
                  </a:lnTo>
                  <a:lnTo>
                    <a:pt x="5229" y="241676"/>
                  </a:lnTo>
                  <a:lnTo>
                    <a:pt x="0" y="196595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298448" y="2113762"/>
              <a:ext cx="481291" cy="4783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330452" y="2154974"/>
              <a:ext cx="417017" cy="4491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345692" y="2138172"/>
              <a:ext cx="396240" cy="393191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345692" y="2138172"/>
              <a:ext cx="396240" cy="393700"/>
            </a:xfrm>
            <a:custGeom>
              <a:avLst/>
              <a:gdLst/>
              <a:ahLst/>
              <a:cxnLst/>
              <a:rect l="l" t="t" r="r" b="b"/>
              <a:pathLst>
                <a:path w="396239" h="393700">
                  <a:moveTo>
                    <a:pt x="0" y="196595"/>
                  </a:moveTo>
                  <a:lnTo>
                    <a:pt x="5229" y="151515"/>
                  </a:lnTo>
                  <a:lnTo>
                    <a:pt x="20127" y="110134"/>
                  </a:lnTo>
                  <a:lnTo>
                    <a:pt x="43507" y="73631"/>
                  </a:lnTo>
                  <a:lnTo>
                    <a:pt x="74182" y="43187"/>
                  </a:lnTo>
                  <a:lnTo>
                    <a:pt x="110967" y="19980"/>
                  </a:lnTo>
                  <a:lnTo>
                    <a:pt x="152675" y="5191"/>
                  </a:lnTo>
                  <a:lnTo>
                    <a:pt x="198120" y="0"/>
                  </a:lnTo>
                  <a:lnTo>
                    <a:pt x="243564" y="5191"/>
                  </a:lnTo>
                  <a:lnTo>
                    <a:pt x="285272" y="19980"/>
                  </a:lnTo>
                  <a:lnTo>
                    <a:pt x="322057" y="43187"/>
                  </a:lnTo>
                  <a:lnTo>
                    <a:pt x="352732" y="73631"/>
                  </a:lnTo>
                  <a:lnTo>
                    <a:pt x="376112" y="110134"/>
                  </a:lnTo>
                  <a:lnTo>
                    <a:pt x="391010" y="151515"/>
                  </a:lnTo>
                  <a:lnTo>
                    <a:pt x="396240" y="196595"/>
                  </a:lnTo>
                  <a:lnTo>
                    <a:pt x="391010" y="241676"/>
                  </a:lnTo>
                  <a:lnTo>
                    <a:pt x="376112" y="283057"/>
                  </a:lnTo>
                  <a:lnTo>
                    <a:pt x="352732" y="319560"/>
                  </a:lnTo>
                  <a:lnTo>
                    <a:pt x="322057" y="350004"/>
                  </a:lnTo>
                  <a:lnTo>
                    <a:pt x="285272" y="373211"/>
                  </a:lnTo>
                  <a:lnTo>
                    <a:pt x="243564" y="388000"/>
                  </a:lnTo>
                  <a:lnTo>
                    <a:pt x="198120" y="393191"/>
                  </a:lnTo>
                  <a:lnTo>
                    <a:pt x="152675" y="388000"/>
                  </a:lnTo>
                  <a:lnTo>
                    <a:pt x="110967" y="373211"/>
                  </a:lnTo>
                  <a:lnTo>
                    <a:pt x="74182" y="350004"/>
                  </a:lnTo>
                  <a:lnTo>
                    <a:pt x="43507" y="319560"/>
                  </a:lnTo>
                  <a:lnTo>
                    <a:pt x="20127" y="283057"/>
                  </a:lnTo>
                  <a:lnTo>
                    <a:pt x="5229" y="241676"/>
                  </a:lnTo>
                  <a:lnTo>
                    <a:pt x="0" y="196595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296924" y="1449298"/>
              <a:ext cx="482790" cy="4783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328928" y="1490510"/>
              <a:ext cx="417017" cy="4491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344168" y="1473707"/>
              <a:ext cx="397763" cy="393191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344168" y="1473707"/>
              <a:ext cx="398145" cy="393700"/>
            </a:xfrm>
            <a:custGeom>
              <a:avLst/>
              <a:gdLst/>
              <a:ahLst/>
              <a:cxnLst/>
              <a:rect l="l" t="t" r="r" b="b"/>
              <a:pathLst>
                <a:path w="398144" h="393700">
                  <a:moveTo>
                    <a:pt x="0" y="196595"/>
                  </a:moveTo>
                  <a:lnTo>
                    <a:pt x="5251" y="151515"/>
                  </a:lnTo>
                  <a:lnTo>
                    <a:pt x="20211" y="110134"/>
                  </a:lnTo>
                  <a:lnTo>
                    <a:pt x="43687" y="73631"/>
                  </a:lnTo>
                  <a:lnTo>
                    <a:pt x="74484" y="43187"/>
                  </a:lnTo>
                  <a:lnTo>
                    <a:pt x="111411" y="19980"/>
                  </a:lnTo>
                  <a:lnTo>
                    <a:pt x="153275" y="5191"/>
                  </a:lnTo>
                  <a:lnTo>
                    <a:pt x="198881" y="0"/>
                  </a:lnTo>
                  <a:lnTo>
                    <a:pt x="244488" y="5191"/>
                  </a:lnTo>
                  <a:lnTo>
                    <a:pt x="286352" y="19980"/>
                  </a:lnTo>
                  <a:lnTo>
                    <a:pt x="323279" y="43187"/>
                  </a:lnTo>
                  <a:lnTo>
                    <a:pt x="354076" y="73631"/>
                  </a:lnTo>
                  <a:lnTo>
                    <a:pt x="377552" y="110134"/>
                  </a:lnTo>
                  <a:lnTo>
                    <a:pt x="392512" y="151515"/>
                  </a:lnTo>
                  <a:lnTo>
                    <a:pt x="397763" y="196595"/>
                  </a:lnTo>
                  <a:lnTo>
                    <a:pt x="392512" y="241676"/>
                  </a:lnTo>
                  <a:lnTo>
                    <a:pt x="377552" y="283057"/>
                  </a:lnTo>
                  <a:lnTo>
                    <a:pt x="354076" y="319560"/>
                  </a:lnTo>
                  <a:lnTo>
                    <a:pt x="323279" y="350004"/>
                  </a:lnTo>
                  <a:lnTo>
                    <a:pt x="286352" y="373211"/>
                  </a:lnTo>
                  <a:lnTo>
                    <a:pt x="244488" y="388000"/>
                  </a:lnTo>
                  <a:lnTo>
                    <a:pt x="198881" y="393191"/>
                  </a:lnTo>
                  <a:lnTo>
                    <a:pt x="153275" y="388000"/>
                  </a:lnTo>
                  <a:lnTo>
                    <a:pt x="111411" y="373211"/>
                  </a:lnTo>
                  <a:lnTo>
                    <a:pt x="74484" y="350004"/>
                  </a:lnTo>
                  <a:lnTo>
                    <a:pt x="43687" y="319560"/>
                  </a:lnTo>
                  <a:lnTo>
                    <a:pt x="20211" y="283057"/>
                  </a:lnTo>
                  <a:lnTo>
                    <a:pt x="5251" y="241676"/>
                  </a:lnTo>
                  <a:lnTo>
                    <a:pt x="0" y="196595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296924" y="1449298"/>
              <a:ext cx="481291" cy="4783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328928" y="1490510"/>
              <a:ext cx="417017" cy="4491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344168" y="1473707"/>
              <a:ext cx="396239" cy="39319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344168" y="1473707"/>
              <a:ext cx="396240" cy="393700"/>
            </a:xfrm>
            <a:custGeom>
              <a:avLst/>
              <a:gdLst/>
              <a:ahLst/>
              <a:cxnLst/>
              <a:rect l="l" t="t" r="r" b="b"/>
              <a:pathLst>
                <a:path w="396239" h="393700">
                  <a:moveTo>
                    <a:pt x="0" y="196595"/>
                  </a:moveTo>
                  <a:lnTo>
                    <a:pt x="5229" y="151515"/>
                  </a:lnTo>
                  <a:lnTo>
                    <a:pt x="20127" y="110134"/>
                  </a:lnTo>
                  <a:lnTo>
                    <a:pt x="43507" y="73631"/>
                  </a:lnTo>
                  <a:lnTo>
                    <a:pt x="74182" y="43187"/>
                  </a:lnTo>
                  <a:lnTo>
                    <a:pt x="110967" y="19980"/>
                  </a:lnTo>
                  <a:lnTo>
                    <a:pt x="152675" y="5191"/>
                  </a:lnTo>
                  <a:lnTo>
                    <a:pt x="198119" y="0"/>
                  </a:lnTo>
                  <a:lnTo>
                    <a:pt x="243564" y="5191"/>
                  </a:lnTo>
                  <a:lnTo>
                    <a:pt x="285272" y="19980"/>
                  </a:lnTo>
                  <a:lnTo>
                    <a:pt x="322057" y="43187"/>
                  </a:lnTo>
                  <a:lnTo>
                    <a:pt x="352732" y="73631"/>
                  </a:lnTo>
                  <a:lnTo>
                    <a:pt x="376112" y="110134"/>
                  </a:lnTo>
                  <a:lnTo>
                    <a:pt x="391010" y="151515"/>
                  </a:lnTo>
                  <a:lnTo>
                    <a:pt x="396239" y="196595"/>
                  </a:lnTo>
                  <a:lnTo>
                    <a:pt x="391010" y="241676"/>
                  </a:lnTo>
                  <a:lnTo>
                    <a:pt x="376112" y="283057"/>
                  </a:lnTo>
                  <a:lnTo>
                    <a:pt x="352732" y="319560"/>
                  </a:lnTo>
                  <a:lnTo>
                    <a:pt x="322057" y="350004"/>
                  </a:lnTo>
                  <a:lnTo>
                    <a:pt x="285272" y="373211"/>
                  </a:lnTo>
                  <a:lnTo>
                    <a:pt x="243564" y="388000"/>
                  </a:lnTo>
                  <a:lnTo>
                    <a:pt x="198119" y="393191"/>
                  </a:lnTo>
                  <a:lnTo>
                    <a:pt x="152675" y="388000"/>
                  </a:lnTo>
                  <a:lnTo>
                    <a:pt x="110967" y="373211"/>
                  </a:lnTo>
                  <a:lnTo>
                    <a:pt x="74182" y="350004"/>
                  </a:lnTo>
                  <a:lnTo>
                    <a:pt x="43507" y="319560"/>
                  </a:lnTo>
                  <a:lnTo>
                    <a:pt x="20127" y="283057"/>
                  </a:lnTo>
                  <a:lnTo>
                    <a:pt x="5229" y="241676"/>
                  </a:lnTo>
                  <a:lnTo>
                    <a:pt x="0" y="196595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220724" y="1171943"/>
              <a:ext cx="648957" cy="382333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290828" y="1274063"/>
              <a:ext cx="518159" cy="362864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296924" y="2113762"/>
              <a:ext cx="482790" cy="4783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328928" y="2154974"/>
              <a:ext cx="417017" cy="4491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344168" y="2138172"/>
              <a:ext cx="397763" cy="393191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344168" y="2138172"/>
              <a:ext cx="398145" cy="393700"/>
            </a:xfrm>
            <a:custGeom>
              <a:avLst/>
              <a:gdLst/>
              <a:ahLst/>
              <a:cxnLst/>
              <a:rect l="l" t="t" r="r" b="b"/>
              <a:pathLst>
                <a:path w="398144" h="393700">
                  <a:moveTo>
                    <a:pt x="0" y="196595"/>
                  </a:moveTo>
                  <a:lnTo>
                    <a:pt x="5251" y="151515"/>
                  </a:lnTo>
                  <a:lnTo>
                    <a:pt x="20211" y="110134"/>
                  </a:lnTo>
                  <a:lnTo>
                    <a:pt x="43687" y="73631"/>
                  </a:lnTo>
                  <a:lnTo>
                    <a:pt x="74484" y="43187"/>
                  </a:lnTo>
                  <a:lnTo>
                    <a:pt x="111411" y="19980"/>
                  </a:lnTo>
                  <a:lnTo>
                    <a:pt x="153275" y="5191"/>
                  </a:lnTo>
                  <a:lnTo>
                    <a:pt x="198881" y="0"/>
                  </a:lnTo>
                  <a:lnTo>
                    <a:pt x="244488" y="5191"/>
                  </a:lnTo>
                  <a:lnTo>
                    <a:pt x="286352" y="19980"/>
                  </a:lnTo>
                  <a:lnTo>
                    <a:pt x="323279" y="43187"/>
                  </a:lnTo>
                  <a:lnTo>
                    <a:pt x="354076" y="73631"/>
                  </a:lnTo>
                  <a:lnTo>
                    <a:pt x="377552" y="110134"/>
                  </a:lnTo>
                  <a:lnTo>
                    <a:pt x="392512" y="151515"/>
                  </a:lnTo>
                  <a:lnTo>
                    <a:pt x="397763" y="196595"/>
                  </a:lnTo>
                  <a:lnTo>
                    <a:pt x="392512" y="241676"/>
                  </a:lnTo>
                  <a:lnTo>
                    <a:pt x="377552" y="283057"/>
                  </a:lnTo>
                  <a:lnTo>
                    <a:pt x="354076" y="319560"/>
                  </a:lnTo>
                  <a:lnTo>
                    <a:pt x="323279" y="350004"/>
                  </a:lnTo>
                  <a:lnTo>
                    <a:pt x="286352" y="373211"/>
                  </a:lnTo>
                  <a:lnTo>
                    <a:pt x="244488" y="388000"/>
                  </a:lnTo>
                  <a:lnTo>
                    <a:pt x="198881" y="393191"/>
                  </a:lnTo>
                  <a:lnTo>
                    <a:pt x="153275" y="388000"/>
                  </a:lnTo>
                  <a:lnTo>
                    <a:pt x="111411" y="373211"/>
                  </a:lnTo>
                  <a:lnTo>
                    <a:pt x="74484" y="350004"/>
                  </a:lnTo>
                  <a:lnTo>
                    <a:pt x="43687" y="319560"/>
                  </a:lnTo>
                  <a:lnTo>
                    <a:pt x="20211" y="283057"/>
                  </a:lnTo>
                  <a:lnTo>
                    <a:pt x="5251" y="241676"/>
                  </a:lnTo>
                  <a:lnTo>
                    <a:pt x="0" y="196595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298448" y="2758414"/>
              <a:ext cx="482790" cy="4783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331976" y="2799626"/>
              <a:ext cx="417017" cy="44916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345692" y="2782824"/>
              <a:ext cx="397764" cy="39319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345692" y="2782824"/>
              <a:ext cx="398145" cy="393700"/>
            </a:xfrm>
            <a:custGeom>
              <a:avLst/>
              <a:gdLst/>
              <a:ahLst/>
              <a:cxnLst/>
              <a:rect l="l" t="t" r="r" b="b"/>
              <a:pathLst>
                <a:path w="398144" h="393700">
                  <a:moveTo>
                    <a:pt x="0" y="196595"/>
                  </a:moveTo>
                  <a:lnTo>
                    <a:pt x="5251" y="151515"/>
                  </a:lnTo>
                  <a:lnTo>
                    <a:pt x="20211" y="110134"/>
                  </a:lnTo>
                  <a:lnTo>
                    <a:pt x="43687" y="73631"/>
                  </a:lnTo>
                  <a:lnTo>
                    <a:pt x="74484" y="43187"/>
                  </a:lnTo>
                  <a:lnTo>
                    <a:pt x="111411" y="19980"/>
                  </a:lnTo>
                  <a:lnTo>
                    <a:pt x="153275" y="5191"/>
                  </a:lnTo>
                  <a:lnTo>
                    <a:pt x="198882" y="0"/>
                  </a:lnTo>
                  <a:lnTo>
                    <a:pt x="244488" y="5191"/>
                  </a:lnTo>
                  <a:lnTo>
                    <a:pt x="286352" y="19980"/>
                  </a:lnTo>
                  <a:lnTo>
                    <a:pt x="323279" y="43187"/>
                  </a:lnTo>
                  <a:lnTo>
                    <a:pt x="354076" y="73631"/>
                  </a:lnTo>
                  <a:lnTo>
                    <a:pt x="377552" y="110134"/>
                  </a:lnTo>
                  <a:lnTo>
                    <a:pt x="392512" y="151515"/>
                  </a:lnTo>
                  <a:lnTo>
                    <a:pt x="397764" y="196595"/>
                  </a:lnTo>
                  <a:lnTo>
                    <a:pt x="392512" y="241676"/>
                  </a:lnTo>
                  <a:lnTo>
                    <a:pt x="377552" y="283057"/>
                  </a:lnTo>
                  <a:lnTo>
                    <a:pt x="354076" y="319560"/>
                  </a:lnTo>
                  <a:lnTo>
                    <a:pt x="323279" y="350004"/>
                  </a:lnTo>
                  <a:lnTo>
                    <a:pt x="286352" y="373211"/>
                  </a:lnTo>
                  <a:lnTo>
                    <a:pt x="244488" y="388000"/>
                  </a:lnTo>
                  <a:lnTo>
                    <a:pt x="198882" y="393192"/>
                  </a:lnTo>
                  <a:lnTo>
                    <a:pt x="153275" y="388000"/>
                  </a:lnTo>
                  <a:lnTo>
                    <a:pt x="111411" y="373211"/>
                  </a:lnTo>
                  <a:lnTo>
                    <a:pt x="74484" y="350004"/>
                  </a:lnTo>
                  <a:lnTo>
                    <a:pt x="43687" y="319560"/>
                  </a:lnTo>
                  <a:lnTo>
                    <a:pt x="20211" y="283057"/>
                  </a:lnTo>
                  <a:lnTo>
                    <a:pt x="5251" y="241676"/>
                  </a:lnTo>
                  <a:lnTo>
                    <a:pt x="0" y="196595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298448" y="3457956"/>
              <a:ext cx="482790" cy="47979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331976" y="3500627"/>
              <a:ext cx="417017" cy="44916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345692" y="3482340"/>
              <a:ext cx="397764" cy="39471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345692" y="3482340"/>
              <a:ext cx="398145" cy="394970"/>
            </a:xfrm>
            <a:custGeom>
              <a:avLst/>
              <a:gdLst/>
              <a:ahLst/>
              <a:cxnLst/>
              <a:rect l="l" t="t" r="r" b="b"/>
              <a:pathLst>
                <a:path w="398144" h="394970">
                  <a:moveTo>
                    <a:pt x="0" y="197358"/>
                  </a:moveTo>
                  <a:lnTo>
                    <a:pt x="5251" y="152115"/>
                  </a:lnTo>
                  <a:lnTo>
                    <a:pt x="20211" y="110578"/>
                  </a:lnTo>
                  <a:lnTo>
                    <a:pt x="43687" y="73933"/>
                  </a:lnTo>
                  <a:lnTo>
                    <a:pt x="74484" y="43367"/>
                  </a:lnTo>
                  <a:lnTo>
                    <a:pt x="111411" y="20065"/>
                  </a:lnTo>
                  <a:lnTo>
                    <a:pt x="153275" y="5214"/>
                  </a:lnTo>
                  <a:lnTo>
                    <a:pt x="198882" y="0"/>
                  </a:lnTo>
                  <a:lnTo>
                    <a:pt x="244488" y="5214"/>
                  </a:lnTo>
                  <a:lnTo>
                    <a:pt x="286352" y="20065"/>
                  </a:lnTo>
                  <a:lnTo>
                    <a:pt x="323279" y="43367"/>
                  </a:lnTo>
                  <a:lnTo>
                    <a:pt x="354076" y="73933"/>
                  </a:lnTo>
                  <a:lnTo>
                    <a:pt x="377552" y="110578"/>
                  </a:lnTo>
                  <a:lnTo>
                    <a:pt x="392512" y="152115"/>
                  </a:lnTo>
                  <a:lnTo>
                    <a:pt x="397764" y="197358"/>
                  </a:lnTo>
                  <a:lnTo>
                    <a:pt x="392512" y="242600"/>
                  </a:lnTo>
                  <a:lnTo>
                    <a:pt x="377552" y="284137"/>
                  </a:lnTo>
                  <a:lnTo>
                    <a:pt x="354076" y="320782"/>
                  </a:lnTo>
                  <a:lnTo>
                    <a:pt x="323279" y="351348"/>
                  </a:lnTo>
                  <a:lnTo>
                    <a:pt x="286352" y="374650"/>
                  </a:lnTo>
                  <a:lnTo>
                    <a:pt x="244488" y="389501"/>
                  </a:lnTo>
                  <a:lnTo>
                    <a:pt x="198882" y="394716"/>
                  </a:lnTo>
                  <a:lnTo>
                    <a:pt x="153275" y="389501"/>
                  </a:lnTo>
                  <a:lnTo>
                    <a:pt x="111411" y="374650"/>
                  </a:lnTo>
                  <a:lnTo>
                    <a:pt x="74484" y="351348"/>
                  </a:lnTo>
                  <a:lnTo>
                    <a:pt x="43687" y="320782"/>
                  </a:lnTo>
                  <a:lnTo>
                    <a:pt x="20211" y="284137"/>
                  </a:lnTo>
                  <a:lnTo>
                    <a:pt x="5251" y="242600"/>
                  </a:lnTo>
                  <a:lnTo>
                    <a:pt x="0" y="197358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298448" y="4201655"/>
              <a:ext cx="482790" cy="4783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331976" y="4242815"/>
              <a:ext cx="417017" cy="44916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345692" y="4226052"/>
              <a:ext cx="397764" cy="3931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345692" y="4226052"/>
              <a:ext cx="398145" cy="393700"/>
            </a:xfrm>
            <a:custGeom>
              <a:avLst/>
              <a:gdLst/>
              <a:ahLst/>
              <a:cxnLst/>
              <a:rect l="l" t="t" r="r" b="b"/>
              <a:pathLst>
                <a:path w="398144" h="393700">
                  <a:moveTo>
                    <a:pt x="0" y="196596"/>
                  </a:moveTo>
                  <a:lnTo>
                    <a:pt x="5251" y="151519"/>
                  </a:lnTo>
                  <a:lnTo>
                    <a:pt x="20211" y="110140"/>
                  </a:lnTo>
                  <a:lnTo>
                    <a:pt x="43687" y="73637"/>
                  </a:lnTo>
                  <a:lnTo>
                    <a:pt x="74484" y="43191"/>
                  </a:lnTo>
                  <a:lnTo>
                    <a:pt x="111411" y="19983"/>
                  </a:lnTo>
                  <a:lnTo>
                    <a:pt x="153275" y="5192"/>
                  </a:lnTo>
                  <a:lnTo>
                    <a:pt x="198882" y="0"/>
                  </a:lnTo>
                  <a:lnTo>
                    <a:pt x="244488" y="5192"/>
                  </a:lnTo>
                  <a:lnTo>
                    <a:pt x="286352" y="19983"/>
                  </a:lnTo>
                  <a:lnTo>
                    <a:pt x="323279" y="43191"/>
                  </a:lnTo>
                  <a:lnTo>
                    <a:pt x="354076" y="73637"/>
                  </a:lnTo>
                  <a:lnTo>
                    <a:pt x="377552" y="110140"/>
                  </a:lnTo>
                  <a:lnTo>
                    <a:pt x="392512" y="151519"/>
                  </a:lnTo>
                  <a:lnTo>
                    <a:pt x="397764" y="196596"/>
                  </a:lnTo>
                  <a:lnTo>
                    <a:pt x="392512" y="241672"/>
                  </a:lnTo>
                  <a:lnTo>
                    <a:pt x="377552" y="283051"/>
                  </a:lnTo>
                  <a:lnTo>
                    <a:pt x="354076" y="319554"/>
                  </a:lnTo>
                  <a:lnTo>
                    <a:pt x="323279" y="350000"/>
                  </a:lnTo>
                  <a:lnTo>
                    <a:pt x="286352" y="373208"/>
                  </a:lnTo>
                  <a:lnTo>
                    <a:pt x="244488" y="387999"/>
                  </a:lnTo>
                  <a:lnTo>
                    <a:pt x="198882" y="393192"/>
                  </a:lnTo>
                  <a:lnTo>
                    <a:pt x="153275" y="387999"/>
                  </a:lnTo>
                  <a:lnTo>
                    <a:pt x="111411" y="373208"/>
                  </a:lnTo>
                  <a:lnTo>
                    <a:pt x="74484" y="350000"/>
                  </a:lnTo>
                  <a:lnTo>
                    <a:pt x="43687" y="319554"/>
                  </a:lnTo>
                  <a:lnTo>
                    <a:pt x="20211" y="283051"/>
                  </a:lnTo>
                  <a:lnTo>
                    <a:pt x="5251" y="241672"/>
                  </a:lnTo>
                  <a:lnTo>
                    <a:pt x="0" y="196596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296924" y="1449298"/>
              <a:ext cx="482790" cy="4783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344168" y="1473707"/>
              <a:ext cx="397763" cy="393191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344168" y="1473707"/>
              <a:ext cx="398145" cy="393700"/>
            </a:xfrm>
            <a:custGeom>
              <a:avLst/>
              <a:gdLst/>
              <a:ahLst/>
              <a:cxnLst/>
              <a:rect l="l" t="t" r="r" b="b"/>
              <a:pathLst>
                <a:path w="398144" h="393700">
                  <a:moveTo>
                    <a:pt x="0" y="196595"/>
                  </a:moveTo>
                  <a:lnTo>
                    <a:pt x="5251" y="151515"/>
                  </a:lnTo>
                  <a:lnTo>
                    <a:pt x="20211" y="110134"/>
                  </a:lnTo>
                  <a:lnTo>
                    <a:pt x="43687" y="73631"/>
                  </a:lnTo>
                  <a:lnTo>
                    <a:pt x="74484" y="43187"/>
                  </a:lnTo>
                  <a:lnTo>
                    <a:pt x="111411" y="19980"/>
                  </a:lnTo>
                  <a:lnTo>
                    <a:pt x="153275" y="5191"/>
                  </a:lnTo>
                  <a:lnTo>
                    <a:pt x="198881" y="0"/>
                  </a:lnTo>
                  <a:lnTo>
                    <a:pt x="244488" y="5191"/>
                  </a:lnTo>
                  <a:lnTo>
                    <a:pt x="286352" y="19980"/>
                  </a:lnTo>
                  <a:lnTo>
                    <a:pt x="323279" y="43187"/>
                  </a:lnTo>
                  <a:lnTo>
                    <a:pt x="354076" y="73631"/>
                  </a:lnTo>
                  <a:lnTo>
                    <a:pt x="377552" y="110134"/>
                  </a:lnTo>
                  <a:lnTo>
                    <a:pt x="392512" y="151515"/>
                  </a:lnTo>
                  <a:lnTo>
                    <a:pt x="397763" y="196595"/>
                  </a:lnTo>
                  <a:lnTo>
                    <a:pt x="392512" y="241676"/>
                  </a:lnTo>
                  <a:lnTo>
                    <a:pt x="377552" y="283057"/>
                  </a:lnTo>
                  <a:lnTo>
                    <a:pt x="354076" y="319560"/>
                  </a:lnTo>
                  <a:lnTo>
                    <a:pt x="323279" y="350004"/>
                  </a:lnTo>
                  <a:lnTo>
                    <a:pt x="286352" y="373211"/>
                  </a:lnTo>
                  <a:lnTo>
                    <a:pt x="244488" y="388000"/>
                  </a:lnTo>
                  <a:lnTo>
                    <a:pt x="198881" y="393191"/>
                  </a:lnTo>
                  <a:lnTo>
                    <a:pt x="153275" y="388000"/>
                  </a:lnTo>
                  <a:lnTo>
                    <a:pt x="111411" y="373211"/>
                  </a:lnTo>
                  <a:lnTo>
                    <a:pt x="74484" y="350004"/>
                  </a:lnTo>
                  <a:lnTo>
                    <a:pt x="43687" y="319560"/>
                  </a:lnTo>
                  <a:lnTo>
                    <a:pt x="20211" y="283057"/>
                  </a:lnTo>
                  <a:lnTo>
                    <a:pt x="5251" y="241676"/>
                  </a:lnTo>
                  <a:lnTo>
                    <a:pt x="0" y="196595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691890" y="1408937"/>
              <a:ext cx="3177540" cy="472439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691890" y="1408937"/>
              <a:ext cx="3177540" cy="472440"/>
            </a:xfrm>
            <a:custGeom>
              <a:avLst/>
              <a:gdLst/>
              <a:ahLst/>
              <a:cxnLst/>
              <a:rect l="l" t="t" r="r" b="b"/>
              <a:pathLst>
                <a:path w="3177540" h="472439">
                  <a:moveTo>
                    <a:pt x="0" y="472439"/>
                  </a:moveTo>
                  <a:lnTo>
                    <a:pt x="3177540" y="472439"/>
                  </a:lnTo>
                  <a:lnTo>
                    <a:pt x="3177540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25400">
              <a:solidFill>
                <a:srgbClr val="5677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185159" y="1357883"/>
              <a:ext cx="452145" cy="453644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242309" y="1392173"/>
              <a:ext cx="347472" cy="348996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242309" y="1392173"/>
              <a:ext cx="347980" cy="349250"/>
            </a:xfrm>
            <a:custGeom>
              <a:avLst/>
              <a:gdLst/>
              <a:ahLst/>
              <a:cxnLst/>
              <a:rect l="l" t="t" r="r" b="b"/>
              <a:pathLst>
                <a:path w="347979" h="349250">
                  <a:moveTo>
                    <a:pt x="0" y="174498"/>
                  </a:moveTo>
                  <a:lnTo>
                    <a:pt x="6201" y="128102"/>
                  </a:lnTo>
                  <a:lnTo>
                    <a:pt x="23706" y="86416"/>
                  </a:lnTo>
                  <a:lnTo>
                    <a:pt x="50863" y="51101"/>
                  </a:lnTo>
                  <a:lnTo>
                    <a:pt x="86021" y="23819"/>
                  </a:lnTo>
                  <a:lnTo>
                    <a:pt x="127529" y="6231"/>
                  </a:lnTo>
                  <a:lnTo>
                    <a:pt x="173736" y="0"/>
                  </a:lnTo>
                  <a:lnTo>
                    <a:pt x="219942" y="6231"/>
                  </a:lnTo>
                  <a:lnTo>
                    <a:pt x="261450" y="23819"/>
                  </a:lnTo>
                  <a:lnTo>
                    <a:pt x="296608" y="51101"/>
                  </a:lnTo>
                  <a:lnTo>
                    <a:pt x="323765" y="86416"/>
                  </a:lnTo>
                  <a:lnTo>
                    <a:pt x="341270" y="128102"/>
                  </a:lnTo>
                  <a:lnTo>
                    <a:pt x="347472" y="174498"/>
                  </a:lnTo>
                  <a:lnTo>
                    <a:pt x="341270" y="220893"/>
                  </a:lnTo>
                  <a:lnTo>
                    <a:pt x="323765" y="262579"/>
                  </a:lnTo>
                  <a:lnTo>
                    <a:pt x="296608" y="297894"/>
                  </a:lnTo>
                  <a:lnTo>
                    <a:pt x="261450" y="325176"/>
                  </a:lnTo>
                  <a:lnTo>
                    <a:pt x="219942" y="342764"/>
                  </a:lnTo>
                  <a:lnTo>
                    <a:pt x="173736" y="348996"/>
                  </a:lnTo>
                  <a:lnTo>
                    <a:pt x="127529" y="342764"/>
                  </a:lnTo>
                  <a:lnTo>
                    <a:pt x="86021" y="325176"/>
                  </a:lnTo>
                  <a:lnTo>
                    <a:pt x="50863" y="297894"/>
                  </a:lnTo>
                  <a:lnTo>
                    <a:pt x="23706" y="262579"/>
                  </a:lnTo>
                  <a:lnTo>
                    <a:pt x="6201" y="220893"/>
                  </a:lnTo>
                  <a:lnTo>
                    <a:pt x="0" y="174498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359403" y="1497456"/>
              <a:ext cx="110744" cy="141097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762756" y="1380782"/>
              <a:ext cx="453644" cy="449160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819906" y="1415034"/>
              <a:ext cx="348996" cy="344424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819906" y="1415034"/>
              <a:ext cx="349250" cy="344805"/>
            </a:xfrm>
            <a:custGeom>
              <a:avLst/>
              <a:gdLst/>
              <a:ahLst/>
              <a:cxnLst/>
              <a:rect l="l" t="t" r="r" b="b"/>
              <a:pathLst>
                <a:path w="349250" h="344805">
                  <a:moveTo>
                    <a:pt x="0" y="172212"/>
                  </a:moveTo>
                  <a:lnTo>
                    <a:pt x="6231" y="126426"/>
                  </a:lnTo>
                  <a:lnTo>
                    <a:pt x="23819" y="85287"/>
                  </a:lnTo>
                  <a:lnTo>
                    <a:pt x="51101" y="50434"/>
                  </a:lnTo>
                  <a:lnTo>
                    <a:pt x="86416" y="23509"/>
                  </a:lnTo>
                  <a:lnTo>
                    <a:pt x="128102" y="6150"/>
                  </a:lnTo>
                  <a:lnTo>
                    <a:pt x="174498" y="0"/>
                  </a:lnTo>
                  <a:lnTo>
                    <a:pt x="220893" y="6150"/>
                  </a:lnTo>
                  <a:lnTo>
                    <a:pt x="262579" y="23509"/>
                  </a:lnTo>
                  <a:lnTo>
                    <a:pt x="297894" y="50434"/>
                  </a:lnTo>
                  <a:lnTo>
                    <a:pt x="325176" y="85287"/>
                  </a:lnTo>
                  <a:lnTo>
                    <a:pt x="342764" y="126426"/>
                  </a:lnTo>
                  <a:lnTo>
                    <a:pt x="348996" y="172212"/>
                  </a:lnTo>
                  <a:lnTo>
                    <a:pt x="342764" y="217997"/>
                  </a:lnTo>
                  <a:lnTo>
                    <a:pt x="325176" y="259136"/>
                  </a:lnTo>
                  <a:lnTo>
                    <a:pt x="297894" y="293989"/>
                  </a:lnTo>
                  <a:lnTo>
                    <a:pt x="262579" y="320914"/>
                  </a:lnTo>
                  <a:lnTo>
                    <a:pt x="220893" y="338273"/>
                  </a:lnTo>
                  <a:lnTo>
                    <a:pt x="174498" y="344424"/>
                  </a:lnTo>
                  <a:lnTo>
                    <a:pt x="128102" y="338273"/>
                  </a:lnTo>
                  <a:lnTo>
                    <a:pt x="86416" y="320914"/>
                  </a:lnTo>
                  <a:lnTo>
                    <a:pt x="51101" y="293989"/>
                  </a:lnTo>
                  <a:lnTo>
                    <a:pt x="23819" y="259136"/>
                  </a:lnTo>
                  <a:lnTo>
                    <a:pt x="6231" y="217997"/>
                  </a:lnTo>
                  <a:lnTo>
                    <a:pt x="0" y="17221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943222" y="1519809"/>
              <a:ext cx="106552" cy="136779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809750" y="1869186"/>
              <a:ext cx="1854835" cy="472440"/>
            </a:xfrm>
            <a:custGeom>
              <a:avLst/>
              <a:gdLst/>
              <a:ahLst/>
              <a:cxnLst/>
              <a:rect l="l" t="t" r="r" b="b"/>
              <a:pathLst>
                <a:path w="1854835" h="472439">
                  <a:moveTo>
                    <a:pt x="1854707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1854707" y="472439"/>
                  </a:lnTo>
                  <a:lnTo>
                    <a:pt x="1854707" y="0"/>
                  </a:lnTo>
                  <a:close/>
                </a:path>
              </a:pathLst>
            </a:custGeom>
            <a:solidFill>
              <a:srgbClr val="C6D2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809750" y="1869186"/>
              <a:ext cx="1854835" cy="472440"/>
            </a:xfrm>
            <a:custGeom>
              <a:avLst/>
              <a:gdLst/>
              <a:ahLst/>
              <a:cxnLst/>
              <a:rect l="l" t="t" r="r" b="b"/>
              <a:pathLst>
                <a:path w="1854835" h="472439">
                  <a:moveTo>
                    <a:pt x="0" y="472439"/>
                  </a:moveTo>
                  <a:lnTo>
                    <a:pt x="1854707" y="472439"/>
                  </a:lnTo>
                  <a:lnTo>
                    <a:pt x="1854707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796796" y="1883600"/>
              <a:ext cx="453644" cy="450659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853946" y="1917954"/>
              <a:ext cx="348996" cy="345947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853946" y="1917954"/>
              <a:ext cx="349250" cy="346075"/>
            </a:xfrm>
            <a:custGeom>
              <a:avLst/>
              <a:gdLst/>
              <a:ahLst/>
              <a:cxnLst/>
              <a:rect l="l" t="t" r="r" b="b"/>
              <a:pathLst>
                <a:path w="349250" h="346075">
                  <a:moveTo>
                    <a:pt x="0" y="172973"/>
                  </a:moveTo>
                  <a:lnTo>
                    <a:pt x="6231" y="126999"/>
                  </a:lnTo>
                  <a:lnTo>
                    <a:pt x="23819" y="85682"/>
                  </a:lnTo>
                  <a:lnTo>
                    <a:pt x="51101" y="50672"/>
                  </a:lnTo>
                  <a:lnTo>
                    <a:pt x="86416" y="23621"/>
                  </a:lnTo>
                  <a:lnTo>
                    <a:pt x="128102" y="6180"/>
                  </a:lnTo>
                  <a:lnTo>
                    <a:pt x="174498" y="0"/>
                  </a:lnTo>
                  <a:lnTo>
                    <a:pt x="220893" y="6180"/>
                  </a:lnTo>
                  <a:lnTo>
                    <a:pt x="262579" y="23622"/>
                  </a:lnTo>
                  <a:lnTo>
                    <a:pt x="297894" y="50673"/>
                  </a:lnTo>
                  <a:lnTo>
                    <a:pt x="325176" y="85682"/>
                  </a:lnTo>
                  <a:lnTo>
                    <a:pt x="342764" y="127000"/>
                  </a:lnTo>
                  <a:lnTo>
                    <a:pt x="348996" y="172973"/>
                  </a:lnTo>
                  <a:lnTo>
                    <a:pt x="342764" y="218947"/>
                  </a:lnTo>
                  <a:lnTo>
                    <a:pt x="325176" y="260265"/>
                  </a:lnTo>
                  <a:lnTo>
                    <a:pt x="297894" y="295274"/>
                  </a:lnTo>
                  <a:lnTo>
                    <a:pt x="262579" y="322325"/>
                  </a:lnTo>
                  <a:lnTo>
                    <a:pt x="220893" y="339767"/>
                  </a:lnTo>
                  <a:lnTo>
                    <a:pt x="174498" y="345947"/>
                  </a:lnTo>
                  <a:lnTo>
                    <a:pt x="128102" y="339767"/>
                  </a:lnTo>
                  <a:lnTo>
                    <a:pt x="86416" y="322325"/>
                  </a:lnTo>
                  <a:lnTo>
                    <a:pt x="51101" y="295274"/>
                  </a:lnTo>
                  <a:lnTo>
                    <a:pt x="23819" y="260265"/>
                  </a:lnTo>
                  <a:lnTo>
                    <a:pt x="6231" y="218947"/>
                  </a:lnTo>
                  <a:lnTo>
                    <a:pt x="0" y="172973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976882" y="2023236"/>
              <a:ext cx="106553" cy="136779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812798" y="2352294"/>
              <a:ext cx="1856739" cy="471170"/>
            </a:xfrm>
            <a:custGeom>
              <a:avLst/>
              <a:gdLst/>
              <a:ahLst/>
              <a:cxnLst/>
              <a:rect l="l" t="t" r="r" b="b"/>
              <a:pathLst>
                <a:path w="1856739" h="471169">
                  <a:moveTo>
                    <a:pt x="1856231" y="0"/>
                  </a:moveTo>
                  <a:lnTo>
                    <a:pt x="0" y="0"/>
                  </a:lnTo>
                  <a:lnTo>
                    <a:pt x="0" y="470915"/>
                  </a:lnTo>
                  <a:lnTo>
                    <a:pt x="1856231" y="470915"/>
                  </a:lnTo>
                  <a:lnTo>
                    <a:pt x="1856231" y="0"/>
                  </a:lnTo>
                  <a:close/>
                </a:path>
              </a:pathLst>
            </a:custGeom>
            <a:solidFill>
              <a:srgbClr val="C6D2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812798" y="2352294"/>
              <a:ext cx="1856739" cy="471170"/>
            </a:xfrm>
            <a:custGeom>
              <a:avLst/>
              <a:gdLst/>
              <a:ahLst/>
              <a:cxnLst/>
              <a:rect l="l" t="t" r="r" b="b"/>
              <a:pathLst>
                <a:path w="1856739" h="471169">
                  <a:moveTo>
                    <a:pt x="0" y="470915"/>
                  </a:moveTo>
                  <a:lnTo>
                    <a:pt x="1856231" y="470915"/>
                  </a:lnTo>
                  <a:lnTo>
                    <a:pt x="1856231" y="0"/>
                  </a:lnTo>
                  <a:lnTo>
                    <a:pt x="0" y="0"/>
                  </a:lnTo>
                  <a:lnTo>
                    <a:pt x="0" y="47091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810512" y="2365184"/>
              <a:ext cx="453644" cy="450659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867662" y="2399538"/>
              <a:ext cx="348995" cy="345948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867662" y="2399538"/>
              <a:ext cx="349250" cy="346075"/>
            </a:xfrm>
            <a:custGeom>
              <a:avLst/>
              <a:gdLst/>
              <a:ahLst/>
              <a:cxnLst/>
              <a:rect l="l" t="t" r="r" b="b"/>
              <a:pathLst>
                <a:path w="349250" h="346075">
                  <a:moveTo>
                    <a:pt x="0" y="172974"/>
                  </a:moveTo>
                  <a:lnTo>
                    <a:pt x="6231" y="127000"/>
                  </a:lnTo>
                  <a:lnTo>
                    <a:pt x="23819" y="85682"/>
                  </a:lnTo>
                  <a:lnTo>
                    <a:pt x="51101" y="50673"/>
                  </a:lnTo>
                  <a:lnTo>
                    <a:pt x="86416" y="23622"/>
                  </a:lnTo>
                  <a:lnTo>
                    <a:pt x="128102" y="6180"/>
                  </a:lnTo>
                  <a:lnTo>
                    <a:pt x="174498" y="0"/>
                  </a:lnTo>
                  <a:lnTo>
                    <a:pt x="220893" y="6180"/>
                  </a:lnTo>
                  <a:lnTo>
                    <a:pt x="262579" y="23622"/>
                  </a:lnTo>
                  <a:lnTo>
                    <a:pt x="297894" y="50673"/>
                  </a:lnTo>
                  <a:lnTo>
                    <a:pt x="325176" y="85682"/>
                  </a:lnTo>
                  <a:lnTo>
                    <a:pt x="342764" y="127000"/>
                  </a:lnTo>
                  <a:lnTo>
                    <a:pt x="348995" y="172974"/>
                  </a:lnTo>
                  <a:lnTo>
                    <a:pt x="342764" y="218948"/>
                  </a:lnTo>
                  <a:lnTo>
                    <a:pt x="325176" y="260265"/>
                  </a:lnTo>
                  <a:lnTo>
                    <a:pt x="297894" y="295275"/>
                  </a:lnTo>
                  <a:lnTo>
                    <a:pt x="262579" y="322325"/>
                  </a:lnTo>
                  <a:lnTo>
                    <a:pt x="220893" y="339767"/>
                  </a:lnTo>
                  <a:lnTo>
                    <a:pt x="174498" y="345948"/>
                  </a:lnTo>
                  <a:lnTo>
                    <a:pt x="128102" y="339767"/>
                  </a:lnTo>
                  <a:lnTo>
                    <a:pt x="86416" y="322325"/>
                  </a:lnTo>
                  <a:lnTo>
                    <a:pt x="51101" y="295275"/>
                  </a:lnTo>
                  <a:lnTo>
                    <a:pt x="23819" y="260265"/>
                  </a:lnTo>
                  <a:lnTo>
                    <a:pt x="6231" y="218948"/>
                  </a:lnTo>
                  <a:lnTo>
                    <a:pt x="0" y="17297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991106" y="2505202"/>
              <a:ext cx="106553" cy="136779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817370" y="2833877"/>
              <a:ext cx="1854835" cy="471170"/>
            </a:xfrm>
            <a:custGeom>
              <a:avLst/>
              <a:gdLst/>
              <a:ahLst/>
              <a:cxnLst/>
              <a:rect l="l" t="t" r="r" b="b"/>
              <a:pathLst>
                <a:path w="1854835" h="471170">
                  <a:moveTo>
                    <a:pt x="1854708" y="0"/>
                  </a:moveTo>
                  <a:lnTo>
                    <a:pt x="0" y="0"/>
                  </a:lnTo>
                  <a:lnTo>
                    <a:pt x="0" y="470916"/>
                  </a:lnTo>
                  <a:lnTo>
                    <a:pt x="1854708" y="470916"/>
                  </a:lnTo>
                  <a:lnTo>
                    <a:pt x="1854708" y="0"/>
                  </a:lnTo>
                  <a:close/>
                </a:path>
              </a:pathLst>
            </a:custGeom>
            <a:solidFill>
              <a:srgbClr val="C6D2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817370" y="2833877"/>
              <a:ext cx="1854835" cy="471170"/>
            </a:xfrm>
            <a:custGeom>
              <a:avLst/>
              <a:gdLst/>
              <a:ahLst/>
              <a:cxnLst/>
              <a:rect l="l" t="t" r="r" b="b"/>
              <a:pathLst>
                <a:path w="1854835" h="471170">
                  <a:moveTo>
                    <a:pt x="0" y="470916"/>
                  </a:moveTo>
                  <a:lnTo>
                    <a:pt x="1854708" y="470916"/>
                  </a:lnTo>
                  <a:lnTo>
                    <a:pt x="1854708" y="0"/>
                  </a:lnTo>
                  <a:lnTo>
                    <a:pt x="0" y="0"/>
                  </a:lnTo>
                  <a:lnTo>
                    <a:pt x="0" y="47091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804416" y="2846768"/>
              <a:ext cx="452145" cy="450659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861566" y="2881121"/>
              <a:ext cx="347471" cy="345947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861566" y="2881121"/>
              <a:ext cx="347980" cy="346075"/>
            </a:xfrm>
            <a:custGeom>
              <a:avLst/>
              <a:gdLst/>
              <a:ahLst/>
              <a:cxnLst/>
              <a:rect l="l" t="t" r="r" b="b"/>
              <a:pathLst>
                <a:path w="347980" h="346075">
                  <a:moveTo>
                    <a:pt x="0" y="172973"/>
                  </a:moveTo>
                  <a:lnTo>
                    <a:pt x="6201" y="126999"/>
                  </a:lnTo>
                  <a:lnTo>
                    <a:pt x="23706" y="85682"/>
                  </a:lnTo>
                  <a:lnTo>
                    <a:pt x="50863" y="50672"/>
                  </a:lnTo>
                  <a:lnTo>
                    <a:pt x="86021" y="23621"/>
                  </a:lnTo>
                  <a:lnTo>
                    <a:pt x="127529" y="6180"/>
                  </a:lnTo>
                  <a:lnTo>
                    <a:pt x="173735" y="0"/>
                  </a:lnTo>
                  <a:lnTo>
                    <a:pt x="219942" y="6180"/>
                  </a:lnTo>
                  <a:lnTo>
                    <a:pt x="261450" y="23622"/>
                  </a:lnTo>
                  <a:lnTo>
                    <a:pt x="296608" y="50673"/>
                  </a:lnTo>
                  <a:lnTo>
                    <a:pt x="323765" y="85682"/>
                  </a:lnTo>
                  <a:lnTo>
                    <a:pt x="341270" y="127000"/>
                  </a:lnTo>
                  <a:lnTo>
                    <a:pt x="347471" y="172973"/>
                  </a:lnTo>
                  <a:lnTo>
                    <a:pt x="341270" y="218947"/>
                  </a:lnTo>
                  <a:lnTo>
                    <a:pt x="323765" y="260265"/>
                  </a:lnTo>
                  <a:lnTo>
                    <a:pt x="296608" y="295274"/>
                  </a:lnTo>
                  <a:lnTo>
                    <a:pt x="261450" y="322325"/>
                  </a:lnTo>
                  <a:lnTo>
                    <a:pt x="219942" y="339767"/>
                  </a:lnTo>
                  <a:lnTo>
                    <a:pt x="173735" y="345947"/>
                  </a:lnTo>
                  <a:lnTo>
                    <a:pt x="127529" y="339767"/>
                  </a:lnTo>
                  <a:lnTo>
                    <a:pt x="86021" y="322325"/>
                  </a:lnTo>
                  <a:lnTo>
                    <a:pt x="50863" y="295274"/>
                  </a:lnTo>
                  <a:lnTo>
                    <a:pt x="23706" y="260265"/>
                  </a:lnTo>
                  <a:lnTo>
                    <a:pt x="6201" y="218947"/>
                  </a:lnTo>
                  <a:lnTo>
                    <a:pt x="0" y="172973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983994" y="2987166"/>
              <a:ext cx="106553" cy="136779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814322" y="3315462"/>
              <a:ext cx="1856739" cy="471170"/>
            </a:xfrm>
            <a:custGeom>
              <a:avLst/>
              <a:gdLst/>
              <a:ahLst/>
              <a:cxnLst/>
              <a:rect l="l" t="t" r="r" b="b"/>
              <a:pathLst>
                <a:path w="1856739" h="471170">
                  <a:moveTo>
                    <a:pt x="1856231" y="0"/>
                  </a:moveTo>
                  <a:lnTo>
                    <a:pt x="0" y="0"/>
                  </a:lnTo>
                  <a:lnTo>
                    <a:pt x="0" y="470916"/>
                  </a:lnTo>
                  <a:lnTo>
                    <a:pt x="1856231" y="470916"/>
                  </a:lnTo>
                  <a:lnTo>
                    <a:pt x="1856231" y="0"/>
                  </a:lnTo>
                  <a:close/>
                </a:path>
              </a:pathLst>
            </a:custGeom>
            <a:solidFill>
              <a:srgbClr val="C6D2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814322" y="3315462"/>
              <a:ext cx="1856739" cy="471170"/>
            </a:xfrm>
            <a:custGeom>
              <a:avLst/>
              <a:gdLst/>
              <a:ahLst/>
              <a:cxnLst/>
              <a:rect l="l" t="t" r="r" b="b"/>
              <a:pathLst>
                <a:path w="1856739" h="471170">
                  <a:moveTo>
                    <a:pt x="0" y="470916"/>
                  </a:moveTo>
                  <a:lnTo>
                    <a:pt x="1856231" y="470916"/>
                  </a:lnTo>
                  <a:lnTo>
                    <a:pt x="1856231" y="0"/>
                  </a:lnTo>
                  <a:lnTo>
                    <a:pt x="0" y="0"/>
                  </a:lnTo>
                  <a:lnTo>
                    <a:pt x="0" y="47091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799844" y="3329876"/>
              <a:ext cx="453644" cy="450659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856994" y="3364230"/>
              <a:ext cx="348995" cy="345947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856994" y="3364230"/>
              <a:ext cx="349250" cy="346075"/>
            </a:xfrm>
            <a:custGeom>
              <a:avLst/>
              <a:gdLst/>
              <a:ahLst/>
              <a:cxnLst/>
              <a:rect l="l" t="t" r="r" b="b"/>
              <a:pathLst>
                <a:path w="349250" h="346075">
                  <a:moveTo>
                    <a:pt x="0" y="172974"/>
                  </a:moveTo>
                  <a:lnTo>
                    <a:pt x="6231" y="127000"/>
                  </a:lnTo>
                  <a:lnTo>
                    <a:pt x="23819" y="85682"/>
                  </a:lnTo>
                  <a:lnTo>
                    <a:pt x="51101" y="50673"/>
                  </a:lnTo>
                  <a:lnTo>
                    <a:pt x="86416" y="23622"/>
                  </a:lnTo>
                  <a:lnTo>
                    <a:pt x="128102" y="6180"/>
                  </a:lnTo>
                  <a:lnTo>
                    <a:pt x="174498" y="0"/>
                  </a:lnTo>
                  <a:lnTo>
                    <a:pt x="220893" y="6180"/>
                  </a:lnTo>
                  <a:lnTo>
                    <a:pt x="262579" y="23622"/>
                  </a:lnTo>
                  <a:lnTo>
                    <a:pt x="297894" y="50673"/>
                  </a:lnTo>
                  <a:lnTo>
                    <a:pt x="325176" y="85682"/>
                  </a:lnTo>
                  <a:lnTo>
                    <a:pt x="342764" y="127000"/>
                  </a:lnTo>
                  <a:lnTo>
                    <a:pt x="348995" y="172974"/>
                  </a:lnTo>
                  <a:lnTo>
                    <a:pt x="342764" y="218948"/>
                  </a:lnTo>
                  <a:lnTo>
                    <a:pt x="325176" y="260265"/>
                  </a:lnTo>
                  <a:lnTo>
                    <a:pt x="297894" y="295275"/>
                  </a:lnTo>
                  <a:lnTo>
                    <a:pt x="262579" y="322326"/>
                  </a:lnTo>
                  <a:lnTo>
                    <a:pt x="220893" y="339767"/>
                  </a:lnTo>
                  <a:lnTo>
                    <a:pt x="174498" y="345948"/>
                  </a:lnTo>
                  <a:lnTo>
                    <a:pt x="128102" y="339767"/>
                  </a:lnTo>
                  <a:lnTo>
                    <a:pt x="86416" y="322326"/>
                  </a:lnTo>
                  <a:lnTo>
                    <a:pt x="51101" y="295275"/>
                  </a:lnTo>
                  <a:lnTo>
                    <a:pt x="23819" y="260265"/>
                  </a:lnTo>
                  <a:lnTo>
                    <a:pt x="6231" y="218948"/>
                  </a:lnTo>
                  <a:lnTo>
                    <a:pt x="0" y="172974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980311" y="3469259"/>
              <a:ext cx="106553" cy="136779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812798" y="3797046"/>
              <a:ext cx="1856739" cy="472440"/>
            </a:xfrm>
            <a:custGeom>
              <a:avLst/>
              <a:gdLst/>
              <a:ahLst/>
              <a:cxnLst/>
              <a:rect l="l" t="t" r="r" b="b"/>
              <a:pathLst>
                <a:path w="1856739" h="472439">
                  <a:moveTo>
                    <a:pt x="1856231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1856231" y="472439"/>
                  </a:lnTo>
                  <a:lnTo>
                    <a:pt x="1856231" y="0"/>
                  </a:lnTo>
                  <a:close/>
                </a:path>
              </a:pathLst>
            </a:custGeom>
            <a:solidFill>
              <a:srgbClr val="C6D2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812798" y="3797046"/>
              <a:ext cx="1856739" cy="472440"/>
            </a:xfrm>
            <a:custGeom>
              <a:avLst/>
              <a:gdLst/>
              <a:ahLst/>
              <a:cxnLst/>
              <a:rect l="l" t="t" r="r" b="b"/>
              <a:pathLst>
                <a:path w="1856739" h="472439">
                  <a:moveTo>
                    <a:pt x="0" y="472439"/>
                  </a:moveTo>
                  <a:lnTo>
                    <a:pt x="1856231" y="472439"/>
                  </a:lnTo>
                  <a:lnTo>
                    <a:pt x="1856231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808988" y="3809999"/>
              <a:ext cx="453644" cy="450659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866138" y="3844290"/>
              <a:ext cx="348995" cy="345947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866138" y="3844290"/>
              <a:ext cx="349250" cy="346075"/>
            </a:xfrm>
            <a:custGeom>
              <a:avLst/>
              <a:gdLst/>
              <a:ahLst/>
              <a:cxnLst/>
              <a:rect l="l" t="t" r="r" b="b"/>
              <a:pathLst>
                <a:path w="349250" h="346075">
                  <a:moveTo>
                    <a:pt x="0" y="172974"/>
                  </a:moveTo>
                  <a:lnTo>
                    <a:pt x="6231" y="126991"/>
                  </a:lnTo>
                  <a:lnTo>
                    <a:pt x="23819" y="85671"/>
                  </a:lnTo>
                  <a:lnTo>
                    <a:pt x="51101" y="50663"/>
                  </a:lnTo>
                  <a:lnTo>
                    <a:pt x="86416" y="23616"/>
                  </a:lnTo>
                  <a:lnTo>
                    <a:pt x="128102" y="6178"/>
                  </a:lnTo>
                  <a:lnTo>
                    <a:pt x="174498" y="0"/>
                  </a:lnTo>
                  <a:lnTo>
                    <a:pt x="220893" y="6178"/>
                  </a:lnTo>
                  <a:lnTo>
                    <a:pt x="262579" y="23616"/>
                  </a:lnTo>
                  <a:lnTo>
                    <a:pt x="297894" y="50663"/>
                  </a:lnTo>
                  <a:lnTo>
                    <a:pt x="325176" y="85671"/>
                  </a:lnTo>
                  <a:lnTo>
                    <a:pt x="342764" y="126991"/>
                  </a:lnTo>
                  <a:lnTo>
                    <a:pt x="348995" y="172974"/>
                  </a:lnTo>
                  <a:lnTo>
                    <a:pt x="342764" y="218956"/>
                  </a:lnTo>
                  <a:lnTo>
                    <a:pt x="325176" y="260276"/>
                  </a:lnTo>
                  <a:lnTo>
                    <a:pt x="297894" y="295284"/>
                  </a:lnTo>
                  <a:lnTo>
                    <a:pt x="262579" y="322331"/>
                  </a:lnTo>
                  <a:lnTo>
                    <a:pt x="220893" y="339769"/>
                  </a:lnTo>
                  <a:lnTo>
                    <a:pt x="174498" y="345948"/>
                  </a:lnTo>
                  <a:lnTo>
                    <a:pt x="128102" y="339769"/>
                  </a:lnTo>
                  <a:lnTo>
                    <a:pt x="86416" y="322331"/>
                  </a:lnTo>
                  <a:lnTo>
                    <a:pt x="51101" y="295284"/>
                  </a:lnTo>
                  <a:lnTo>
                    <a:pt x="23819" y="260276"/>
                  </a:lnTo>
                  <a:lnTo>
                    <a:pt x="6231" y="218956"/>
                  </a:lnTo>
                  <a:lnTo>
                    <a:pt x="0" y="172974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989582" y="3949877"/>
              <a:ext cx="106553" cy="136779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806702" y="4280153"/>
              <a:ext cx="1854835" cy="528955"/>
            </a:xfrm>
            <a:custGeom>
              <a:avLst/>
              <a:gdLst/>
              <a:ahLst/>
              <a:cxnLst/>
              <a:rect l="l" t="t" r="r" b="b"/>
              <a:pathLst>
                <a:path w="1854835" h="528954">
                  <a:moveTo>
                    <a:pt x="1854707" y="0"/>
                  </a:moveTo>
                  <a:lnTo>
                    <a:pt x="0" y="0"/>
                  </a:lnTo>
                  <a:lnTo>
                    <a:pt x="0" y="528828"/>
                  </a:lnTo>
                  <a:lnTo>
                    <a:pt x="1854707" y="528828"/>
                  </a:lnTo>
                  <a:lnTo>
                    <a:pt x="1854707" y="0"/>
                  </a:lnTo>
                  <a:close/>
                </a:path>
              </a:pathLst>
            </a:custGeom>
            <a:solidFill>
              <a:srgbClr val="C6D2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806702" y="4280153"/>
              <a:ext cx="1854835" cy="528955"/>
            </a:xfrm>
            <a:custGeom>
              <a:avLst/>
              <a:gdLst/>
              <a:ahLst/>
              <a:cxnLst/>
              <a:rect l="l" t="t" r="r" b="b"/>
              <a:pathLst>
                <a:path w="1854835" h="528954">
                  <a:moveTo>
                    <a:pt x="0" y="528828"/>
                  </a:moveTo>
                  <a:lnTo>
                    <a:pt x="1854707" y="528828"/>
                  </a:lnTo>
                  <a:lnTo>
                    <a:pt x="1854707" y="0"/>
                  </a:lnTo>
                  <a:lnTo>
                    <a:pt x="0" y="0"/>
                  </a:lnTo>
                  <a:lnTo>
                    <a:pt x="0" y="52882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795272" y="4291584"/>
              <a:ext cx="453644" cy="450659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852422" y="4325874"/>
              <a:ext cx="348995" cy="345947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852422" y="4325874"/>
              <a:ext cx="349250" cy="346075"/>
            </a:xfrm>
            <a:custGeom>
              <a:avLst/>
              <a:gdLst/>
              <a:ahLst/>
              <a:cxnLst/>
              <a:rect l="l" t="t" r="r" b="b"/>
              <a:pathLst>
                <a:path w="349250" h="346075">
                  <a:moveTo>
                    <a:pt x="0" y="172973"/>
                  </a:moveTo>
                  <a:lnTo>
                    <a:pt x="6231" y="126991"/>
                  </a:lnTo>
                  <a:lnTo>
                    <a:pt x="23819" y="85671"/>
                  </a:lnTo>
                  <a:lnTo>
                    <a:pt x="51101" y="50663"/>
                  </a:lnTo>
                  <a:lnTo>
                    <a:pt x="86416" y="23616"/>
                  </a:lnTo>
                  <a:lnTo>
                    <a:pt x="128102" y="6178"/>
                  </a:lnTo>
                  <a:lnTo>
                    <a:pt x="174497" y="0"/>
                  </a:lnTo>
                  <a:lnTo>
                    <a:pt x="220893" y="6178"/>
                  </a:lnTo>
                  <a:lnTo>
                    <a:pt x="262579" y="23616"/>
                  </a:lnTo>
                  <a:lnTo>
                    <a:pt x="297894" y="50663"/>
                  </a:lnTo>
                  <a:lnTo>
                    <a:pt x="325176" y="85671"/>
                  </a:lnTo>
                  <a:lnTo>
                    <a:pt x="342764" y="126991"/>
                  </a:lnTo>
                  <a:lnTo>
                    <a:pt x="348995" y="172973"/>
                  </a:lnTo>
                  <a:lnTo>
                    <a:pt x="342764" y="218956"/>
                  </a:lnTo>
                  <a:lnTo>
                    <a:pt x="325176" y="260276"/>
                  </a:lnTo>
                  <a:lnTo>
                    <a:pt x="297894" y="295284"/>
                  </a:lnTo>
                  <a:lnTo>
                    <a:pt x="262579" y="322331"/>
                  </a:lnTo>
                  <a:lnTo>
                    <a:pt x="220893" y="339769"/>
                  </a:lnTo>
                  <a:lnTo>
                    <a:pt x="174497" y="345947"/>
                  </a:lnTo>
                  <a:lnTo>
                    <a:pt x="128102" y="339769"/>
                  </a:lnTo>
                  <a:lnTo>
                    <a:pt x="86416" y="322331"/>
                  </a:lnTo>
                  <a:lnTo>
                    <a:pt x="51101" y="295284"/>
                  </a:lnTo>
                  <a:lnTo>
                    <a:pt x="23819" y="260276"/>
                  </a:lnTo>
                  <a:lnTo>
                    <a:pt x="6231" y="218956"/>
                  </a:lnTo>
                  <a:lnTo>
                    <a:pt x="0" y="172973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975358" y="4431880"/>
              <a:ext cx="106553" cy="136779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694938" y="4290821"/>
              <a:ext cx="3115310" cy="431800"/>
            </a:xfrm>
            <a:custGeom>
              <a:avLst/>
              <a:gdLst/>
              <a:ahLst/>
              <a:cxnLst/>
              <a:rect l="l" t="t" r="r" b="b"/>
              <a:pathLst>
                <a:path w="3115309" h="431800">
                  <a:moveTo>
                    <a:pt x="3115056" y="0"/>
                  </a:moveTo>
                  <a:lnTo>
                    <a:pt x="0" y="0"/>
                  </a:lnTo>
                  <a:lnTo>
                    <a:pt x="0" y="431291"/>
                  </a:lnTo>
                  <a:lnTo>
                    <a:pt x="3115056" y="431291"/>
                  </a:lnTo>
                  <a:lnTo>
                    <a:pt x="311505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694938" y="4290821"/>
              <a:ext cx="3115310" cy="431800"/>
            </a:xfrm>
            <a:custGeom>
              <a:avLst/>
              <a:gdLst/>
              <a:ahLst/>
              <a:cxnLst/>
              <a:rect l="l" t="t" r="r" b="b"/>
              <a:pathLst>
                <a:path w="3115309" h="431800">
                  <a:moveTo>
                    <a:pt x="0" y="431291"/>
                  </a:moveTo>
                  <a:lnTo>
                    <a:pt x="3115056" y="431291"/>
                  </a:lnTo>
                  <a:lnTo>
                    <a:pt x="3115056" y="0"/>
                  </a:lnTo>
                  <a:lnTo>
                    <a:pt x="0" y="0"/>
                  </a:lnTo>
                  <a:lnTo>
                    <a:pt x="0" y="431291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310883" y="4323587"/>
              <a:ext cx="405104" cy="409575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358127" y="4347971"/>
              <a:ext cx="320040" cy="324612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358127" y="4347971"/>
              <a:ext cx="320040" cy="325120"/>
            </a:xfrm>
            <a:custGeom>
              <a:avLst/>
              <a:gdLst/>
              <a:ahLst/>
              <a:cxnLst/>
              <a:rect l="l" t="t" r="r" b="b"/>
              <a:pathLst>
                <a:path w="320040" h="325120">
                  <a:moveTo>
                    <a:pt x="0" y="162305"/>
                  </a:moveTo>
                  <a:lnTo>
                    <a:pt x="5714" y="119159"/>
                  </a:lnTo>
                  <a:lnTo>
                    <a:pt x="21843" y="80388"/>
                  </a:lnTo>
                  <a:lnTo>
                    <a:pt x="46862" y="47539"/>
                  </a:lnTo>
                  <a:lnTo>
                    <a:pt x="79248" y="22160"/>
                  </a:lnTo>
                  <a:lnTo>
                    <a:pt x="117475" y="5797"/>
                  </a:lnTo>
                  <a:lnTo>
                    <a:pt x="160020" y="0"/>
                  </a:lnTo>
                  <a:lnTo>
                    <a:pt x="202565" y="5797"/>
                  </a:lnTo>
                  <a:lnTo>
                    <a:pt x="240792" y="22160"/>
                  </a:lnTo>
                  <a:lnTo>
                    <a:pt x="273176" y="47539"/>
                  </a:lnTo>
                  <a:lnTo>
                    <a:pt x="298196" y="80388"/>
                  </a:lnTo>
                  <a:lnTo>
                    <a:pt x="314325" y="119159"/>
                  </a:lnTo>
                  <a:lnTo>
                    <a:pt x="320040" y="162305"/>
                  </a:lnTo>
                  <a:lnTo>
                    <a:pt x="314325" y="205452"/>
                  </a:lnTo>
                  <a:lnTo>
                    <a:pt x="298196" y="244223"/>
                  </a:lnTo>
                  <a:lnTo>
                    <a:pt x="273176" y="277072"/>
                  </a:lnTo>
                  <a:lnTo>
                    <a:pt x="240792" y="302451"/>
                  </a:lnTo>
                  <a:lnTo>
                    <a:pt x="202565" y="318814"/>
                  </a:lnTo>
                  <a:lnTo>
                    <a:pt x="160020" y="324611"/>
                  </a:lnTo>
                  <a:lnTo>
                    <a:pt x="117475" y="318814"/>
                  </a:lnTo>
                  <a:lnTo>
                    <a:pt x="79248" y="302451"/>
                  </a:lnTo>
                  <a:lnTo>
                    <a:pt x="46862" y="277072"/>
                  </a:lnTo>
                  <a:lnTo>
                    <a:pt x="21843" y="244223"/>
                  </a:lnTo>
                  <a:lnTo>
                    <a:pt x="5714" y="205452"/>
                  </a:lnTo>
                  <a:lnTo>
                    <a:pt x="0" y="1623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458965" y="4438141"/>
              <a:ext cx="135128" cy="161036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821430" y="4344162"/>
              <a:ext cx="2444750" cy="323215"/>
            </a:xfrm>
            <a:custGeom>
              <a:avLst/>
              <a:gdLst/>
              <a:ahLst/>
              <a:cxnLst/>
              <a:rect l="l" t="t" r="r" b="b"/>
              <a:pathLst>
                <a:path w="2444750" h="323214">
                  <a:moveTo>
                    <a:pt x="2390648" y="0"/>
                  </a:moveTo>
                  <a:lnTo>
                    <a:pt x="53848" y="0"/>
                  </a:lnTo>
                  <a:lnTo>
                    <a:pt x="32896" y="4231"/>
                  </a:lnTo>
                  <a:lnTo>
                    <a:pt x="15779" y="15770"/>
                  </a:lnTo>
                  <a:lnTo>
                    <a:pt x="4234" y="32886"/>
                  </a:lnTo>
                  <a:lnTo>
                    <a:pt x="0" y="53847"/>
                  </a:lnTo>
                  <a:lnTo>
                    <a:pt x="0" y="269239"/>
                  </a:lnTo>
                  <a:lnTo>
                    <a:pt x="4234" y="290201"/>
                  </a:lnTo>
                  <a:lnTo>
                    <a:pt x="15779" y="307317"/>
                  </a:lnTo>
                  <a:lnTo>
                    <a:pt x="32896" y="318856"/>
                  </a:lnTo>
                  <a:lnTo>
                    <a:pt x="53848" y="323088"/>
                  </a:lnTo>
                  <a:lnTo>
                    <a:pt x="2390648" y="323088"/>
                  </a:lnTo>
                  <a:lnTo>
                    <a:pt x="2411599" y="318856"/>
                  </a:lnTo>
                  <a:lnTo>
                    <a:pt x="2428716" y="307317"/>
                  </a:lnTo>
                  <a:lnTo>
                    <a:pt x="2440261" y="290201"/>
                  </a:lnTo>
                  <a:lnTo>
                    <a:pt x="2444496" y="269239"/>
                  </a:lnTo>
                  <a:lnTo>
                    <a:pt x="2444496" y="53847"/>
                  </a:lnTo>
                  <a:lnTo>
                    <a:pt x="2440261" y="32886"/>
                  </a:lnTo>
                  <a:lnTo>
                    <a:pt x="2428716" y="15770"/>
                  </a:lnTo>
                  <a:lnTo>
                    <a:pt x="2411599" y="4231"/>
                  </a:lnTo>
                  <a:lnTo>
                    <a:pt x="23906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821430" y="4344162"/>
              <a:ext cx="2444750" cy="323215"/>
            </a:xfrm>
            <a:custGeom>
              <a:avLst/>
              <a:gdLst/>
              <a:ahLst/>
              <a:cxnLst/>
              <a:rect l="l" t="t" r="r" b="b"/>
              <a:pathLst>
                <a:path w="2444750" h="323214">
                  <a:moveTo>
                    <a:pt x="0" y="53847"/>
                  </a:moveTo>
                  <a:lnTo>
                    <a:pt x="4234" y="32886"/>
                  </a:lnTo>
                  <a:lnTo>
                    <a:pt x="15779" y="15770"/>
                  </a:lnTo>
                  <a:lnTo>
                    <a:pt x="32896" y="4231"/>
                  </a:lnTo>
                  <a:lnTo>
                    <a:pt x="53848" y="0"/>
                  </a:lnTo>
                  <a:lnTo>
                    <a:pt x="2390648" y="0"/>
                  </a:lnTo>
                  <a:lnTo>
                    <a:pt x="2411599" y="4231"/>
                  </a:lnTo>
                  <a:lnTo>
                    <a:pt x="2428716" y="15770"/>
                  </a:lnTo>
                  <a:lnTo>
                    <a:pt x="2440261" y="32886"/>
                  </a:lnTo>
                  <a:lnTo>
                    <a:pt x="2444496" y="53847"/>
                  </a:lnTo>
                  <a:lnTo>
                    <a:pt x="2444496" y="269239"/>
                  </a:lnTo>
                  <a:lnTo>
                    <a:pt x="2440261" y="290201"/>
                  </a:lnTo>
                  <a:lnTo>
                    <a:pt x="2428716" y="307317"/>
                  </a:lnTo>
                  <a:lnTo>
                    <a:pt x="2411599" y="318856"/>
                  </a:lnTo>
                  <a:lnTo>
                    <a:pt x="2390648" y="323088"/>
                  </a:lnTo>
                  <a:lnTo>
                    <a:pt x="53848" y="323088"/>
                  </a:lnTo>
                  <a:lnTo>
                    <a:pt x="32896" y="318856"/>
                  </a:lnTo>
                  <a:lnTo>
                    <a:pt x="15779" y="307317"/>
                  </a:lnTo>
                  <a:lnTo>
                    <a:pt x="4234" y="290201"/>
                  </a:lnTo>
                  <a:lnTo>
                    <a:pt x="0" y="269239"/>
                  </a:lnTo>
                  <a:lnTo>
                    <a:pt x="0" y="538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173"/>
          <p:cNvSpPr txBox="1"/>
          <p:nvPr/>
        </p:nvSpPr>
        <p:spPr>
          <a:xfrm>
            <a:off x="3681729" y="4380991"/>
            <a:ext cx="31159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Message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74" name="object 174"/>
          <p:cNvGrpSpPr/>
          <p:nvPr/>
        </p:nvGrpSpPr>
        <p:grpSpPr>
          <a:xfrm>
            <a:off x="3709415" y="774217"/>
            <a:ext cx="4975860" cy="3500754"/>
            <a:chOff x="3709415" y="774217"/>
            <a:chExt cx="4975860" cy="3500754"/>
          </a:xfrm>
        </p:grpSpPr>
        <p:sp>
          <p:nvSpPr>
            <p:cNvPr id="175" name="object 175"/>
            <p:cNvSpPr/>
            <p:nvPr/>
          </p:nvSpPr>
          <p:spPr>
            <a:xfrm>
              <a:off x="4866131" y="3695699"/>
              <a:ext cx="1964055" cy="578777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907279" y="3717036"/>
              <a:ext cx="1886585" cy="501192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972811" y="3782568"/>
              <a:ext cx="1760219" cy="374903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709415" y="3020529"/>
              <a:ext cx="1964055" cy="578777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750563" y="3041853"/>
              <a:ext cx="1886585" cy="501192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816095" y="3107436"/>
              <a:ext cx="1760220" cy="374904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952487" y="812330"/>
              <a:ext cx="1732406" cy="545172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7039355" y="774217"/>
              <a:ext cx="1555623" cy="715873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7014209" y="854202"/>
              <a:ext cx="1618615" cy="431800"/>
            </a:xfrm>
            <a:custGeom>
              <a:avLst/>
              <a:gdLst/>
              <a:ahLst/>
              <a:cxnLst/>
              <a:rect l="l" t="t" r="r" b="b"/>
              <a:pathLst>
                <a:path w="1618615" h="431800">
                  <a:moveTo>
                    <a:pt x="1618488" y="0"/>
                  </a:moveTo>
                  <a:lnTo>
                    <a:pt x="0" y="0"/>
                  </a:lnTo>
                  <a:lnTo>
                    <a:pt x="0" y="431291"/>
                  </a:lnTo>
                  <a:lnTo>
                    <a:pt x="1618488" y="431291"/>
                  </a:lnTo>
                  <a:lnTo>
                    <a:pt x="1618488" y="0"/>
                  </a:lnTo>
                  <a:close/>
                </a:path>
              </a:pathLst>
            </a:custGeom>
            <a:solidFill>
              <a:srgbClr val="4131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7014209" y="854202"/>
              <a:ext cx="1618615" cy="431800"/>
            </a:xfrm>
            <a:custGeom>
              <a:avLst/>
              <a:gdLst/>
              <a:ahLst/>
              <a:cxnLst/>
              <a:rect l="l" t="t" r="r" b="b"/>
              <a:pathLst>
                <a:path w="1618615" h="431800">
                  <a:moveTo>
                    <a:pt x="0" y="431291"/>
                  </a:moveTo>
                  <a:lnTo>
                    <a:pt x="1618488" y="431291"/>
                  </a:lnTo>
                  <a:lnTo>
                    <a:pt x="1618488" y="0"/>
                  </a:lnTo>
                  <a:lnTo>
                    <a:pt x="0" y="0"/>
                  </a:lnTo>
                  <a:lnTo>
                    <a:pt x="0" y="431291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5" name="object 185"/>
          <p:cNvSpPr txBox="1"/>
          <p:nvPr/>
        </p:nvSpPr>
        <p:spPr>
          <a:xfrm>
            <a:off x="7253478" y="864870"/>
            <a:ext cx="1141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Desktop</a:t>
            </a:r>
            <a:endParaRPr sz="2400">
              <a:latin typeface="Georgia"/>
              <a:cs typeface="Georgia"/>
            </a:endParaRPr>
          </a:p>
        </p:txBody>
      </p:sp>
      <p:grpSp>
        <p:nvGrpSpPr>
          <p:cNvPr id="186" name="object 186"/>
          <p:cNvGrpSpPr/>
          <p:nvPr/>
        </p:nvGrpSpPr>
        <p:grpSpPr>
          <a:xfrm>
            <a:off x="1799844" y="1854961"/>
            <a:ext cx="1888489" cy="2427605"/>
            <a:chOff x="1799844" y="1854961"/>
            <a:chExt cx="1888489" cy="2427605"/>
          </a:xfrm>
        </p:grpSpPr>
        <p:sp>
          <p:nvSpPr>
            <p:cNvPr id="187" name="object 187"/>
            <p:cNvSpPr/>
            <p:nvPr/>
          </p:nvSpPr>
          <p:spPr>
            <a:xfrm>
              <a:off x="1812798" y="1867661"/>
              <a:ext cx="1856739" cy="471170"/>
            </a:xfrm>
            <a:custGeom>
              <a:avLst/>
              <a:gdLst/>
              <a:ahLst/>
              <a:cxnLst/>
              <a:rect l="l" t="t" r="r" b="b"/>
              <a:pathLst>
                <a:path w="1856739" h="471169">
                  <a:moveTo>
                    <a:pt x="1856231" y="0"/>
                  </a:moveTo>
                  <a:lnTo>
                    <a:pt x="0" y="0"/>
                  </a:lnTo>
                  <a:lnTo>
                    <a:pt x="0" y="470915"/>
                  </a:lnTo>
                  <a:lnTo>
                    <a:pt x="1856231" y="470915"/>
                  </a:lnTo>
                  <a:lnTo>
                    <a:pt x="1856231" y="0"/>
                  </a:lnTo>
                  <a:close/>
                </a:path>
              </a:pathLst>
            </a:custGeom>
            <a:solidFill>
              <a:srgbClr val="C6D2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812798" y="1867661"/>
              <a:ext cx="1856739" cy="471170"/>
            </a:xfrm>
            <a:custGeom>
              <a:avLst/>
              <a:gdLst/>
              <a:ahLst/>
              <a:cxnLst/>
              <a:rect l="l" t="t" r="r" b="b"/>
              <a:pathLst>
                <a:path w="1856739" h="471169">
                  <a:moveTo>
                    <a:pt x="0" y="470915"/>
                  </a:moveTo>
                  <a:lnTo>
                    <a:pt x="1856231" y="470915"/>
                  </a:lnTo>
                  <a:lnTo>
                    <a:pt x="1856231" y="0"/>
                  </a:lnTo>
                  <a:lnTo>
                    <a:pt x="0" y="0"/>
                  </a:lnTo>
                  <a:lnTo>
                    <a:pt x="0" y="47091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799844" y="1882178"/>
              <a:ext cx="453644" cy="449160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856994" y="1916429"/>
              <a:ext cx="348995" cy="344424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856994" y="1916429"/>
              <a:ext cx="349250" cy="344805"/>
            </a:xfrm>
            <a:custGeom>
              <a:avLst/>
              <a:gdLst/>
              <a:ahLst/>
              <a:cxnLst/>
              <a:rect l="l" t="t" r="r" b="b"/>
              <a:pathLst>
                <a:path w="349250" h="344805">
                  <a:moveTo>
                    <a:pt x="0" y="172212"/>
                  </a:moveTo>
                  <a:lnTo>
                    <a:pt x="6231" y="126426"/>
                  </a:lnTo>
                  <a:lnTo>
                    <a:pt x="23819" y="85287"/>
                  </a:lnTo>
                  <a:lnTo>
                    <a:pt x="51101" y="50434"/>
                  </a:lnTo>
                  <a:lnTo>
                    <a:pt x="86416" y="23509"/>
                  </a:lnTo>
                  <a:lnTo>
                    <a:pt x="128102" y="6150"/>
                  </a:lnTo>
                  <a:lnTo>
                    <a:pt x="174498" y="0"/>
                  </a:lnTo>
                  <a:lnTo>
                    <a:pt x="220893" y="6150"/>
                  </a:lnTo>
                  <a:lnTo>
                    <a:pt x="262579" y="23509"/>
                  </a:lnTo>
                  <a:lnTo>
                    <a:pt x="297894" y="50434"/>
                  </a:lnTo>
                  <a:lnTo>
                    <a:pt x="325176" y="85287"/>
                  </a:lnTo>
                  <a:lnTo>
                    <a:pt x="342764" y="126426"/>
                  </a:lnTo>
                  <a:lnTo>
                    <a:pt x="348995" y="172212"/>
                  </a:lnTo>
                  <a:lnTo>
                    <a:pt x="342764" y="217997"/>
                  </a:lnTo>
                  <a:lnTo>
                    <a:pt x="325176" y="259136"/>
                  </a:lnTo>
                  <a:lnTo>
                    <a:pt x="297894" y="293989"/>
                  </a:lnTo>
                  <a:lnTo>
                    <a:pt x="262579" y="320914"/>
                  </a:lnTo>
                  <a:lnTo>
                    <a:pt x="220893" y="338273"/>
                  </a:lnTo>
                  <a:lnTo>
                    <a:pt x="174498" y="344424"/>
                  </a:lnTo>
                  <a:lnTo>
                    <a:pt x="128102" y="338273"/>
                  </a:lnTo>
                  <a:lnTo>
                    <a:pt x="86416" y="320914"/>
                  </a:lnTo>
                  <a:lnTo>
                    <a:pt x="51101" y="293989"/>
                  </a:lnTo>
                  <a:lnTo>
                    <a:pt x="23819" y="259136"/>
                  </a:lnTo>
                  <a:lnTo>
                    <a:pt x="6231" y="217997"/>
                  </a:lnTo>
                  <a:lnTo>
                    <a:pt x="0" y="17221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980184" y="2021077"/>
              <a:ext cx="106553" cy="136779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817370" y="2349245"/>
              <a:ext cx="1854835" cy="471170"/>
            </a:xfrm>
            <a:custGeom>
              <a:avLst/>
              <a:gdLst/>
              <a:ahLst/>
              <a:cxnLst/>
              <a:rect l="l" t="t" r="r" b="b"/>
              <a:pathLst>
                <a:path w="1854835" h="471169">
                  <a:moveTo>
                    <a:pt x="1854708" y="0"/>
                  </a:moveTo>
                  <a:lnTo>
                    <a:pt x="0" y="0"/>
                  </a:lnTo>
                  <a:lnTo>
                    <a:pt x="0" y="470915"/>
                  </a:lnTo>
                  <a:lnTo>
                    <a:pt x="1854708" y="470915"/>
                  </a:lnTo>
                  <a:lnTo>
                    <a:pt x="1854708" y="0"/>
                  </a:lnTo>
                  <a:close/>
                </a:path>
              </a:pathLst>
            </a:custGeom>
            <a:solidFill>
              <a:srgbClr val="C6D2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817370" y="2349245"/>
              <a:ext cx="1854835" cy="471170"/>
            </a:xfrm>
            <a:custGeom>
              <a:avLst/>
              <a:gdLst/>
              <a:ahLst/>
              <a:cxnLst/>
              <a:rect l="l" t="t" r="r" b="b"/>
              <a:pathLst>
                <a:path w="1854835" h="471169">
                  <a:moveTo>
                    <a:pt x="0" y="470915"/>
                  </a:moveTo>
                  <a:lnTo>
                    <a:pt x="1854708" y="470915"/>
                  </a:lnTo>
                  <a:lnTo>
                    <a:pt x="1854708" y="0"/>
                  </a:lnTo>
                  <a:lnTo>
                    <a:pt x="0" y="0"/>
                  </a:lnTo>
                  <a:lnTo>
                    <a:pt x="0" y="47091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813560" y="2363660"/>
              <a:ext cx="453644" cy="450659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870710" y="2398013"/>
              <a:ext cx="348995" cy="345948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870710" y="2398013"/>
              <a:ext cx="349250" cy="346075"/>
            </a:xfrm>
            <a:custGeom>
              <a:avLst/>
              <a:gdLst/>
              <a:ahLst/>
              <a:cxnLst/>
              <a:rect l="l" t="t" r="r" b="b"/>
              <a:pathLst>
                <a:path w="349250" h="346075">
                  <a:moveTo>
                    <a:pt x="0" y="172974"/>
                  </a:moveTo>
                  <a:lnTo>
                    <a:pt x="6231" y="127000"/>
                  </a:lnTo>
                  <a:lnTo>
                    <a:pt x="23819" y="85682"/>
                  </a:lnTo>
                  <a:lnTo>
                    <a:pt x="51101" y="50673"/>
                  </a:lnTo>
                  <a:lnTo>
                    <a:pt x="86416" y="23622"/>
                  </a:lnTo>
                  <a:lnTo>
                    <a:pt x="128102" y="6180"/>
                  </a:lnTo>
                  <a:lnTo>
                    <a:pt x="174497" y="0"/>
                  </a:lnTo>
                  <a:lnTo>
                    <a:pt x="220893" y="6180"/>
                  </a:lnTo>
                  <a:lnTo>
                    <a:pt x="262579" y="23622"/>
                  </a:lnTo>
                  <a:lnTo>
                    <a:pt x="297894" y="50673"/>
                  </a:lnTo>
                  <a:lnTo>
                    <a:pt x="325176" y="85682"/>
                  </a:lnTo>
                  <a:lnTo>
                    <a:pt x="342764" y="127000"/>
                  </a:lnTo>
                  <a:lnTo>
                    <a:pt x="348995" y="172974"/>
                  </a:lnTo>
                  <a:lnTo>
                    <a:pt x="342764" y="218948"/>
                  </a:lnTo>
                  <a:lnTo>
                    <a:pt x="325176" y="260265"/>
                  </a:lnTo>
                  <a:lnTo>
                    <a:pt x="297894" y="295275"/>
                  </a:lnTo>
                  <a:lnTo>
                    <a:pt x="262579" y="322325"/>
                  </a:lnTo>
                  <a:lnTo>
                    <a:pt x="220893" y="339767"/>
                  </a:lnTo>
                  <a:lnTo>
                    <a:pt x="174497" y="345948"/>
                  </a:lnTo>
                  <a:lnTo>
                    <a:pt x="128102" y="339767"/>
                  </a:lnTo>
                  <a:lnTo>
                    <a:pt x="86416" y="322325"/>
                  </a:lnTo>
                  <a:lnTo>
                    <a:pt x="51101" y="295275"/>
                  </a:lnTo>
                  <a:lnTo>
                    <a:pt x="23819" y="260265"/>
                  </a:lnTo>
                  <a:lnTo>
                    <a:pt x="6231" y="218948"/>
                  </a:lnTo>
                  <a:lnTo>
                    <a:pt x="0" y="17297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994408" y="2503169"/>
              <a:ext cx="106553" cy="136779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1820418" y="2832353"/>
              <a:ext cx="1854835" cy="471170"/>
            </a:xfrm>
            <a:custGeom>
              <a:avLst/>
              <a:gdLst/>
              <a:ahLst/>
              <a:cxnLst/>
              <a:rect l="l" t="t" r="r" b="b"/>
              <a:pathLst>
                <a:path w="1854835" h="471170">
                  <a:moveTo>
                    <a:pt x="1854708" y="0"/>
                  </a:moveTo>
                  <a:lnTo>
                    <a:pt x="0" y="0"/>
                  </a:lnTo>
                  <a:lnTo>
                    <a:pt x="0" y="470916"/>
                  </a:lnTo>
                  <a:lnTo>
                    <a:pt x="1854708" y="470916"/>
                  </a:lnTo>
                  <a:lnTo>
                    <a:pt x="1854708" y="0"/>
                  </a:lnTo>
                  <a:close/>
                </a:path>
              </a:pathLst>
            </a:custGeom>
            <a:solidFill>
              <a:srgbClr val="C6D2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820418" y="2832353"/>
              <a:ext cx="1854835" cy="471170"/>
            </a:xfrm>
            <a:custGeom>
              <a:avLst/>
              <a:gdLst/>
              <a:ahLst/>
              <a:cxnLst/>
              <a:rect l="l" t="t" r="r" b="b"/>
              <a:pathLst>
                <a:path w="1854835" h="471170">
                  <a:moveTo>
                    <a:pt x="0" y="470916"/>
                  </a:moveTo>
                  <a:lnTo>
                    <a:pt x="1854708" y="470916"/>
                  </a:lnTo>
                  <a:lnTo>
                    <a:pt x="1854708" y="0"/>
                  </a:lnTo>
                  <a:lnTo>
                    <a:pt x="0" y="0"/>
                  </a:lnTo>
                  <a:lnTo>
                    <a:pt x="0" y="47091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807464" y="2845244"/>
              <a:ext cx="452145" cy="450659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864614" y="2879597"/>
              <a:ext cx="347472" cy="345947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864614" y="2879597"/>
              <a:ext cx="347980" cy="346075"/>
            </a:xfrm>
            <a:custGeom>
              <a:avLst/>
              <a:gdLst/>
              <a:ahLst/>
              <a:cxnLst/>
              <a:rect l="l" t="t" r="r" b="b"/>
              <a:pathLst>
                <a:path w="347980" h="346075">
                  <a:moveTo>
                    <a:pt x="0" y="172974"/>
                  </a:moveTo>
                  <a:lnTo>
                    <a:pt x="6201" y="127000"/>
                  </a:lnTo>
                  <a:lnTo>
                    <a:pt x="23706" y="85682"/>
                  </a:lnTo>
                  <a:lnTo>
                    <a:pt x="50863" y="50673"/>
                  </a:lnTo>
                  <a:lnTo>
                    <a:pt x="86021" y="23622"/>
                  </a:lnTo>
                  <a:lnTo>
                    <a:pt x="127529" y="6180"/>
                  </a:lnTo>
                  <a:lnTo>
                    <a:pt x="173736" y="0"/>
                  </a:lnTo>
                  <a:lnTo>
                    <a:pt x="219942" y="6180"/>
                  </a:lnTo>
                  <a:lnTo>
                    <a:pt x="261450" y="23622"/>
                  </a:lnTo>
                  <a:lnTo>
                    <a:pt x="296608" y="50673"/>
                  </a:lnTo>
                  <a:lnTo>
                    <a:pt x="323765" y="85682"/>
                  </a:lnTo>
                  <a:lnTo>
                    <a:pt x="341270" y="127000"/>
                  </a:lnTo>
                  <a:lnTo>
                    <a:pt x="347472" y="172974"/>
                  </a:lnTo>
                  <a:lnTo>
                    <a:pt x="341270" y="218948"/>
                  </a:lnTo>
                  <a:lnTo>
                    <a:pt x="323765" y="260265"/>
                  </a:lnTo>
                  <a:lnTo>
                    <a:pt x="296608" y="295275"/>
                  </a:lnTo>
                  <a:lnTo>
                    <a:pt x="261450" y="322325"/>
                  </a:lnTo>
                  <a:lnTo>
                    <a:pt x="219942" y="339767"/>
                  </a:lnTo>
                  <a:lnTo>
                    <a:pt x="173736" y="345947"/>
                  </a:lnTo>
                  <a:lnTo>
                    <a:pt x="127529" y="339767"/>
                  </a:lnTo>
                  <a:lnTo>
                    <a:pt x="86021" y="322325"/>
                  </a:lnTo>
                  <a:lnTo>
                    <a:pt x="50863" y="295274"/>
                  </a:lnTo>
                  <a:lnTo>
                    <a:pt x="23706" y="260265"/>
                  </a:lnTo>
                  <a:lnTo>
                    <a:pt x="6201" y="218947"/>
                  </a:lnTo>
                  <a:lnTo>
                    <a:pt x="0" y="17297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987296" y="2985134"/>
              <a:ext cx="106553" cy="136779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802892" y="3326828"/>
              <a:ext cx="453644" cy="450659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860042" y="3361181"/>
              <a:ext cx="348995" cy="345948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860042" y="3361181"/>
              <a:ext cx="349250" cy="346075"/>
            </a:xfrm>
            <a:custGeom>
              <a:avLst/>
              <a:gdLst/>
              <a:ahLst/>
              <a:cxnLst/>
              <a:rect l="l" t="t" r="r" b="b"/>
              <a:pathLst>
                <a:path w="349250" h="346075">
                  <a:moveTo>
                    <a:pt x="0" y="172974"/>
                  </a:moveTo>
                  <a:lnTo>
                    <a:pt x="6231" y="127000"/>
                  </a:lnTo>
                  <a:lnTo>
                    <a:pt x="23819" y="85682"/>
                  </a:lnTo>
                  <a:lnTo>
                    <a:pt x="51101" y="50673"/>
                  </a:lnTo>
                  <a:lnTo>
                    <a:pt x="86416" y="23622"/>
                  </a:lnTo>
                  <a:lnTo>
                    <a:pt x="128102" y="6180"/>
                  </a:lnTo>
                  <a:lnTo>
                    <a:pt x="174497" y="0"/>
                  </a:lnTo>
                  <a:lnTo>
                    <a:pt x="220893" y="6180"/>
                  </a:lnTo>
                  <a:lnTo>
                    <a:pt x="262579" y="23622"/>
                  </a:lnTo>
                  <a:lnTo>
                    <a:pt x="297894" y="50673"/>
                  </a:lnTo>
                  <a:lnTo>
                    <a:pt x="325176" y="85682"/>
                  </a:lnTo>
                  <a:lnTo>
                    <a:pt x="342764" y="127000"/>
                  </a:lnTo>
                  <a:lnTo>
                    <a:pt x="348995" y="172974"/>
                  </a:lnTo>
                  <a:lnTo>
                    <a:pt x="342764" y="218948"/>
                  </a:lnTo>
                  <a:lnTo>
                    <a:pt x="325176" y="260265"/>
                  </a:lnTo>
                  <a:lnTo>
                    <a:pt x="297894" y="295275"/>
                  </a:lnTo>
                  <a:lnTo>
                    <a:pt x="262579" y="322326"/>
                  </a:lnTo>
                  <a:lnTo>
                    <a:pt x="220893" y="339767"/>
                  </a:lnTo>
                  <a:lnTo>
                    <a:pt x="174497" y="345948"/>
                  </a:lnTo>
                  <a:lnTo>
                    <a:pt x="128102" y="339767"/>
                  </a:lnTo>
                  <a:lnTo>
                    <a:pt x="86416" y="322326"/>
                  </a:lnTo>
                  <a:lnTo>
                    <a:pt x="51101" y="295275"/>
                  </a:lnTo>
                  <a:lnTo>
                    <a:pt x="23819" y="260265"/>
                  </a:lnTo>
                  <a:lnTo>
                    <a:pt x="6231" y="218948"/>
                  </a:lnTo>
                  <a:lnTo>
                    <a:pt x="0" y="17297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983613" y="3467100"/>
              <a:ext cx="106553" cy="136778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814322" y="3315461"/>
              <a:ext cx="1854835" cy="471170"/>
            </a:xfrm>
            <a:custGeom>
              <a:avLst/>
              <a:gdLst/>
              <a:ahLst/>
              <a:cxnLst/>
              <a:rect l="l" t="t" r="r" b="b"/>
              <a:pathLst>
                <a:path w="1854835" h="471170">
                  <a:moveTo>
                    <a:pt x="1854707" y="0"/>
                  </a:moveTo>
                  <a:lnTo>
                    <a:pt x="0" y="0"/>
                  </a:lnTo>
                  <a:lnTo>
                    <a:pt x="0" y="470916"/>
                  </a:lnTo>
                  <a:lnTo>
                    <a:pt x="1854707" y="470916"/>
                  </a:lnTo>
                  <a:lnTo>
                    <a:pt x="1854707" y="0"/>
                  </a:lnTo>
                  <a:close/>
                </a:path>
              </a:pathLst>
            </a:custGeom>
            <a:solidFill>
              <a:srgbClr val="C6D2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1814322" y="3315461"/>
              <a:ext cx="1854835" cy="471170"/>
            </a:xfrm>
            <a:custGeom>
              <a:avLst/>
              <a:gdLst/>
              <a:ahLst/>
              <a:cxnLst/>
              <a:rect l="l" t="t" r="r" b="b"/>
              <a:pathLst>
                <a:path w="1854835" h="471170">
                  <a:moveTo>
                    <a:pt x="0" y="470916"/>
                  </a:moveTo>
                  <a:lnTo>
                    <a:pt x="1854707" y="470916"/>
                  </a:lnTo>
                  <a:lnTo>
                    <a:pt x="1854707" y="0"/>
                  </a:lnTo>
                  <a:lnTo>
                    <a:pt x="0" y="0"/>
                  </a:lnTo>
                  <a:lnTo>
                    <a:pt x="0" y="47091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812798" y="3797045"/>
              <a:ext cx="1856739" cy="472440"/>
            </a:xfrm>
            <a:custGeom>
              <a:avLst/>
              <a:gdLst/>
              <a:ahLst/>
              <a:cxnLst/>
              <a:rect l="l" t="t" r="r" b="b"/>
              <a:pathLst>
                <a:path w="1856739" h="472439">
                  <a:moveTo>
                    <a:pt x="1856231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1856231" y="472439"/>
                  </a:lnTo>
                  <a:lnTo>
                    <a:pt x="1856231" y="0"/>
                  </a:lnTo>
                  <a:close/>
                </a:path>
              </a:pathLst>
            </a:custGeom>
            <a:solidFill>
              <a:srgbClr val="C6D2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812798" y="3797045"/>
              <a:ext cx="1856739" cy="472440"/>
            </a:xfrm>
            <a:custGeom>
              <a:avLst/>
              <a:gdLst/>
              <a:ahLst/>
              <a:cxnLst/>
              <a:rect l="l" t="t" r="r" b="b"/>
              <a:pathLst>
                <a:path w="1856739" h="472439">
                  <a:moveTo>
                    <a:pt x="0" y="472439"/>
                  </a:moveTo>
                  <a:lnTo>
                    <a:pt x="1856231" y="472439"/>
                  </a:lnTo>
                  <a:lnTo>
                    <a:pt x="1856231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808988" y="3810000"/>
              <a:ext cx="453644" cy="450659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866138" y="3844289"/>
              <a:ext cx="348995" cy="345947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1866138" y="3844289"/>
              <a:ext cx="349250" cy="346075"/>
            </a:xfrm>
            <a:custGeom>
              <a:avLst/>
              <a:gdLst/>
              <a:ahLst/>
              <a:cxnLst/>
              <a:rect l="l" t="t" r="r" b="b"/>
              <a:pathLst>
                <a:path w="349250" h="346075">
                  <a:moveTo>
                    <a:pt x="0" y="172974"/>
                  </a:moveTo>
                  <a:lnTo>
                    <a:pt x="6231" y="126991"/>
                  </a:lnTo>
                  <a:lnTo>
                    <a:pt x="23819" y="85671"/>
                  </a:lnTo>
                  <a:lnTo>
                    <a:pt x="51101" y="50663"/>
                  </a:lnTo>
                  <a:lnTo>
                    <a:pt x="86416" y="23616"/>
                  </a:lnTo>
                  <a:lnTo>
                    <a:pt x="128102" y="6178"/>
                  </a:lnTo>
                  <a:lnTo>
                    <a:pt x="174498" y="0"/>
                  </a:lnTo>
                  <a:lnTo>
                    <a:pt x="220893" y="6178"/>
                  </a:lnTo>
                  <a:lnTo>
                    <a:pt x="262579" y="23616"/>
                  </a:lnTo>
                  <a:lnTo>
                    <a:pt x="297894" y="50663"/>
                  </a:lnTo>
                  <a:lnTo>
                    <a:pt x="325176" y="85671"/>
                  </a:lnTo>
                  <a:lnTo>
                    <a:pt x="342764" y="126991"/>
                  </a:lnTo>
                  <a:lnTo>
                    <a:pt x="348995" y="172974"/>
                  </a:lnTo>
                  <a:lnTo>
                    <a:pt x="342764" y="218956"/>
                  </a:lnTo>
                  <a:lnTo>
                    <a:pt x="325176" y="260276"/>
                  </a:lnTo>
                  <a:lnTo>
                    <a:pt x="297894" y="295284"/>
                  </a:lnTo>
                  <a:lnTo>
                    <a:pt x="262579" y="322331"/>
                  </a:lnTo>
                  <a:lnTo>
                    <a:pt x="220893" y="339769"/>
                  </a:lnTo>
                  <a:lnTo>
                    <a:pt x="174498" y="345948"/>
                  </a:lnTo>
                  <a:lnTo>
                    <a:pt x="128102" y="339769"/>
                  </a:lnTo>
                  <a:lnTo>
                    <a:pt x="86416" y="322331"/>
                  </a:lnTo>
                  <a:lnTo>
                    <a:pt x="51101" y="295284"/>
                  </a:lnTo>
                  <a:lnTo>
                    <a:pt x="23819" y="260276"/>
                  </a:lnTo>
                  <a:lnTo>
                    <a:pt x="6231" y="218956"/>
                  </a:lnTo>
                  <a:lnTo>
                    <a:pt x="0" y="172974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1989328" y="3949877"/>
              <a:ext cx="106553" cy="136779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812798" y="1867661"/>
              <a:ext cx="1854835" cy="471170"/>
            </a:xfrm>
            <a:custGeom>
              <a:avLst/>
              <a:gdLst/>
              <a:ahLst/>
              <a:cxnLst/>
              <a:rect l="l" t="t" r="r" b="b"/>
              <a:pathLst>
                <a:path w="1854835" h="471169">
                  <a:moveTo>
                    <a:pt x="1854707" y="0"/>
                  </a:moveTo>
                  <a:lnTo>
                    <a:pt x="0" y="0"/>
                  </a:lnTo>
                  <a:lnTo>
                    <a:pt x="0" y="470915"/>
                  </a:lnTo>
                  <a:lnTo>
                    <a:pt x="1854707" y="470915"/>
                  </a:lnTo>
                  <a:lnTo>
                    <a:pt x="1854707" y="0"/>
                  </a:lnTo>
                  <a:close/>
                </a:path>
              </a:pathLst>
            </a:custGeom>
            <a:solidFill>
              <a:srgbClr val="C6D2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812798" y="1867661"/>
              <a:ext cx="1854835" cy="471170"/>
            </a:xfrm>
            <a:custGeom>
              <a:avLst/>
              <a:gdLst/>
              <a:ahLst/>
              <a:cxnLst/>
              <a:rect l="l" t="t" r="r" b="b"/>
              <a:pathLst>
                <a:path w="1854835" h="471169">
                  <a:moveTo>
                    <a:pt x="0" y="470915"/>
                  </a:moveTo>
                  <a:lnTo>
                    <a:pt x="1854707" y="470915"/>
                  </a:lnTo>
                  <a:lnTo>
                    <a:pt x="1854707" y="0"/>
                  </a:lnTo>
                  <a:lnTo>
                    <a:pt x="0" y="0"/>
                  </a:lnTo>
                  <a:lnTo>
                    <a:pt x="0" y="47091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799844" y="1882178"/>
              <a:ext cx="453644" cy="449160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856994" y="1916429"/>
              <a:ext cx="348995" cy="344424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856994" y="1916429"/>
              <a:ext cx="349250" cy="344805"/>
            </a:xfrm>
            <a:custGeom>
              <a:avLst/>
              <a:gdLst/>
              <a:ahLst/>
              <a:cxnLst/>
              <a:rect l="l" t="t" r="r" b="b"/>
              <a:pathLst>
                <a:path w="349250" h="344805">
                  <a:moveTo>
                    <a:pt x="0" y="172212"/>
                  </a:moveTo>
                  <a:lnTo>
                    <a:pt x="6231" y="126426"/>
                  </a:lnTo>
                  <a:lnTo>
                    <a:pt x="23819" y="85287"/>
                  </a:lnTo>
                  <a:lnTo>
                    <a:pt x="51101" y="50434"/>
                  </a:lnTo>
                  <a:lnTo>
                    <a:pt x="86416" y="23509"/>
                  </a:lnTo>
                  <a:lnTo>
                    <a:pt x="128102" y="6150"/>
                  </a:lnTo>
                  <a:lnTo>
                    <a:pt x="174498" y="0"/>
                  </a:lnTo>
                  <a:lnTo>
                    <a:pt x="220893" y="6150"/>
                  </a:lnTo>
                  <a:lnTo>
                    <a:pt x="262579" y="23509"/>
                  </a:lnTo>
                  <a:lnTo>
                    <a:pt x="297894" y="50434"/>
                  </a:lnTo>
                  <a:lnTo>
                    <a:pt x="325176" y="85287"/>
                  </a:lnTo>
                  <a:lnTo>
                    <a:pt x="342764" y="126426"/>
                  </a:lnTo>
                  <a:lnTo>
                    <a:pt x="348995" y="172212"/>
                  </a:lnTo>
                  <a:lnTo>
                    <a:pt x="342764" y="217997"/>
                  </a:lnTo>
                  <a:lnTo>
                    <a:pt x="325176" y="259136"/>
                  </a:lnTo>
                  <a:lnTo>
                    <a:pt x="297894" y="293989"/>
                  </a:lnTo>
                  <a:lnTo>
                    <a:pt x="262579" y="320914"/>
                  </a:lnTo>
                  <a:lnTo>
                    <a:pt x="220893" y="338273"/>
                  </a:lnTo>
                  <a:lnTo>
                    <a:pt x="174498" y="344424"/>
                  </a:lnTo>
                  <a:lnTo>
                    <a:pt x="128102" y="338273"/>
                  </a:lnTo>
                  <a:lnTo>
                    <a:pt x="86416" y="320914"/>
                  </a:lnTo>
                  <a:lnTo>
                    <a:pt x="51101" y="293989"/>
                  </a:lnTo>
                  <a:lnTo>
                    <a:pt x="23819" y="259136"/>
                  </a:lnTo>
                  <a:lnTo>
                    <a:pt x="6231" y="217997"/>
                  </a:lnTo>
                  <a:lnTo>
                    <a:pt x="0" y="17221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979930" y="2021077"/>
              <a:ext cx="106553" cy="136779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815846" y="2349245"/>
              <a:ext cx="1856739" cy="471170"/>
            </a:xfrm>
            <a:custGeom>
              <a:avLst/>
              <a:gdLst/>
              <a:ahLst/>
              <a:cxnLst/>
              <a:rect l="l" t="t" r="r" b="b"/>
              <a:pathLst>
                <a:path w="1856739" h="471169">
                  <a:moveTo>
                    <a:pt x="1856232" y="0"/>
                  </a:moveTo>
                  <a:lnTo>
                    <a:pt x="0" y="0"/>
                  </a:lnTo>
                  <a:lnTo>
                    <a:pt x="0" y="470915"/>
                  </a:lnTo>
                  <a:lnTo>
                    <a:pt x="1856232" y="470915"/>
                  </a:lnTo>
                  <a:lnTo>
                    <a:pt x="1856232" y="0"/>
                  </a:lnTo>
                  <a:close/>
                </a:path>
              </a:pathLst>
            </a:custGeom>
            <a:solidFill>
              <a:srgbClr val="C6D2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815846" y="2349245"/>
              <a:ext cx="1856739" cy="471170"/>
            </a:xfrm>
            <a:custGeom>
              <a:avLst/>
              <a:gdLst/>
              <a:ahLst/>
              <a:cxnLst/>
              <a:rect l="l" t="t" r="r" b="b"/>
              <a:pathLst>
                <a:path w="1856739" h="471169">
                  <a:moveTo>
                    <a:pt x="0" y="470915"/>
                  </a:moveTo>
                  <a:lnTo>
                    <a:pt x="1856232" y="470915"/>
                  </a:lnTo>
                  <a:lnTo>
                    <a:pt x="1856232" y="0"/>
                  </a:lnTo>
                  <a:lnTo>
                    <a:pt x="0" y="0"/>
                  </a:lnTo>
                  <a:lnTo>
                    <a:pt x="0" y="47091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813560" y="2363660"/>
              <a:ext cx="453644" cy="450659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870710" y="2398013"/>
              <a:ext cx="348995" cy="345948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870710" y="2398013"/>
              <a:ext cx="349250" cy="346075"/>
            </a:xfrm>
            <a:custGeom>
              <a:avLst/>
              <a:gdLst/>
              <a:ahLst/>
              <a:cxnLst/>
              <a:rect l="l" t="t" r="r" b="b"/>
              <a:pathLst>
                <a:path w="349250" h="346075">
                  <a:moveTo>
                    <a:pt x="0" y="172974"/>
                  </a:moveTo>
                  <a:lnTo>
                    <a:pt x="6231" y="127000"/>
                  </a:lnTo>
                  <a:lnTo>
                    <a:pt x="23819" y="85682"/>
                  </a:lnTo>
                  <a:lnTo>
                    <a:pt x="51101" y="50673"/>
                  </a:lnTo>
                  <a:lnTo>
                    <a:pt x="86416" y="23622"/>
                  </a:lnTo>
                  <a:lnTo>
                    <a:pt x="128102" y="6180"/>
                  </a:lnTo>
                  <a:lnTo>
                    <a:pt x="174497" y="0"/>
                  </a:lnTo>
                  <a:lnTo>
                    <a:pt x="220893" y="6180"/>
                  </a:lnTo>
                  <a:lnTo>
                    <a:pt x="262579" y="23622"/>
                  </a:lnTo>
                  <a:lnTo>
                    <a:pt x="297894" y="50673"/>
                  </a:lnTo>
                  <a:lnTo>
                    <a:pt x="325176" y="85682"/>
                  </a:lnTo>
                  <a:lnTo>
                    <a:pt x="342764" y="127000"/>
                  </a:lnTo>
                  <a:lnTo>
                    <a:pt x="348995" y="172974"/>
                  </a:lnTo>
                  <a:lnTo>
                    <a:pt x="342764" y="218948"/>
                  </a:lnTo>
                  <a:lnTo>
                    <a:pt x="325176" y="260265"/>
                  </a:lnTo>
                  <a:lnTo>
                    <a:pt x="297894" y="295275"/>
                  </a:lnTo>
                  <a:lnTo>
                    <a:pt x="262579" y="322325"/>
                  </a:lnTo>
                  <a:lnTo>
                    <a:pt x="220893" y="339767"/>
                  </a:lnTo>
                  <a:lnTo>
                    <a:pt x="174497" y="345948"/>
                  </a:lnTo>
                  <a:lnTo>
                    <a:pt x="128102" y="339767"/>
                  </a:lnTo>
                  <a:lnTo>
                    <a:pt x="86416" y="322325"/>
                  </a:lnTo>
                  <a:lnTo>
                    <a:pt x="51101" y="295275"/>
                  </a:lnTo>
                  <a:lnTo>
                    <a:pt x="23819" y="260265"/>
                  </a:lnTo>
                  <a:lnTo>
                    <a:pt x="6231" y="218948"/>
                  </a:lnTo>
                  <a:lnTo>
                    <a:pt x="0" y="17297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994154" y="2503169"/>
              <a:ext cx="106553" cy="136779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820418" y="2832353"/>
              <a:ext cx="1854835" cy="471170"/>
            </a:xfrm>
            <a:custGeom>
              <a:avLst/>
              <a:gdLst/>
              <a:ahLst/>
              <a:cxnLst/>
              <a:rect l="l" t="t" r="r" b="b"/>
              <a:pathLst>
                <a:path w="1854835" h="471170">
                  <a:moveTo>
                    <a:pt x="1854708" y="0"/>
                  </a:moveTo>
                  <a:lnTo>
                    <a:pt x="0" y="0"/>
                  </a:lnTo>
                  <a:lnTo>
                    <a:pt x="0" y="470916"/>
                  </a:lnTo>
                  <a:lnTo>
                    <a:pt x="1854708" y="470916"/>
                  </a:lnTo>
                  <a:lnTo>
                    <a:pt x="1854708" y="0"/>
                  </a:lnTo>
                  <a:close/>
                </a:path>
              </a:pathLst>
            </a:custGeom>
            <a:solidFill>
              <a:srgbClr val="C6D2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820418" y="2832353"/>
              <a:ext cx="1854835" cy="471170"/>
            </a:xfrm>
            <a:custGeom>
              <a:avLst/>
              <a:gdLst/>
              <a:ahLst/>
              <a:cxnLst/>
              <a:rect l="l" t="t" r="r" b="b"/>
              <a:pathLst>
                <a:path w="1854835" h="471170">
                  <a:moveTo>
                    <a:pt x="0" y="470916"/>
                  </a:moveTo>
                  <a:lnTo>
                    <a:pt x="1854708" y="470916"/>
                  </a:lnTo>
                  <a:lnTo>
                    <a:pt x="1854708" y="0"/>
                  </a:lnTo>
                  <a:lnTo>
                    <a:pt x="0" y="0"/>
                  </a:lnTo>
                  <a:lnTo>
                    <a:pt x="0" y="47091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807464" y="2845244"/>
              <a:ext cx="452145" cy="450659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864614" y="2879597"/>
              <a:ext cx="347472" cy="345947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1864614" y="2879597"/>
              <a:ext cx="347980" cy="346075"/>
            </a:xfrm>
            <a:custGeom>
              <a:avLst/>
              <a:gdLst/>
              <a:ahLst/>
              <a:cxnLst/>
              <a:rect l="l" t="t" r="r" b="b"/>
              <a:pathLst>
                <a:path w="347980" h="346075">
                  <a:moveTo>
                    <a:pt x="0" y="172974"/>
                  </a:moveTo>
                  <a:lnTo>
                    <a:pt x="6201" y="127000"/>
                  </a:lnTo>
                  <a:lnTo>
                    <a:pt x="23706" y="85682"/>
                  </a:lnTo>
                  <a:lnTo>
                    <a:pt x="50863" y="50673"/>
                  </a:lnTo>
                  <a:lnTo>
                    <a:pt x="86021" y="23622"/>
                  </a:lnTo>
                  <a:lnTo>
                    <a:pt x="127529" y="6180"/>
                  </a:lnTo>
                  <a:lnTo>
                    <a:pt x="173736" y="0"/>
                  </a:lnTo>
                  <a:lnTo>
                    <a:pt x="219942" y="6180"/>
                  </a:lnTo>
                  <a:lnTo>
                    <a:pt x="261450" y="23622"/>
                  </a:lnTo>
                  <a:lnTo>
                    <a:pt x="296608" y="50673"/>
                  </a:lnTo>
                  <a:lnTo>
                    <a:pt x="323765" y="85682"/>
                  </a:lnTo>
                  <a:lnTo>
                    <a:pt x="341270" y="127000"/>
                  </a:lnTo>
                  <a:lnTo>
                    <a:pt x="347472" y="172974"/>
                  </a:lnTo>
                  <a:lnTo>
                    <a:pt x="341270" y="218948"/>
                  </a:lnTo>
                  <a:lnTo>
                    <a:pt x="323765" y="260265"/>
                  </a:lnTo>
                  <a:lnTo>
                    <a:pt x="296608" y="295275"/>
                  </a:lnTo>
                  <a:lnTo>
                    <a:pt x="261450" y="322325"/>
                  </a:lnTo>
                  <a:lnTo>
                    <a:pt x="219942" y="339767"/>
                  </a:lnTo>
                  <a:lnTo>
                    <a:pt x="173736" y="345947"/>
                  </a:lnTo>
                  <a:lnTo>
                    <a:pt x="127529" y="339767"/>
                  </a:lnTo>
                  <a:lnTo>
                    <a:pt x="86021" y="322325"/>
                  </a:lnTo>
                  <a:lnTo>
                    <a:pt x="50863" y="295274"/>
                  </a:lnTo>
                  <a:lnTo>
                    <a:pt x="23706" y="260265"/>
                  </a:lnTo>
                  <a:lnTo>
                    <a:pt x="6201" y="218947"/>
                  </a:lnTo>
                  <a:lnTo>
                    <a:pt x="0" y="17297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987042" y="2985134"/>
              <a:ext cx="106553" cy="136779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802892" y="3326828"/>
              <a:ext cx="453644" cy="450659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1860042" y="3361181"/>
              <a:ext cx="348995" cy="345948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1860042" y="3361181"/>
              <a:ext cx="349250" cy="346075"/>
            </a:xfrm>
            <a:custGeom>
              <a:avLst/>
              <a:gdLst/>
              <a:ahLst/>
              <a:cxnLst/>
              <a:rect l="l" t="t" r="r" b="b"/>
              <a:pathLst>
                <a:path w="349250" h="346075">
                  <a:moveTo>
                    <a:pt x="0" y="172974"/>
                  </a:moveTo>
                  <a:lnTo>
                    <a:pt x="6231" y="127000"/>
                  </a:lnTo>
                  <a:lnTo>
                    <a:pt x="23819" y="85682"/>
                  </a:lnTo>
                  <a:lnTo>
                    <a:pt x="51101" y="50673"/>
                  </a:lnTo>
                  <a:lnTo>
                    <a:pt x="86416" y="23622"/>
                  </a:lnTo>
                  <a:lnTo>
                    <a:pt x="128102" y="6180"/>
                  </a:lnTo>
                  <a:lnTo>
                    <a:pt x="174497" y="0"/>
                  </a:lnTo>
                  <a:lnTo>
                    <a:pt x="220893" y="6180"/>
                  </a:lnTo>
                  <a:lnTo>
                    <a:pt x="262579" y="23622"/>
                  </a:lnTo>
                  <a:lnTo>
                    <a:pt x="297894" y="50673"/>
                  </a:lnTo>
                  <a:lnTo>
                    <a:pt x="325176" y="85682"/>
                  </a:lnTo>
                  <a:lnTo>
                    <a:pt x="342764" y="127000"/>
                  </a:lnTo>
                  <a:lnTo>
                    <a:pt x="348995" y="172974"/>
                  </a:lnTo>
                  <a:lnTo>
                    <a:pt x="342764" y="218948"/>
                  </a:lnTo>
                  <a:lnTo>
                    <a:pt x="325176" y="260265"/>
                  </a:lnTo>
                  <a:lnTo>
                    <a:pt x="297894" y="295275"/>
                  </a:lnTo>
                  <a:lnTo>
                    <a:pt x="262579" y="322326"/>
                  </a:lnTo>
                  <a:lnTo>
                    <a:pt x="220893" y="339767"/>
                  </a:lnTo>
                  <a:lnTo>
                    <a:pt x="174497" y="345948"/>
                  </a:lnTo>
                  <a:lnTo>
                    <a:pt x="128102" y="339767"/>
                  </a:lnTo>
                  <a:lnTo>
                    <a:pt x="86416" y="322326"/>
                  </a:lnTo>
                  <a:lnTo>
                    <a:pt x="51101" y="295275"/>
                  </a:lnTo>
                  <a:lnTo>
                    <a:pt x="23819" y="260265"/>
                  </a:lnTo>
                  <a:lnTo>
                    <a:pt x="6231" y="218948"/>
                  </a:lnTo>
                  <a:lnTo>
                    <a:pt x="0" y="17297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1983359" y="3467100"/>
              <a:ext cx="106680" cy="136778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4112" y="67068"/>
            <a:ext cx="2748915" cy="4853940"/>
            <a:chOff x="134112" y="67068"/>
            <a:chExt cx="2748915" cy="4853940"/>
          </a:xfrm>
        </p:grpSpPr>
        <p:sp>
          <p:nvSpPr>
            <p:cNvPr id="4" name="object 4"/>
            <p:cNvSpPr/>
            <p:nvPr/>
          </p:nvSpPr>
          <p:spPr>
            <a:xfrm>
              <a:off x="199644" y="114312"/>
              <a:ext cx="2683383" cy="48063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2514" y="238505"/>
              <a:ext cx="2487295" cy="4567555"/>
            </a:xfrm>
            <a:custGeom>
              <a:avLst/>
              <a:gdLst/>
              <a:ahLst/>
              <a:cxnLst/>
              <a:rect l="l" t="t" r="r" b="b"/>
              <a:pathLst>
                <a:path w="2487295" h="4567555">
                  <a:moveTo>
                    <a:pt x="2072640" y="0"/>
                  </a:moveTo>
                  <a:lnTo>
                    <a:pt x="414540" y="0"/>
                  </a:lnTo>
                  <a:lnTo>
                    <a:pt x="366196" y="2788"/>
                  </a:lnTo>
                  <a:lnTo>
                    <a:pt x="319490" y="10945"/>
                  </a:lnTo>
                  <a:lnTo>
                    <a:pt x="274733" y="24161"/>
                  </a:lnTo>
                  <a:lnTo>
                    <a:pt x="232236" y="42125"/>
                  </a:lnTo>
                  <a:lnTo>
                    <a:pt x="192311" y="64526"/>
                  </a:lnTo>
                  <a:lnTo>
                    <a:pt x="155267" y="91053"/>
                  </a:lnTo>
                  <a:lnTo>
                    <a:pt x="121416" y="121396"/>
                  </a:lnTo>
                  <a:lnTo>
                    <a:pt x="91070" y="155243"/>
                  </a:lnTo>
                  <a:lnTo>
                    <a:pt x="64539" y="192285"/>
                  </a:lnTo>
                  <a:lnTo>
                    <a:pt x="42134" y="232210"/>
                  </a:lnTo>
                  <a:lnTo>
                    <a:pt x="24167" y="274707"/>
                  </a:lnTo>
                  <a:lnTo>
                    <a:pt x="10948" y="319466"/>
                  </a:lnTo>
                  <a:lnTo>
                    <a:pt x="2788" y="366177"/>
                  </a:lnTo>
                  <a:lnTo>
                    <a:pt x="0" y="414528"/>
                  </a:lnTo>
                  <a:lnTo>
                    <a:pt x="0" y="4152887"/>
                  </a:lnTo>
                  <a:lnTo>
                    <a:pt x="2788" y="4201231"/>
                  </a:lnTo>
                  <a:lnTo>
                    <a:pt x="10948" y="4247937"/>
                  </a:lnTo>
                  <a:lnTo>
                    <a:pt x="24167" y="4292694"/>
                  </a:lnTo>
                  <a:lnTo>
                    <a:pt x="42134" y="4335191"/>
                  </a:lnTo>
                  <a:lnTo>
                    <a:pt x="64539" y="4375116"/>
                  </a:lnTo>
                  <a:lnTo>
                    <a:pt x="91070" y="4412160"/>
                  </a:lnTo>
                  <a:lnTo>
                    <a:pt x="121416" y="4446011"/>
                  </a:lnTo>
                  <a:lnTo>
                    <a:pt x="155267" y="4476357"/>
                  </a:lnTo>
                  <a:lnTo>
                    <a:pt x="192311" y="4502888"/>
                  </a:lnTo>
                  <a:lnTo>
                    <a:pt x="232236" y="4525293"/>
                  </a:lnTo>
                  <a:lnTo>
                    <a:pt x="274733" y="4543260"/>
                  </a:lnTo>
                  <a:lnTo>
                    <a:pt x="319490" y="4556479"/>
                  </a:lnTo>
                  <a:lnTo>
                    <a:pt x="366196" y="4564639"/>
                  </a:lnTo>
                  <a:lnTo>
                    <a:pt x="414540" y="4567428"/>
                  </a:lnTo>
                  <a:lnTo>
                    <a:pt x="2072640" y="4567428"/>
                  </a:lnTo>
                  <a:lnTo>
                    <a:pt x="2120990" y="4564639"/>
                  </a:lnTo>
                  <a:lnTo>
                    <a:pt x="2167701" y="4556479"/>
                  </a:lnTo>
                  <a:lnTo>
                    <a:pt x="2212460" y="4543260"/>
                  </a:lnTo>
                  <a:lnTo>
                    <a:pt x="2254957" y="4525293"/>
                  </a:lnTo>
                  <a:lnTo>
                    <a:pt x="2294882" y="4502888"/>
                  </a:lnTo>
                  <a:lnTo>
                    <a:pt x="2331924" y="4476357"/>
                  </a:lnTo>
                  <a:lnTo>
                    <a:pt x="2365771" y="4446011"/>
                  </a:lnTo>
                  <a:lnTo>
                    <a:pt x="2396114" y="4412160"/>
                  </a:lnTo>
                  <a:lnTo>
                    <a:pt x="2422641" y="4375116"/>
                  </a:lnTo>
                  <a:lnTo>
                    <a:pt x="2445042" y="4335191"/>
                  </a:lnTo>
                  <a:lnTo>
                    <a:pt x="2463006" y="4292694"/>
                  </a:lnTo>
                  <a:lnTo>
                    <a:pt x="2476222" y="4247937"/>
                  </a:lnTo>
                  <a:lnTo>
                    <a:pt x="2484379" y="4201231"/>
                  </a:lnTo>
                  <a:lnTo>
                    <a:pt x="2487168" y="4152887"/>
                  </a:lnTo>
                  <a:lnTo>
                    <a:pt x="2487168" y="414528"/>
                  </a:lnTo>
                  <a:lnTo>
                    <a:pt x="2484379" y="366177"/>
                  </a:lnTo>
                  <a:lnTo>
                    <a:pt x="2476222" y="319466"/>
                  </a:lnTo>
                  <a:lnTo>
                    <a:pt x="2463006" y="274707"/>
                  </a:lnTo>
                  <a:lnTo>
                    <a:pt x="2445042" y="232210"/>
                  </a:lnTo>
                  <a:lnTo>
                    <a:pt x="2422641" y="192285"/>
                  </a:lnTo>
                  <a:lnTo>
                    <a:pt x="2396114" y="155243"/>
                  </a:lnTo>
                  <a:lnTo>
                    <a:pt x="2365771" y="121396"/>
                  </a:lnTo>
                  <a:lnTo>
                    <a:pt x="2331924" y="91053"/>
                  </a:lnTo>
                  <a:lnTo>
                    <a:pt x="2294882" y="64526"/>
                  </a:lnTo>
                  <a:lnTo>
                    <a:pt x="2254957" y="42125"/>
                  </a:lnTo>
                  <a:lnTo>
                    <a:pt x="2212460" y="24161"/>
                  </a:lnTo>
                  <a:lnTo>
                    <a:pt x="2167701" y="10945"/>
                  </a:lnTo>
                  <a:lnTo>
                    <a:pt x="2120990" y="2788"/>
                  </a:lnTo>
                  <a:lnTo>
                    <a:pt x="2072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2514" y="238505"/>
              <a:ext cx="2487295" cy="4567555"/>
            </a:xfrm>
            <a:custGeom>
              <a:avLst/>
              <a:gdLst/>
              <a:ahLst/>
              <a:cxnLst/>
              <a:rect l="l" t="t" r="r" b="b"/>
              <a:pathLst>
                <a:path w="2487295" h="4567555">
                  <a:moveTo>
                    <a:pt x="0" y="414528"/>
                  </a:moveTo>
                  <a:lnTo>
                    <a:pt x="2788" y="366177"/>
                  </a:lnTo>
                  <a:lnTo>
                    <a:pt x="10948" y="319466"/>
                  </a:lnTo>
                  <a:lnTo>
                    <a:pt x="24167" y="274707"/>
                  </a:lnTo>
                  <a:lnTo>
                    <a:pt x="42134" y="232210"/>
                  </a:lnTo>
                  <a:lnTo>
                    <a:pt x="64539" y="192285"/>
                  </a:lnTo>
                  <a:lnTo>
                    <a:pt x="91070" y="155243"/>
                  </a:lnTo>
                  <a:lnTo>
                    <a:pt x="121416" y="121396"/>
                  </a:lnTo>
                  <a:lnTo>
                    <a:pt x="155267" y="91053"/>
                  </a:lnTo>
                  <a:lnTo>
                    <a:pt x="192311" y="64526"/>
                  </a:lnTo>
                  <a:lnTo>
                    <a:pt x="232236" y="42125"/>
                  </a:lnTo>
                  <a:lnTo>
                    <a:pt x="274733" y="24161"/>
                  </a:lnTo>
                  <a:lnTo>
                    <a:pt x="319490" y="10945"/>
                  </a:lnTo>
                  <a:lnTo>
                    <a:pt x="366196" y="2788"/>
                  </a:lnTo>
                  <a:lnTo>
                    <a:pt x="414540" y="0"/>
                  </a:lnTo>
                  <a:lnTo>
                    <a:pt x="2072640" y="0"/>
                  </a:lnTo>
                  <a:lnTo>
                    <a:pt x="2120990" y="2788"/>
                  </a:lnTo>
                  <a:lnTo>
                    <a:pt x="2167701" y="10945"/>
                  </a:lnTo>
                  <a:lnTo>
                    <a:pt x="2212460" y="24161"/>
                  </a:lnTo>
                  <a:lnTo>
                    <a:pt x="2254957" y="42125"/>
                  </a:lnTo>
                  <a:lnTo>
                    <a:pt x="2294882" y="64526"/>
                  </a:lnTo>
                  <a:lnTo>
                    <a:pt x="2331924" y="91053"/>
                  </a:lnTo>
                  <a:lnTo>
                    <a:pt x="2365771" y="121396"/>
                  </a:lnTo>
                  <a:lnTo>
                    <a:pt x="2396114" y="155243"/>
                  </a:lnTo>
                  <a:lnTo>
                    <a:pt x="2422641" y="192285"/>
                  </a:lnTo>
                  <a:lnTo>
                    <a:pt x="2445042" y="232210"/>
                  </a:lnTo>
                  <a:lnTo>
                    <a:pt x="2463006" y="274707"/>
                  </a:lnTo>
                  <a:lnTo>
                    <a:pt x="2476222" y="319466"/>
                  </a:lnTo>
                  <a:lnTo>
                    <a:pt x="2484379" y="366177"/>
                  </a:lnTo>
                  <a:lnTo>
                    <a:pt x="2487168" y="414528"/>
                  </a:lnTo>
                  <a:lnTo>
                    <a:pt x="2487168" y="4152887"/>
                  </a:lnTo>
                  <a:lnTo>
                    <a:pt x="2484379" y="4201231"/>
                  </a:lnTo>
                  <a:lnTo>
                    <a:pt x="2476222" y="4247937"/>
                  </a:lnTo>
                  <a:lnTo>
                    <a:pt x="2463006" y="4292694"/>
                  </a:lnTo>
                  <a:lnTo>
                    <a:pt x="2445042" y="4335191"/>
                  </a:lnTo>
                  <a:lnTo>
                    <a:pt x="2422641" y="4375116"/>
                  </a:lnTo>
                  <a:lnTo>
                    <a:pt x="2396114" y="4412160"/>
                  </a:lnTo>
                  <a:lnTo>
                    <a:pt x="2365771" y="4446011"/>
                  </a:lnTo>
                  <a:lnTo>
                    <a:pt x="2331924" y="4476357"/>
                  </a:lnTo>
                  <a:lnTo>
                    <a:pt x="2294882" y="4502888"/>
                  </a:lnTo>
                  <a:lnTo>
                    <a:pt x="2254957" y="4525293"/>
                  </a:lnTo>
                  <a:lnTo>
                    <a:pt x="2212460" y="4543260"/>
                  </a:lnTo>
                  <a:lnTo>
                    <a:pt x="2167701" y="4556479"/>
                  </a:lnTo>
                  <a:lnTo>
                    <a:pt x="2120990" y="4564639"/>
                  </a:lnTo>
                  <a:lnTo>
                    <a:pt x="2072640" y="4567428"/>
                  </a:lnTo>
                  <a:lnTo>
                    <a:pt x="414540" y="4567428"/>
                  </a:lnTo>
                  <a:lnTo>
                    <a:pt x="366196" y="4564639"/>
                  </a:lnTo>
                  <a:lnTo>
                    <a:pt x="319490" y="4556479"/>
                  </a:lnTo>
                  <a:lnTo>
                    <a:pt x="274733" y="4543260"/>
                  </a:lnTo>
                  <a:lnTo>
                    <a:pt x="232236" y="4525293"/>
                  </a:lnTo>
                  <a:lnTo>
                    <a:pt x="192311" y="4502888"/>
                  </a:lnTo>
                  <a:lnTo>
                    <a:pt x="155267" y="4476357"/>
                  </a:lnTo>
                  <a:lnTo>
                    <a:pt x="121416" y="4446011"/>
                  </a:lnTo>
                  <a:lnTo>
                    <a:pt x="91070" y="4412160"/>
                  </a:lnTo>
                  <a:lnTo>
                    <a:pt x="64539" y="4375116"/>
                  </a:lnTo>
                  <a:lnTo>
                    <a:pt x="42134" y="4335191"/>
                  </a:lnTo>
                  <a:lnTo>
                    <a:pt x="24167" y="4292694"/>
                  </a:lnTo>
                  <a:lnTo>
                    <a:pt x="10948" y="4247937"/>
                  </a:lnTo>
                  <a:lnTo>
                    <a:pt x="2788" y="4201231"/>
                  </a:lnTo>
                  <a:lnTo>
                    <a:pt x="0" y="4152887"/>
                  </a:lnTo>
                  <a:lnTo>
                    <a:pt x="0" y="414528"/>
                  </a:lnTo>
                  <a:close/>
                </a:path>
              </a:pathLst>
            </a:custGeom>
            <a:ln w="25400">
              <a:solidFill>
                <a:srgbClr val="5E1A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7942" y="901445"/>
              <a:ext cx="2489200" cy="650875"/>
            </a:xfrm>
            <a:custGeom>
              <a:avLst/>
              <a:gdLst/>
              <a:ahLst/>
              <a:cxnLst/>
              <a:rect l="l" t="t" r="r" b="b"/>
              <a:pathLst>
                <a:path w="2489200" h="650875">
                  <a:moveTo>
                    <a:pt x="24886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2488692" y="650748"/>
                  </a:lnTo>
                  <a:lnTo>
                    <a:pt x="2488692" y="0"/>
                  </a:lnTo>
                  <a:close/>
                </a:path>
              </a:pathLst>
            </a:custGeom>
            <a:solidFill>
              <a:srgbClr val="C6D2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7942" y="901445"/>
              <a:ext cx="2489200" cy="650875"/>
            </a:xfrm>
            <a:custGeom>
              <a:avLst/>
              <a:gdLst/>
              <a:ahLst/>
              <a:cxnLst/>
              <a:rect l="l" t="t" r="r" b="b"/>
              <a:pathLst>
                <a:path w="2489200" h="650875">
                  <a:moveTo>
                    <a:pt x="0" y="650748"/>
                  </a:moveTo>
                  <a:lnTo>
                    <a:pt x="2488692" y="650748"/>
                  </a:lnTo>
                  <a:lnTo>
                    <a:pt x="2488692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6428" y="918908"/>
              <a:ext cx="604570" cy="6426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3578" y="953261"/>
              <a:ext cx="499872" cy="5379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" y="953261"/>
              <a:ext cx="500380" cy="538480"/>
            </a:xfrm>
            <a:custGeom>
              <a:avLst/>
              <a:gdLst/>
              <a:ahLst/>
              <a:cxnLst/>
              <a:rect l="l" t="t" r="r" b="b"/>
              <a:pathLst>
                <a:path w="500380" h="538480">
                  <a:moveTo>
                    <a:pt x="0" y="268986"/>
                  </a:moveTo>
                  <a:lnTo>
                    <a:pt x="4026" y="220626"/>
                  </a:lnTo>
                  <a:lnTo>
                    <a:pt x="15636" y="175114"/>
                  </a:lnTo>
                  <a:lnTo>
                    <a:pt x="34123" y="133208"/>
                  </a:lnTo>
                  <a:lnTo>
                    <a:pt x="58781" y="95668"/>
                  </a:lnTo>
                  <a:lnTo>
                    <a:pt x="88905" y="63251"/>
                  </a:lnTo>
                  <a:lnTo>
                    <a:pt x="123788" y="36717"/>
                  </a:lnTo>
                  <a:lnTo>
                    <a:pt x="162725" y="16824"/>
                  </a:lnTo>
                  <a:lnTo>
                    <a:pt x="205009" y="4332"/>
                  </a:lnTo>
                  <a:lnTo>
                    <a:pt x="249936" y="0"/>
                  </a:lnTo>
                  <a:lnTo>
                    <a:pt x="294862" y="4332"/>
                  </a:lnTo>
                  <a:lnTo>
                    <a:pt x="337146" y="16824"/>
                  </a:lnTo>
                  <a:lnTo>
                    <a:pt x="376083" y="36717"/>
                  </a:lnTo>
                  <a:lnTo>
                    <a:pt x="410966" y="63251"/>
                  </a:lnTo>
                  <a:lnTo>
                    <a:pt x="441090" y="95668"/>
                  </a:lnTo>
                  <a:lnTo>
                    <a:pt x="465748" y="133208"/>
                  </a:lnTo>
                  <a:lnTo>
                    <a:pt x="484235" y="175114"/>
                  </a:lnTo>
                  <a:lnTo>
                    <a:pt x="495845" y="220626"/>
                  </a:lnTo>
                  <a:lnTo>
                    <a:pt x="499872" y="268986"/>
                  </a:lnTo>
                  <a:lnTo>
                    <a:pt x="495845" y="317345"/>
                  </a:lnTo>
                  <a:lnTo>
                    <a:pt x="484235" y="362857"/>
                  </a:lnTo>
                  <a:lnTo>
                    <a:pt x="465748" y="404763"/>
                  </a:lnTo>
                  <a:lnTo>
                    <a:pt x="441090" y="442303"/>
                  </a:lnTo>
                  <a:lnTo>
                    <a:pt x="410966" y="474720"/>
                  </a:lnTo>
                  <a:lnTo>
                    <a:pt x="376083" y="501254"/>
                  </a:lnTo>
                  <a:lnTo>
                    <a:pt x="337146" y="521147"/>
                  </a:lnTo>
                  <a:lnTo>
                    <a:pt x="294862" y="533639"/>
                  </a:lnTo>
                  <a:lnTo>
                    <a:pt x="249936" y="537972"/>
                  </a:lnTo>
                  <a:lnTo>
                    <a:pt x="205009" y="533639"/>
                  </a:lnTo>
                  <a:lnTo>
                    <a:pt x="162725" y="521147"/>
                  </a:lnTo>
                  <a:lnTo>
                    <a:pt x="123788" y="501254"/>
                  </a:lnTo>
                  <a:lnTo>
                    <a:pt x="88905" y="474720"/>
                  </a:lnTo>
                  <a:lnTo>
                    <a:pt x="58781" y="442303"/>
                  </a:lnTo>
                  <a:lnTo>
                    <a:pt x="34123" y="404763"/>
                  </a:lnTo>
                  <a:lnTo>
                    <a:pt x="15636" y="362857"/>
                  </a:lnTo>
                  <a:lnTo>
                    <a:pt x="4026" y="317345"/>
                  </a:lnTo>
                  <a:lnTo>
                    <a:pt x="0" y="268986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1113" y="1154430"/>
              <a:ext cx="106565" cy="1367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2514" y="1553717"/>
              <a:ext cx="2487295" cy="650875"/>
            </a:xfrm>
            <a:custGeom>
              <a:avLst/>
              <a:gdLst/>
              <a:ahLst/>
              <a:cxnLst/>
              <a:rect l="l" t="t" r="r" b="b"/>
              <a:pathLst>
                <a:path w="2487295" h="650875">
                  <a:moveTo>
                    <a:pt x="2487168" y="0"/>
                  </a:moveTo>
                  <a:lnTo>
                    <a:pt x="0" y="0"/>
                  </a:lnTo>
                  <a:lnTo>
                    <a:pt x="0" y="650747"/>
                  </a:lnTo>
                  <a:lnTo>
                    <a:pt x="2487168" y="650747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C6D2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2514" y="1553717"/>
              <a:ext cx="2487295" cy="650875"/>
            </a:xfrm>
            <a:custGeom>
              <a:avLst/>
              <a:gdLst/>
              <a:ahLst/>
              <a:cxnLst/>
              <a:rect l="l" t="t" r="r" b="b"/>
              <a:pathLst>
                <a:path w="2487295" h="650875">
                  <a:moveTo>
                    <a:pt x="0" y="650747"/>
                  </a:moveTo>
                  <a:lnTo>
                    <a:pt x="2487168" y="650747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65074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8807" y="1569656"/>
              <a:ext cx="604570" cy="6426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5957" y="1604009"/>
              <a:ext cx="499872" cy="5379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5957" y="1604009"/>
              <a:ext cx="500380" cy="538480"/>
            </a:xfrm>
            <a:custGeom>
              <a:avLst/>
              <a:gdLst/>
              <a:ahLst/>
              <a:cxnLst/>
              <a:rect l="l" t="t" r="r" b="b"/>
              <a:pathLst>
                <a:path w="500380" h="538480">
                  <a:moveTo>
                    <a:pt x="0" y="268986"/>
                  </a:moveTo>
                  <a:lnTo>
                    <a:pt x="4026" y="220626"/>
                  </a:lnTo>
                  <a:lnTo>
                    <a:pt x="15636" y="175114"/>
                  </a:lnTo>
                  <a:lnTo>
                    <a:pt x="34123" y="133208"/>
                  </a:lnTo>
                  <a:lnTo>
                    <a:pt x="58781" y="95668"/>
                  </a:lnTo>
                  <a:lnTo>
                    <a:pt x="88905" y="63251"/>
                  </a:lnTo>
                  <a:lnTo>
                    <a:pt x="123788" y="36717"/>
                  </a:lnTo>
                  <a:lnTo>
                    <a:pt x="162725" y="16824"/>
                  </a:lnTo>
                  <a:lnTo>
                    <a:pt x="205009" y="4332"/>
                  </a:lnTo>
                  <a:lnTo>
                    <a:pt x="249936" y="0"/>
                  </a:lnTo>
                  <a:lnTo>
                    <a:pt x="294862" y="4332"/>
                  </a:lnTo>
                  <a:lnTo>
                    <a:pt x="337146" y="16824"/>
                  </a:lnTo>
                  <a:lnTo>
                    <a:pt x="376083" y="36717"/>
                  </a:lnTo>
                  <a:lnTo>
                    <a:pt x="410966" y="63251"/>
                  </a:lnTo>
                  <a:lnTo>
                    <a:pt x="441090" y="95668"/>
                  </a:lnTo>
                  <a:lnTo>
                    <a:pt x="465748" y="133208"/>
                  </a:lnTo>
                  <a:lnTo>
                    <a:pt x="484235" y="175114"/>
                  </a:lnTo>
                  <a:lnTo>
                    <a:pt x="495845" y="220626"/>
                  </a:lnTo>
                  <a:lnTo>
                    <a:pt x="499872" y="268986"/>
                  </a:lnTo>
                  <a:lnTo>
                    <a:pt x="495845" y="317345"/>
                  </a:lnTo>
                  <a:lnTo>
                    <a:pt x="484235" y="362857"/>
                  </a:lnTo>
                  <a:lnTo>
                    <a:pt x="465748" y="404763"/>
                  </a:lnTo>
                  <a:lnTo>
                    <a:pt x="441090" y="442303"/>
                  </a:lnTo>
                  <a:lnTo>
                    <a:pt x="410966" y="474720"/>
                  </a:lnTo>
                  <a:lnTo>
                    <a:pt x="376083" y="501254"/>
                  </a:lnTo>
                  <a:lnTo>
                    <a:pt x="337146" y="521147"/>
                  </a:lnTo>
                  <a:lnTo>
                    <a:pt x="294862" y="533639"/>
                  </a:lnTo>
                  <a:lnTo>
                    <a:pt x="249936" y="537971"/>
                  </a:lnTo>
                  <a:lnTo>
                    <a:pt x="205009" y="533639"/>
                  </a:lnTo>
                  <a:lnTo>
                    <a:pt x="162725" y="521147"/>
                  </a:lnTo>
                  <a:lnTo>
                    <a:pt x="123788" y="501254"/>
                  </a:lnTo>
                  <a:lnTo>
                    <a:pt x="88905" y="474720"/>
                  </a:lnTo>
                  <a:lnTo>
                    <a:pt x="58781" y="442303"/>
                  </a:lnTo>
                  <a:lnTo>
                    <a:pt x="34123" y="404763"/>
                  </a:lnTo>
                  <a:lnTo>
                    <a:pt x="15636" y="362857"/>
                  </a:lnTo>
                  <a:lnTo>
                    <a:pt x="4026" y="317345"/>
                  </a:lnTo>
                  <a:lnTo>
                    <a:pt x="0" y="268986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4014" y="1805431"/>
              <a:ext cx="106578" cy="1367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4894" y="2205990"/>
              <a:ext cx="2489200" cy="650875"/>
            </a:xfrm>
            <a:custGeom>
              <a:avLst/>
              <a:gdLst/>
              <a:ahLst/>
              <a:cxnLst/>
              <a:rect l="l" t="t" r="r" b="b"/>
              <a:pathLst>
                <a:path w="2489200" h="650875">
                  <a:moveTo>
                    <a:pt x="24886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2488692" y="650748"/>
                  </a:lnTo>
                  <a:lnTo>
                    <a:pt x="2488692" y="0"/>
                  </a:lnTo>
                  <a:close/>
                </a:path>
              </a:pathLst>
            </a:custGeom>
            <a:solidFill>
              <a:srgbClr val="C6D2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4894" y="2205990"/>
              <a:ext cx="2489200" cy="650875"/>
            </a:xfrm>
            <a:custGeom>
              <a:avLst/>
              <a:gdLst/>
              <a:ahLst/>
              <a:cxnLst/>
              <a:rect l="l" t="t" r="r" b="b"/>
              <a:pathLst>
                <a:path w="2489200" h="650875">
                  <a:moveTo>
                    <a:pt x="0" y="650748"/>
                  </a:moveTo>
                  <a:lnTo>
                    <a:pt x="2488692" y="650748"/>
                  </a:lnTo>
                  <a:lnTo>
                    <a:pt x="2488692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380" y="2223566"/>
              <a:ext cx="603072" cy="6411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0530" y="2257805"/>
              <a:ext cx="498348" cy="5364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0530" y="2257805"/>
              <a:ext cx="498475" cy="536575"/>
            </a:xfrm>
            <a:custGeom>
              <a:avLst/>
              <a:gdLst/>
              <a:ahLst/>
              <a:cxnLst/>
              <a:rect l="l" t="t" r="r" b="b"/>
              <a:pathLst>
                <a:path w="498475" h="536575">
                  <a:moveTo>
                    <a:pt x="0" y="268224"/>
                  </a:moveTo>
                  <a:lnTo>
                    <a:pt x="4014" y="220024"/>
                  </a:lnTo>
                  <a:lnTo>
                    <a:pt x="15588" y="174653"/>
                  </a:lnTo>
                  <a:lnTo>
                    <a:pt x="34019" y="132870"/>
                  </a:lnTo>
                  <a:lnTo>
                    <a:pt x="58601" y="95432"/>
                  </a:lnTo>
                  <a:lnTo>
                    <a:pt x="88633" y="63100"/>
                  </a:lnTo>
                  <a:lnTo>
                    <a:pt x="123410" y="36632"/>
                  </a:lnTo>
                  <a:lnTo>
                    <a:pt x="162228" y="16786"/>
                  </a:lnTo>
                  <a:lnTo>
                    <a:pt x="204384" y="4323"/>
                  </a:lnTo>
                  <a:lnTo>
                    <a:pt x="249174" y="0"/>
                  </a:lnTo>
                  <a:lnTo>
                    <a:pt x="293963" y="4323"/>
                  </a:lnTo>
                  <a:lnTo>
                    <a:pt x="336119" y="16786"/>
                  </a:lnTo>
                  <a:lnTo>
                    <a:pt x="374937" y="36632"/>
                  </a:lnTo>
                  <a:lnTo>
                    <a:pt x="409714" y="63100"/>
                  </a:lnTo>
                  <a:lnTo>
                    <a:pt x="439746" y="95432"/>
                  </a:lnTo>
                  <a:lnTo>
                    <a:pt x="464328" y="132870"/>
                  </a:lnTo>
                  <a:lnTo>
                    <a:pt x="482759" y="174653"/>
                  </a:lnTo>
                  <a:lnTo>
                    <a:pt x="494333" y="220024"/>
                  </a:lnTo>
                  <a:lnTo>
                    <a:pt x="498348" y="268224"/>
                  </a:lnTo>
                  <a:lnTo>
                    <a:pt x="494333" y="316423"/>
                  </a:lnTo>
                  <a:lnTo>
                    <a:pt x="482759" y="361794"/>
                  </a:lnTo>
                  <a:lnTo>
                    <a:pt x="464328" y="403577"/>
                  </a:lnTo>
                  <a:lnTo>
                    <a:pt x="439746" y="441015"/>
                  </a:lnTo>
                  <a:lnTo>
                    <a:pt x="409714" y="473347"/>
                  </a:lnTo>
                  <a:lnTo>
                    <a:pt x="374937" y="499815"/>
                  </a:lnTo>
                  <a:lnTo>
                    <a:pt x="336119" y="519661"/>
                  </a:lnTo>
                  <a:lnTo>
                    <a:pt x="293963" y="532124"/>
                  </a:lnTo>
                  <a:lnTo>
                    <a:pt x="249174" y="536448"/>
                  </a:lnTo>
                  <a:lnTo>
                    <a:pt x="204384" y="532124"/>
                  </a:lnTo>
                  <a:lnTo>
                    <a:pt x="162228" y="519661"/>
                  </a:lnTo>
                  <a:lnTo>
                    <a:pt x="123410" y="499815"/>
                  </a:lnTo>
                  <a:lnTo>
                    <a:pt x="88633" y="473347"/>
                  </a:lnTo>
                  <a:lnTo>
                    <a:pt x="58601" y="441015"/>
                  </a:lnTo>
                  <a:lnTo>
                    <a:pt x="34019" y="403577"/>
                  </a:lnTo>
                  <a:lnTo>
                    <a:pt x="15588" y="361794"/>
                  </a:lnTo>
                  <a:lnTo>
                    <a:pt x="4014" y="316423"/>
                  </a:lnTo>
                  <a:lnTo>
                    <a:pt x="0" y="268224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7557" y="2458720"/>
              <a:ext cx="106578" cy="13677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7274" y="2858262"/>
              <a:ext cx="2489200" cy="650875"/>
            </a:xfrm>
            <a:custGeom>
              <a:avLst/>
              <a:gdLst/>
              <a:ahLst/>
              <a:cxnLst/>
              <a:rect l="l" t="t" r="r" b="b"/>
              <a:pathLst>
                <a:path w="2489200" h="650875">
                  <a:moveTo>
                    <a:pt x="24886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2488692" y="650748"/>
                  </a:lnTo>
                  <a:lnTo>
                    <a:pt x="2488692" y="0"/>
                  </a:lnTo>
                  <a:close/>
                </a:path>
              </a:pathLst>
            </a:custGeom>
            <a:solidFill>
              <a:srgbClr val="C6D2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7274" y="2858262"/>
              <a:ext cx="2489200" cy="650875"/>
            </a:xfrm>
            <a:custGeom>
              <a:avLst/>
              <a:gdLst/>
              <a:ahLst/>
              <a:cxnLst/>
              <a:rect l="l" t="t" r="r" b="b"/>
              <a:pathLst>
                <a:path w="2489200" h="650875">
                  <a:moveTo>
                    <a:pt x="0" y="650748"/>
                  </a:moveTo>
                  <a:lnTo>
                    <a:pt x="2488692" y="650748"/>
                  </a:lnTo>
                  <a:lnTo>
                    <a:pt x="2488692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5760" y="2875838"/>
              <a:ext cx="604570" cy="64117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2910" y="2910077"/>
              <a:ext cx="499872" cy="5364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2910" y="2910077"/>
              <a:ext cx="500380" cy="536575"/>
            </a:xfrm>
            <a:custGeom>
              <a:avLst/>
              <a:gdLst/>
              <a:ahLst/>
              <a:cxnLst/>
              <a:rect l="l" t="t" r="r" b="b"/>
              <a:pathLst>
                <a:path w="500380" h="536575">
                  <a:moveTo>
                    <a:pt x="0" y="268224"/>
                  </a:moveTo>
                  <a:lnTo>
                    <a:pt x="4026" y="220024"/>
                  </a:lnTo>
                  <a:lnTo>
                    <a:pt x="15636" y="174653"/>
                  </a:lnTo>
                  <a:lnTo>
                    <a:pt x="34123" y="132870"/>
                  </a:lnTo>
                  <a:lnTo>
                    <a:pt x="58781" y="95432"/>
                  </a:lnTo>
                  <a:lnTo>
                    <a:pt x="88905" y="63100"/>
                  </a:lnTo>
                  <a:lnTo>
                    <a:pt x="123788" y="36632"/>
                  </a:lnTo>
                  <a:lnTo>
                    <a:pt x="162725" y="16786"/>
                  </a:lnTo>
                  <a:lnTo>
                    <a:pt x="205009" y="4323"/>
                  </a:lnTo>
                  <a:lnTo>
                    <a:pt x="249936" y="0"/>
                  </a:lnTo>
                  <a:lnTo>
                    <a:pt x="294862" y="4323"/>
                  </a:lnTo>
                  <a:lnTo>
                    <a:pt x="337146" y="16786"/>
                  </a:lnTo>
                  <a:lnTo>
                    <a:pt x="376083" y="36632"/>
                  </a:lnTo>
                  <a:lnTo>
                    <a:pt x="410966" y="63100"/>
                  </a:lnTo>
                  <a:lnTo>
                    <a:pt x="441090" y="95432"/>
                  </a:lnTo>
                  <a:lnTo>
                    <a:pt x="465748" y="132870"/>
                  </a:lnTo>
                  <a:lnTo>
                    <a:pt x="484235" y="174653"/>
                  </a:lnTo>
                  <a:lnTo>
                    <a:pt x="495845" y="220024"/>
                  </a:lnTo>
                  <a:lnTo>
                    <a:pt x="499872" y="268224"/>
                  </a:lnTo>
                  <a:lnTo>
                    <a:pt x="495845" y="316423"/>
                  </a:lnTo>
                  <a:lnTo>
                    <a:pt x="484235" y="361794"/>
                  </a:lnTo>
                  <a:lnTo>
                    <a:pt x="465748" y="403577"/>
                  </a:lnTo>
                  <a:lnTo>
                    <a:pt x="441090" y="441015"/>
                  </a:lnTo>
                  <a:lnTo>
                    <a:pt x="410966" y="473347"/>
                  </a:lnTo>
                  <a:lnTo>
                    <a:pt x="376083" y="499815"/>
                  </a:lnTo>
                  <a:lnTo>
                    <a:pt x="337146" y="519661"/>
                  </a:lnTo>
                  <a:lnTo>
                    <a:pt x="294862" y="532124"/>
                  </a:lnTo>
                  <a:lnTo>
                    <a:pt x="249936" y="536448"/>
                  </a:lnTo>
                  <a:lnTo>
                    <a:pt x="205009" y="532124"/>
                  </a:lnTo>
                  <a:lnTo>
                    <a:pt x="162725" y="519661"/>
                  </a:lnTo>
                  <a:lnTo>
                    <a:pt x="123788" y="499815"/>
                  </a:lnTo>
                  <a:lnTo>
                    <a:pt x="88905" y="473347"/>
                  </a:lnTo>
                  <a:lnTo>
                    <a:pt x="58781" y="441015"/>
                  </a:lnTo>
                  <a:lnTo>
                    <a:pt x="34123" y="403577"/>
                  </a:lnTo>
                  <a:lnTo>
                    <a:pt x="15636" y="361794"/>
                  </a:lnTo>
                  <a:lnTo>
                    <a:pt x="4026" y="316423"/>
                  </a:lnTo>
                  <a:lnTo>
                    <a:pt x="0" y="268224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0471" y="3110865"/>
              <a:ext cx="106578" cy="13677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1178" y="3510534"/>
              <a:ext cx="2487295" cy="650875"/>
            </a:xfrm>
            <a:custGeom>
              <a:avLst/>
              <a:gdLst/>
              <a:ahLst/>
              <a:cxnLst/>
              <a:rect l="l" t="t" r="r" b="b"/>
              <a:pathLst>
                <a:path w="2487295" h="650875">
                  <a:moveTo>
                    <a:pt x="248716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2487168" y="650748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C6D2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1178" y="3510534"/>
              <a:ext cx="2487295" cy="650875"/>
            </a:xfrm>
            <a:custGeom>
              <a:avLst/>
              <a:gdLst/>
              <a:ahLst/>
              <a:cxnLst/>
              <a:rect l="l" t="t" r="r" b="b"/>
              <a:pathLst>
                <a:path w="2487295" h="650875">
                  <a:moveTo>
                    <a:pt x="0" y="650748"/>
                  </a:moveTo>
                  <a:lnTo>
                    <a:pt x="2487168" y="650748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8139" y="3528060"/>
              <a:ext cx="604570" cy="64117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289" y="3562349"/>
              <a:ext cx="499872" cy="53644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5289" y="3562349"/>
              <a:ext cx="500380" cy="536575"/>
            </a:xfrm>
            <a:custGeom>
              <a:avLst/>
              <a:gdLst/>
              <a:ahLst/>
              <a:cxnLst/>
              <a:rect l="l" t="t" r="r" b="b"/>
              <a:pathLst>
                <a:path w="500380" h="536575">
                  <a:moveTo>
                    <a:pt x="0" y="268224"/>
                  </a:moveTo>
                  <a:lnTo>
                    <a:pt x="4026" y="220024"/>
                  </a:lnTo>
                  <a:lnTo>
                    <a:pt x="15636" y="174653"/>
                  </a:lnTo>
                  <a:lnTo>
                    <a:pt x="34123" y="132870"/>
                  </a:lnTo>
                  <a:lnTo>
                    <a:pt x="58781" y="95432"/>
                  </a:lnTo>
                  <a:lnTo>
                    <a:pt x="88905" y="63100"/>
                  </a:lnTo>
                  <a:lnTo>
                    <a:pt x="123788" y="36632"/>
                  </a:lnTo>
                  <a:lnTo>
                    <a:pt x="162725" y="16786"/>
                  </a:lnTo>
                  <a:lnTo>
                    <a:pt x="205009" y="4323"/>
                  </a:lnTo>
                  <a:lnTo>
                    <a:pt x="249936" y="0"/>
                  </a:lnTo>
                  <a:lnTo>
                    <a:pt x="294862" y="4323"/>
                  </a:lnTo>
                  <a:lnTo>
                    <a:pt x="337146" y="16786"/>
                  </a:lnTo>
                  <a:lnTo>
                    <a:pt x="376083" y="36632"/>
                  </a:lnTo>
                  <a:lnTo>
                    <a:pt x="410966" y="63100"/>
                  </a:lnTo>
                  <a:lnTo>
                    <a:pt x="441090" y="95432"/>
                  </a:lnTo>
                  <a:lnTo>
                    <a:pt x="465748" y="132870"/>
                  </a:lnTo>
                  <a:lnTo>
                    <a:pt x="484235" y="174653"/>
                  </a:lnTo>
                  <a:lnTo>
                    <a:pt x="495845" y="220024"/>
                  </a:lnTo>
                  <a:lnTo>
                    <a:pt x="499872" y="268224"/>
                  </a:lnTo>
                  <a:lnTo>
                    <a:pt x="495845" y="316436"/>
                  </a:lnTo>
                  <a:lnTo>
                    <a:pt x="484235" y="361814"/>
                  </a:lnTo>
                  <a:lnTo>
                    <a:pt x="465748" y="403600"/>
                  </a:lnTo>
                  <a:lnTo>
                    <a:pt x="441090" y="441035"/>
                  </a:lnTo>
                  <a:lnTo>
                    <a:pt x="410966" y="473364"/>
                  </a:lnTo>
                  <a:lnTo>
                    <a:pt x="376083" y="499826"/>
                  </a:lnTo>
                  <a:lnTo>
                    <a:pt x="337146" y="519666"/>
                  </a:lnTo>
                  <a:lnTo>
                    <a:pt x="294862" y="532126"/>
                  </a:lnTo>
                  <a:lnTo>
                    <a:pt x="249936" y="536447"/>
                  </a:lnTo>
                  <a:lnTo>
                    <a:pt x="205009" y="532126"/>
                  </a:lnTo>
                  <a:lnTo>
                    <a:pt x="162725" y="519666"/>
                  </a:lnTo>
                  <a:lnTo>
                    <a:pt x="123788" y="499826"/>
                  </a:lnTo>
                  <a:lnTo>
                    <a:pt x="88905" y="473364"/>
                  </a:lnTo>
                  <a:lnTo>
                    <a:pt x="58781" y="441035"/>
                  </a:lnTo>
                  <a:lnTo>
                    <a:pt x="34123" y="403600"/>
                  </a:lnTo>
                  <a:lnTo>
                    <a:pt x="15636" y="361814"/>
                  </a:lnTo>
                  <a:lnTo>
                    <a:pt x="4026" y="316436"/>
                  </a:lnTo>
                  <a:lnTo>
                    <a:pt x="0" y="26822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3384" y="3762883"/>
              <a:ext cx="106565" cy="13681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5564" y="357377"/>
              <a:ext cx="2462781" cy="53187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5564" y="357377"/>
              <a:ext cx="2463165" cy="532130"/>
            </a:xfrm>
            <a:custGeom>
              <a:avLst/>
              <a:gdLst/>
              <a:ahLst/>
              <a:cxnLst/>
              <a:rect l="l" t="t" r="r" b="b"/>
              <a:pathLst>
                <a:path w="2463165" h="532130">
                  <a:moveTo>
                    <a:pt x="63967" y="20955"/>
                  </a:moveTo>
                  <a:lnTo>
                    <a:pt x="2335400" y="0"/>
                  </a:lnTo>
                  <a:lnTo>
                    <a:pt x="2370552" y="40001"/>
                  </a:lnTo>
                  <a:lnTo>
                    <a:pt x="2397188" y="81502"/>
                  </a:lnTo>
                  <a:lnTo>
                    <a:pt x="2416525" y="124289"/>
                  </a:lnTo>
                  <a:lnTo>
                    <a:pt x="2429780" y="168148"/>
                  </a:lnTo>
                  <a:lnTo>
                    <a:pt x="2438168" y="212863"/>
                  </a:lnTo>
                  <a:lnTo>
                    <a:pt x="2442906" y="258222"/>
                  </a:lnTo>
                  <a:lnTo>
                    <a:pt x="2445209" y="304010"/>
                  </a:lnTo>
                  <a:lnTo>
                    <a:pt x="2446295" y="350012"/>
                  </a:lnTo>
                  <a:lnTo>
                    <a:pt x="2447379" y="396013"/>
                  </a:lnTo>
                  <a:lnTo>
                    <a:pt x="2449677" y="441801"/>
                  </a:lnTo>
                  <a:lnTo>
                    <a:pt x="2454406" y="487160"/>
                  </a:lnTo>
                  <a:lnTo>
                    <a:pt x="2462781" y="531876"/>
                  </a:lnTo>
                  <a:lnTo>
                    <a:pt x="213" y="531876"/>
                  </a:lnTo>
                  <a:lnTo>
                    <a:pt x="2654" y="487489"/>
                  </a:lnTo>
                  <a:lnTo>
                    <a:pt x="2896" y="441866"/>
                  </a:lnTo>
                  <a:lnTo>
                    <a:pt x="1897" y="395281"/>
                  </a:lnTo>
                  <a:lnTo>
                    <a:pt x="613" y="348010"/>
                  </a:lnTo>
                  <a:lnTo>
                    <a:pt x="0" y="300326"/>
                  </a:lnTo>
                  <a:lnTo>
                    <a:pt x="1013" y="252504"/>
                  </a:lnTo>
                  <a:lnTo>
                    <a:pt x="4611" y="204820"/>
                  </a:lnTo>
                  <a:lnTo>
                    <a:pt x="11749" y="157549"/>
                  </a:lnTo>
                  <a:lnTo>
                    <a:pt x="23383" y="110964"/>
                  </a:lnTo>
                  <a:lnTo>
                    <a:pt x="40471" y="65341"/>
                  </a:lnTo>
                  <a:lnTo>
                    <a:pt x="63967" y="20955"/>
                  </a:lnTo>
                  <a:close/>
                </a:path>
              </a:pathLst>
            </a:custGeom>
            <a:ln w="25400">
              <a:solidFill>
                <a:srgbClr val="5677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54935" y="323049"/>
              <a:ext cx="551167" cy="54067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12085" y="357377"/>
              <a:ext cx="446531" cy="43586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12085" y="357377"/>
              <a:ext cx="447040" cy="436245"/>
            </a:xfrm>
            <a:custGeom>
              <a:avLst/>
              <a:gdLst/>
              <a:ahLst/>
              <a:cxnLst/>
              <a:rect l="l" t="t" r="r" b="b"/>
              <a:pathLst>
                <a:path w="447039" h="436245">
                  <a:moveTo>
                    <a:pt x="0" y="217932"/>
                  </a:moveTo>
                  <a:lnTo>
                    <a:pt x="4535" y="174000"/>
                  </a:lnTo>
                  <a:lnTo>
                    <a:pt x="17543" y="133088"/>
                  </a:lnTo>
                  <a:lnTo>
                    <a:pt x="38127" y="96068"/>
                  </a:lnTo>
                  <a:lnTo>
                    <a:pt x="65389" y="63817"/>
                  </a:lnTo>
                  <a:lnTo>
                    <a:pt x="98431" y="37210"/>
                  </a:lnTo>
                  <a:lnTo>
                    <a:pt x="136356" y="17121"/>
                  </a:lnTo>
                  <a:lnTo>
                    <a:pt x="178267" y="4426"/>
                  </a:lnTo>
                  <a:lnTo>
                    <a:pt x="223265" y="0"/>
                  </a:lnTo>
                  <a:lnTo>
                    <a:pt x="268264" y="4426"/>
                  </a:lnTo>
                  <a:lnTo>
                    <a:pt x="310175" y="17121"/>
                  </a:lnTo>
                  <a:lnTo>
                    <a:pt x="348100" y="37210"/>
                  </a:lnTo>
                  <a:lnTo>
                    <a:pt x="381142" y="63817"/>
                  </a:lnTo>
                  <a:lnTo>
                    <a:pt x="408404" y="96068"/>
                  </a:lnTo>
                  <a:lnTo>
                    <a:pt x="428988" y="133088"/>
                  </a:lnTo>
                  <a:lnTo>
                    <a:pt x="441996" y="174000"/>
                  </a:lnTo>
                  <a:lnTo>
                    <a:pt x="446531" y="217932"/>
                  </a:lnTo>
                  <a:lnTo>
                    <a:pt x="441996" y="261863"/>
                  </a:lnTo>
                  <a:lnTo>
                    <a:pt x="428988" y="302775"/>
                  </a:lnTo>
                  <a:lnTo>
                    <a:pt x="408404" y="339795"/>
                  </a:lnTo>
                  <a:lnTo>
                    <a:pt x="381142" y="372046"/>
                  </a:lnTo>
                  <a:lnTo>
                    <a:pt x="348100" y="398653"/>
                  </a:lnTo>
                  <a:lnTo>
                    <a:pt x="310175" y="418742"/>
                  </a:lnTo>
                  <a:lnTo>
                    <a:pt x="268264" y="431437"/>
                  </a:lnTo>
                  <a:lnTo>
                    <a:pt x="223265" y="435863"/>
                  </a:lnTo>
                  <a:lnTo>
                    <a:pt x="178267" y="431437"/>
                  </a:lnTo>
                  <a:lnTo>
                    <a:pt x="136356" y="418742"/>
                  </a:lnTo>
                  <a:lnTo>
                    <a:pt x="98431" y="398653"/>
                  </a:lnTo>
                  <a:lnTo>
                    <a:pt x="65389" y="372046"/>
                  </a:lnTo>
                  <a:lnTo>
                    <a:pt x="38127" y="339795"/>
                  </a:lnTo>
                  <a:lnTo>
                    <a:pt x="17543" y="302775"/>
                  </a:lnTo>
                  <a:lnTo>
                    <a:pt x="4535" y="261863"/>
                  </a:lnTo>
                  <a:lnTo>
                    <a:pt x="0" y="21793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78456" y="505586"/>
              <a:ext cx="110744" cy="14109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2514" y="4161281"/>
              <a:ext cx="2466340" cy="475615"/>
            </a:xfrm>
            <a:custGeom>
              <a:avLst/>
              <a:gdLst/>
              <a:ahLst/>
              <a:cxnLst/>
              <a:rect l="l" t="t" r="r" b="b"/>
              <a:pathLst>
                <a:path w="2466340" h="475614">
                  <a:moveTo>
                    <a:pt x="2386584" y="0"/>
                  </a:moveTo>
                  <a:lnTo>
                    <a:pt x="79247" y="0"/>
                  </a:lnTo>
                  <a:lnTo>
                    <a:pt x="48402" y="6228"/>
                  </a:lnTo>
                  <a:lnTo>
                    <a:pt x="23212" y="23212"/>
                  </a:lnTo>
                  <a:lnTo>
                    <a:pt x="6228" y="48402"/>
                  </a:lnTo>
                  <a:lnTo>
                    <a:pt x="0" y="79248"/>
                  </a:lnTo>
                  <a:lnTo>
                    <a:pt x="0" y="396240"/>
                  </a:lnTo>
                  <a:lnTo>
                    <a:pt x="6228" y="427085"/>
                  </a:lnTo>
                  <a:lnTo>
                    <a:pt x="23212" y="452275"/>
                  </a:lnTo>
                  <a:lnTo>
                    <a:pt x="48402" y="469259"/>
                  </a:lnTo>
                  <a:lnTo>
                    <a:pt x="79247" y="475488"/>
                  </a:lnTo>
                  <a:lnTo>
                    <a:pt x="2386584" y="475488"/>
                  </a:lnTo>
                  <a:lnTo>
                    <a:pt x="2417450" y="469259"/>
                  </a:lnTo>
                  <a:lnTo>
                    <a:pt x="2442638" y="452275"/>
                  </a:lnTo>
                  <a:lnTo>
                    <a:pt x="2459610" y="427085"/>
                  </a:lnTo>
                  <a:lnTo>
                    <a:pt x="2465832" y="396240"/>
                  </a:lnTo>
                  <a:lnTo>
                    <a:pt x="2465832" y="79248"/>
                  </a:lnTo>
                  <a:lnTo>
                    <a:pt x="2459610" y="48402"/>
                  </a:lnTo>
                  <a:lnTo>
                    <a:pt x="2442638" y="23212"/>
                  </a:lnTo>
                  <a:lnTo>
                    <a:pt x="2417450" y="6228"/>
                  </a:lnTo>
                  <a:lnTo>
                    <a:pt x="2386584" y="0"/>
                  </a:lnTo>
                  <a:close/>
                </a:path>
              </a:pathLst>
            </a:custGeom>
            <a:solidFill>
              <a:srgbClr val="8228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2514" y="4161281"/>
              <a:ext cx="2466340" cy="475615"/>
            </a:xfrm>
            <a:custGeom>
              <a:avLst/>
              <a:gdLst/>
              <a:ahLst/>
              <a:cxnLst/>
              <a:rect l="l" t="t" r="r" b="b"/>
              <a:pathLst>
                <a:path w="2466340" h="475614">
                  <a:moveTo>
                    <a:pt x="0" y="79248"/>
                  </a:moveTo>
                  <a:lnTo>
                    <a:pt x="6228" y="48402"/>
                  </a:lnTo>
                  <a:lnTo>
                    <a:pt x="23212" y="23212"/>
                  </a:lnTo>
                  <a:lnTo>
                    <a:pt x="48402" y="6228"/>
                  </a:lnTo>
                  <a:lnTo>
                    <a:pt x="79247" y="0"/>
                  </a:lnTo>
                  <a:lnTo>
                    <a:pt x="2386584" y="0"/>
                  </a:lnTo>
                  <a:lnTo>
                    <a:pt x="2417450" y="6228"/>
                  </a:lnTo>
                  <a:lnTo>
                    <a:pt x="2442638" y="23212"/>
                  </a:lnTo>
                  <a:lnTo>
                    <a:pt x="2459610" y="48402"/>
                  </a:lnTo>
                  <a:lnTo>
                    <a:pt x="2465832" y="79248"/>
                  </a:lnTo>
                  <a:lnTo>
                    <a:pt x="2465832" y="396240"/>
                  </a:lnTo>
                  <a:lnTo>
                    <a:pt x="2459610" y="427085"/>
                  </a:lnTo>
                  <a:lnTo>
                    <a:pt x="2442638" y="452275"/>
                  </a:lnTo>
                  <a:lnTo>
                    <a:pt x="2417450" y="469259"/>
                  </a:lnTo>
                  <a:lnTo>
                    <a:pt x="2386584" y="475488"/>
                  </a:lnTo>
                  <a:lnTo>
                    <a:pt x="79247" y="475488"/>
                  </a:lnTo>
                  <a:lnTo>
                    <a:pt x="48402" y="469259"/>
                  </a:lnTo>
                  <a:lnTo>
                    <a:pt x="23212" y="452275"/>
                  </a:lnTo>
                  <a:lnTo>
                    <a:pt x="6228" y="427085"/>
                  </a:lnTo>
                  <a:lnTo>
                    <a:pt x="0" y="396240"/>
                  </a:lnTo>
                  <a:lnTo>
                    <a:pt x="0" y="79248"/>
                  </a:lnTo>
                  <a:close/>
                </a:path>
              </a:pathLst>
            </a:custGeom>
            <a:ln w="25399">
              <a:solidFill>
                <a:srgbClr val="5E1A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4112" y="67068"/>
              <a:ext cx="2744343" cy="483984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4507" y="207263"/>
              <a:ext cx="2513330" cy="4569460"/>
            </a:xfrm>
            <a:custGeom>
              <a:avLst/>
              <a:gdLst/>
              <a:ahLst/>
              <a:cxnLst/>
              <a:rect l="l" t="t" r="r" b="b"/>
              <a:pathLst>
                <a:path w="2513330" h="4569460">
                  <a:moveTo>
                    <a:pt x="0" y="418846"/>
                  </a:moveTo>
                  <a:lnTo>
                    <a:pt x="2817" y="370009"/>
                  </a:lnTo>
                  <a:lnTo>
                    <a:pt x="11062" y="322825"/>
                  </a:lnTo>
                  <a:lnTo>
                    <a:pt x="24418" y="277608"/>
                  </a:lnTo>
                  <a:lnTo>
                    <a:pt x="42573" y="234672"/>
                  </a:lnTo>
                  <a:lnTo>
                    <a:pt x="65210" y="194332"/>
                  </a:lnTo>
                  <a:lnTo>
                    <a:pt x="92018" y="156902"/>
                  </a:lnTo>
                  <a:lnTo>
                    <a:pt x="122680" y="122697"/>
                  </a:lnTo>
                  <a:lnTo>
                    <a:pt x="156883" y="92033"/>
                  </a:lnTo>
                  <a:lnTo>
                    <a:pt x="194312" y="65222"/>
                  </a:lnTo>
                  <a:lnTo>
                    <a:pt x="234654" y="42581"/>
                  </a:lnTo>
                  <a:lnTo>
                    <a:pt x="277594" y="24424"/>
                  </a:lnTo>
                  <a:lnTo>
                    <a:pt x="322817" y="11064"/>
                  </a:lnTo>
                  <a:lnTo>
                    <a:pt x="370010" y="2818"/>
                  </a:lnTo>
                  <a:lnTo>
                    <a:pt x="418858" y="0"/>
                  </a:lnTo>
                  <a:lnTo>
                    <a:pt x="2094230" y="0"/>
                  </a:lnTo>
                  <a:lnTo>
                    <a:pt x="2143066" y="2818"/>
                  </a:lnTo>
                  <a:lnTo>
                    <a:pt x="2190250" y="11064"/>
                  </a:lnTo>
                  <a:lnTo>
                    <a:pt x="2235467" y="24424"/>
                  </a:lnTo>
                  <a:lnTo>
                    <a:pt x="2278403" y="42581"/>
                  </a:lnTo>
                  <a:lnTo>
                    <a:pt x="2318743" y="65222"/>
                  </a:lnTo>
                  <a:lnTo>
                    <a:pt x="2356173" y="92033"/>
                  </a:lnTo>
                  <a:lnTo>
                    <a:pt x="2390378" y="122697"/>
                  </a:lnTo>
                  <a:lnTo>
                    <a:pt x="2421042" y="156902"/>
                  </a:lnTo>
                  <a:lnTo>
                    <a:pt x="2447853" y="194332"/>
                  </a:lnTo>
                  <a:lnTo>
                    <a:pt x="2470494" y="234672"/>
                  </a:lnTo>
                  <a:lnTo>
                    <a:pt x="2488651" y="277608"/>
                  </a:lnTo>
                  <a:lnTo>
                    <a:pt x="2502011" y="322825"/>
                  </a:lnTo>
                  <a:lnTo>
                    <a:pt x="2510257" y="370009"/>
                  </a:lnTo>
                  <a:lnTo>
                    <a:pt x="2513076" y="418846"/>
                  </a:lnTo>
                  <a:lnTo>
                    <a:pt x="2513076" y="4150093"/>
                  </a:lnTo>
                  <a:lnTo>
                    <a:pt x="2510257" y="4198941"/>
                  </a:lnTo>
                  <a:lnTo>
                    <a:pt x="2502011" y="4246134"/>
                  </a:lnTo>
                  <a:lnTo>
                    <a:pt x="2488651" y="4291357"/>
                  </a:lnTo>
                  <a:lnTo>
                    <a:pt x="2470494" y="4334297"/>
                  </a:lnTo>
                  <a:lnTo>
                    <a:pt x="2447853" y="4374639"/>
                  </a:lnTo>
                  <a:lnTo>
                    <a:pt x="2421042" y="4412068"/>
                  </a:lnTo>
                  <a:lnTo>
                    <a:pt x="2390378" y="4446271"/>
                  </a:lnTo>
                  <a:lnTo>
                    <a:pt x="2356173" y="4476933"/>
                  </a:lnTo>
                  <a:lnTo>
                    <a:pt x="2318743" y="4503741"/>
                  </a:lnTo>
                  <a:lnTo>
                    <a:pt x="2278403" y="4526378"/>
                  </a:lnTo>
                  <a:lnTo>
                    <a:pt x="2235467" y="4544533"/>
                  </a:lnTo>
                  <a:lnTo>
                    <a:pt x="2190250" y="4557889"/>
                  </a:lnTo>
                  <a:lnTo>
                    <a:pt x="2143066" y="4566134"/>
                  </a:lnTo>
                  <a:lnTo>
                    <a:pt x="2094230" y="4568952"/>
                  </a:lnTo>
                  <a:lnTo>
                    <a:pt x="418858" y="4568952"/>
                  </a:lnTo>
                  <a:lnTo>
                    <a:pt x="370010" y="4566134"/>
                  </a:lnTo>
                  <a:lnTo>
                    <a:pt x="322817" y="4557889"/>
                  </a:lnTo>
                  <a:lnTo>
                    <a:pt x="277594" y="4544533"/>
                  </a:lnTo>
                  <a:lnTo>
                    <a:pt x="234654" y="4526378"/>
                  </a:lnTo>
                  <a:lnTo>
                    <a:pt x="194312" y="4503741"/>
                  </a:lnTo>
                  <a:lnTo>
                    <a:pt x="156883" y="4476933"/>
                  </a:lnTo>
                  <a:lnTo>
                    <a:pt x="122680" y="4446271"/>
                  </a:lnTo>
                  <a:lnTo>
                    <a:pt x="92018" y="4412068"/>
                  </a:lnTo>
                  <a:lnTo>
                    <a:pt x="65210" y="4374639"/>
                  </a:lnTo>
                  <a:lnTo>
                    <a:pt x="42573" y="4334297"/>
                  </a:lnTo>
                  <a:lnTo>
                    <a:pt x="24418" y="4291357"/>
                  </a:lnTo>
                  <a:lnTo>
                    <a:pt x="11062" y="4246134"/>
                  </a:lnTo>
                  <a:lnTo>
                    <a:pt x="2817" y="4198941"/>
                  </a:lnTo>
                  <a:lnTo>
                    <a:pt x="0" y="4150093"/>
                  </a:lnTo>
                  <a:lnTo>
                    <a:pt x="0" y="418846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96162" y="4205478"/>
              <a:ext cx="433070" cy="381000"/>
            </a:xfrm>
            <a:custGeom>
              <a:avLst/>
              <a:gdLst/>
              <a:ahLst/>
              <a:cxnLst/>
              <a:rect l="l" t="t" r="r" b="b"/>
              <a:pathLst>
                <a:path w="433069" h="381000">
                  <a:moveTo>
                    <a:pt x="216407" y="0"/>
                  </a:moveTo>
                  <a:lnTo>
                    <a:pt x="166791" y="5031"/>
                  </a:lnTo>
                  <a:lnTo>
                    <a:pt x="121242" y="19363"/>
                  </a:lnTo>
                  <a:lnTo>
                    <a:pt x="81060" y="41851"/>
                  </a:lnTo>
                  <a:lnTo>
                    <a:pt x="47546" y="71353"/>
                  </a:lnTo>
                  <a:lnTo>
                    <a:pt x="21998" y="106724"/>
                  </a:lnTo>
                  <a:lnTo>
                    <a:pt x="5716" y="146821"/>
                  </a:lnTo>
                  <a:lnTo>
                    <a:pt x="0" y="190500"/>
                  </a:lnTo>
                  <a:lnTo>
                    <a:pt x="5716" y="234178"/>
                  </a:lnTo>
                  <a:lnTo>
                    <a:pt x="21998" y="274275"/>
                  </a:lnTo>
                  <a:lnTo>
                    <a:pt x="47546" y="309646"/>
                  </a:lnTo>
                  <a:lnTo>
                    <a:pt x="81060" y="339148"/>
                  </a:lnTo>
                  <a:lnTo>
                    <a:pt x="121242" y="361636"/>
                  </a:lnTo>
                  <a:lnTo>
                    <a:pt x="166791" y="375968"/>
                  </a:lnTo>
                  <a:lnTo>
                    <a:pt x="216407" y="381000"/>
                  </a:lnTo>
                  <a:lnTo>
                    <a:pt x="266024" y="375968"/>
                  </a:lnTo>
                  <a:lnTo>
                    <a:pt x="311573" y="361636"/>
                  </a:lnTo>
                  <a:lnTo>
                    <a:pt x="351755" y="339148"/>
                  </a:lnTo>
                  <a:lnTo>
                    <a:pt x="385269" y="309646"/>
                  </a:lnTo>
                  <a:lnTo>
                    <a:pt x="410817" y="274275"/>
                  </a:lnTo>
                  <a:lnTo>
                    <a:pt x="427099" y="234178"/>
                  </a:lnTo>
                  <a:lnTo>
                    <a:pt x="432815" y="190500"/>
                  </a:lnTo>
                  <a:lnTo>
                    <a:pt x="427099" y="146821"/>
                  </a:lnTo>
                  <a:lnTo>
                    <a:pt x="410817" y="106724"/>
                  </a:lnTo>
                  <a:lnTo>
                    <a:pt x="385269" y="71353"/>
                  </a:lnTo>
                  <a:lnTo>
                    <a:pt x="351755" y="41851"/>
                  </a:lnTo>
                  <a:lnTo>
                    <a:pt x="311573" y="19363"/>
                  </a:lnTo>
                  <a:lnTo>
                    <a:pt x="266024" y="5031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96162" y="4205478"/>
              <a:ext cx="433070" cy="381000"/>
            </a:xfrm>
            <a:custGeom>
              <a:avLst/>
              <a:gdLst/>
              <a:ahLst/>
              <a:cxnLst/>
              <a:rect l="l" t="t" r="r" b="b"/>
              <a:pathLst>
                <a:path w="433069" h="381000">
                  <a:moveTo>
                    <a:pt x="0" y="190500"/>
                  </a:moveTo>
                  <a:lnTo>
                    <a:pt x="5716" y="146821"/>
                  </a:lnTo>
                  <a:lnTo>
                    <a:pt x="21998" y="106724"/>
                  </a:lnTo>
                  <a:lnTo>
                    <a:pt x="47546" y="71353"/>
                  </a:lnTo>
                  <a:lnTo>
                    <a:pt x="81060" y="41851"/>
                  </a:lnTo>
                  <a:lnTo>
                    <a:pt x="121242" y="19363"/>
                  </a:lnTo>
                  <a:lnTo>
                    <a:pt x="166791" y="5031"/>
                  </a:lnTo>
                  <a:lnTo>
                    <a:pt x="216407" y="0"/>
                  </a:lnTo>
                  <a:lnTo>
                    <a:pt x="266024" y="5031"/>
                  </a:lnTo>
                  <a:lnTo>
                    <a:pt x="311573" y="19363"/>
                  </a:lnTo>
                  <a:lnTo>
                    <a:pt x="351755" y="41851"/>
                  </a:lnTo>
                  <a:lnTo>
                    <a:pt x="385269" y="71353"/>
                  </a:lnTo>
                  <a:lnTo>
                    <a:pt x="410817" y="106724"/>
                  </a:lnTo>
                  <a:lnTo>
                    <a:pt x="427099" y="146821"/>
                  </a:lnTo>
                  <a:lnTo>
                    <a:pt x="432815" y="190500"/>
                  </a:lnTo>
                  <a:lnTo>
                    <a:pt x="427099" y="234178"/>
                  </a:lnTo>
                  <a:lnTo>
                    <a:pt x="410817" y="274275"/>
                  </a:lnTo>
                  <a:lnTo>
                    <a:pt x="385269" y="309646"/>
                  </a:lnTo>
                  <a:lnTo>
                    <a:pt x="351755" y="339148"/>
                  </a:lnTo>
                  <a:lnTo>
                    <a:pt x="311573" y="361636"/>
                  </a:lnTo>
                  <a:lnTo>
                    <a:pt x="266024" y="375968"/>
                  </a:lnTo>
                  <a:lnTo>
                    <a:pt x="216407" y="381000"/>
                  </a:lnTo>
                  <a:lnTo>
                    <a:pt x="166791" y="375968"/>
                  </a:lnTo>
                  <a:lnTo>
                    <a:pt x="121242" y="361636"/>
                  </a:lnTo>
                  <a:lnTo>
                    <a:pt x="81060" y="339148"/>
                  </a:lnTo>
                  <a:lnTo>
                    <a:pt x="47546" y="309646"/>
                  </a:lnTo>
                  <a:lnTo>
                    <a:pt x="21998" y="274275"/>
                  </a:lnTo>
                  <a:lnTo>
                    <a:pt x="5716" y="234178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4464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379982" y="4127703"/>
            <a:ext cx="2635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18284F"/>
                </a:solidFill>
                <a:latin typeface="Arial"/>
                <a:cs typeface="Arial"/>
              </a:rPr>
              <a:t>+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67181" y="114312"/>
            <a:ext cx="5081905" cy="4806315"/>
            <a:chOff x="567181" y="114312"/>
            <a:chExt cx="5081905" cy="4806315"/>
          </a:xfrm>
        </p:grpSpPr>
        <p:sp>
          <p:nvSpPr>
            <p:cNvPr id="51" name="object 51"/>
            <p:cNvSpPr/>
            <p:nvPr/>
          </p:nvSpPr>
          <p:spPr>
            <a:xfrm>
              <a:off x="2050542" y="4208525"/>
              <a:ext cx="431800" cy="381000"/>
            </a:xfrm>
            <a:custGeom>
              <a:avLst/>
              <a:gdLst/>
              <a:ahLst/>
              <a:cxnLst/>
              <a:rect l="l" t="t" r="r" b="b"/>
              <a:pathLst>
                <a:path w="431800" h="381000">
                  <a:moveTo>
                    <a:pt x="215645" y="0"/>
                  </a:moveTo>
                  <a:lnTo>
                    <a:pt x="166191" y="5031"/>
                  </a:lnTo>
                  <a:lnTo>
                    <a:pt x="120798" y="19363"/>
                  </a:lnTo>
                  <a:lnTo>
                    <a:pt x="80758" y="41851"/>
                  </a:lnTo>
                  <a:lnTo>
                    <a:pt x="47366" y="71353"/>
                  </a:lnTo>
                  <a:lnTo>
                    <a:pt x="21913" y="106724"/>
                  </a:lnTo>
                  <a:lnTo>
                    <a:pt x="5693" y="146821"/>
                  </a:lnTo>
                  <a:lnTo>
                    <a:pt x="0" y="190500"/>
                  </a:lnTo>
                  <a:lnTo>
                    <a:pt x="5693" y="234178"/>
                  </a:lnTo>
                  <a:lnTo>
                    <a:pt x="21913" y="274275"/>
                  </a:lnTo>
                  <a:lnTo>
                    <a:pt x="47366" y="309646"/>
                  </a:lnTo>
                  <a:lnTo>
                    <a:pt x="80758" y="339148"/>
                  </a:lnTo>
                  <a:lnTo>
                    <a:pt x="120798" y="361636"/>
                  </a:lnTo>
                  <a:lnTo>
                    <a:pt x="166191" y="375968"/>
                  </a:lnTo>
                  <a:lnTo>
                    <a:pt x="215645" y="381000"/>
                  </a:lnTo>
                  <a:lnTo>
                    <a:pt x="265100" y="375968"/>
                  </a:lnTo>
                  <a:lnTo>
                    <a:pt x="310493" y="361636"/>
                  </a:lnTo>
                  <a:lnTo>
                    <a:pt x="350533" y="339148"/>
                  </a:lnTo>
                  <a:lnTo>
                    <a:pt x="383925" y="309646"/>
                  </a:lnTo>
                  <a:lnTo>
                    <a:pt x="409378" y="274275"/>
                  </a:lnTo>
                  <a:lnTo>
                    <a:pt x="425598" y="234178"/>
                  </a:lnTo>
                  <a:lnTo>
                    <a:pt x="431291" y="190500"/>
                  </a:lnTo>
                  <a:lnTo>
                    <a:pt x="425598" y="146821"/>
                  </a:lnTo>
                  <a:lnTo>
                    <a:pt x="409378" y="106724"/>
                  </a:lnTo>
                  <a:lnTo>
                    <a:pt x="383925" y="71353"/>
                  </a:lnTo>
                  <a:lnTo>
                    <a:pt x="350533" y="41851"/>
                  </a:lnTo>
                  <a:lnTo>
                    <a:pt x="310493" y="19363"/>
                  </a:lnTo>
                  <a:lnTo>
                    <a:pt x="265100" y="5031"/>
                  </a:lnTo>
                  <a:lnTo>
                    <a:pt x="2156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050542" y="4208525"/>
              <a:ext cx="431800" cy="381000"/>
            </a:xfrm>
            <a:custGeom>
              <a:avLst/>
              <a:gdLst/>
              <a:ahLst/>
              <a:cxnLst/>
              <a:rect l="l" t="t" r="r" b="b"/>
              <a:pathLst>
                <a:path w="431800" h="381000">
                  <a:moveTo>
                    <a:pt x="0" y="190500"/>
                  </a:moveTo>
                  <a:lnTo>
                    <a:pt x="5693" y="146821"/>
                  </a:lnTo>
                  <a:lnTo>
                    <a:pt x="21913" y="106724"/>
                  </a:lnTo>
                  <a:lnTo>
                    <a:pt x="47366" y="71353"/>
                  </a:lnTo>
                  <a:lnTo>
                    <a:pt x="80758" y="41851"/>
                  </a:lnTo>
                  <a:lnTo>
                    <a:pt x="120798" y="19363"/>
                  </a:lnTo>
                  <a:lnTo>
                    <a:pt x="166191" y="5031"/>
                  </a:lnTo>
                  <a:lnTo>
                    <a:pt x="215645" y="0"/>
                  </a:lnTo>
                  <a:lnTo>
                    <a:pt x="265100" y="5031"/>
                  </a:lnTo>
                  <a:lnTo>
                    <a:pt x="310493" y="19363"/>
                  </a:lnTo>
                  <a:lnTo>
                    <a:pt x="350533" y="41851"/>
                  </a:lnTo>
                  <a:lnTo>
                    <a:pt x="383925" y="71353"/>
                  </a:lnTo>
                  <a:lnTo>
                    <a:pt x="409378" y="106724"/>
                  </a:lnTo>
                  <a:lnTo>
                    <a:pt x="425598" y="146821"/>
                  </a:lnTo>
                  <a:lnTo>
                    <a:pt x="431291" y="190500"/>
                  </a:lnTo>
                  <a:lnTo>
                    <a:pt x="425598" y="234178"/>
                  </a:lnTo>
                  <a:lnTo>
                    <a:pt x="409378" y="274275"/>
                  </a:lnTo>
                  <a:lnTo>
                    <a:pt x="383925" y="309646"/>
                  </a:lnTo>
                  <a:lnTo>
                    <a:pt x="350533" y="339148"/>
                  </a:lnTo>
                  <a:lnTo>
                    <a:pt x="310493" y="361636"/>
                  </a:lnTo>
                  <a:lnTo>
                    <a:pt x="265100" y="375968"/>
                  </a:lnTo>
                  <a:lnTo>
                    <a:pt x="215645" y="381000"/>
                  </a:lnTo>
                  <a:lnTo>
                    <a:pt x="166191" y="375968"/>
                  </a:lnTo>
                  <a:lnTo>
                    <a:pt x="120798" y="361636"/>
                  </a:lnTo>
                  <a:lnTo>
                    <a:pt x="80758" y="339148"/>
                  </a:lnTo>
                  <a:lnTo>
                    <a:pt x="47366" y="309646"/>
                  </a:lnTo>
                  <a:lnTo>
                    <a:pt x="21913" y="274275"/>
                  </a:lnTo>
                  <a:lnTo>
                    <a:pt x="5693" y="234178"/>
                  </a:lnTo>
                  <a:lnTo>
                    <a:pt x="0" y="190500"/>
                  </a:lnTo>
                  <a:close/>
                </a:path>
              </a:pathLst>
            </a:custGeom>
            <a:ln w="25399">
              <a:solidFill>
                <a:srgbClr val="4464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79881" y="4202429"/>
              <a:ext cx="433070" cy="381000"/>
            </a:xfrm>
            <a:custGeom>
              <a:avLst/>
              <a:gdLst/>
              <a:ahLst/>
              <a:cxnLst/>
              <a:rect l="l" t="t" r="r" b="b"/>
              <a:pathLst>
                <a:path w="433069" h="381000">
                  <a:moveTo>
                    <a:pt x="216408" y="0"/>
                  </a:moveTo>
                  <a:lnTo>
                    <a:pt x="166787" y="5031"/>
                  </a:lnTo>
                  <a:lnTo>
                    <a:pt x="121236" y="19363"/>
                  </a:lnTo>
                  <a:lnTo>
                    <a:pt x="81055" y="41851"/>
                  </a:lnTo>
                  <a:lnTo>
                    <a:pt x="47542" y="71353"/>
                  </a:lnTo>
                  <a:lnTo>
                    <a:pt x="21995" y="106724"/>
                  </a:lnTo>
                  <a:lnTo>
                    <a:pt x="5715" y="146821"/>
                  </a:lnTo>
                  <a:lnTo>
                    <a:pt x="0" y="190500"/>
                  </a:lnTo>
                  <a:lnTo>
                    <a:pt x="5715" y="234178"/>
                  </a:lnTo>
                  <a:lnTo>
                    <a:pt x="21995" y="274275"/>
                  </a:lnTo>
                  <a:lnTo>
                    <a:pt x="47542" y="309646"/>
                  </a:lnTo>
                  <a:lnTo>
                    <a:pt x="81055" y="339148"/>
                  </a:lnTo>
                  <a:lnTo>
                    <a:pt x="121236" y="361636"/>
                  </a:lnTo>
                  <a:lnTo>
                    <a:pt x="166787" y="375968"/>
                  </a:lnTo>
                  <a:lnTo>
                    <a:pt x="216408" y="381000"/>
                  </a:lnTo>
                  <a:lnTo>
                    <a:pt x="266028" y="375968"/>
                  </a:lnTo>
                  <a:lnTo>
                    <a:pt x="311579" y="361636"/>
                  </a:lnTo>
                  <a:lnTo>
                    <a:pt x="351760" y="339148"/>
                  </a:lnTo>
                  <a:lnTo>
                    <a:pt x="385273" y="309646"/>
                  </a:lnTo>
                  <a:lnTo>
                    <a:pt x="410820" y="274275"/>
                  </a:lnTo>
                  <a:lnTo>
                    <a:pt x="427100" y="234178"/>
                  </a:lnTo>
                  <a:lnTo>
                    <a:pt x="432816" y="190500"/>
                  </a:lnTo>
                  <a:lnTo>
                    <a:pt x="427100" y="146821"/>
                  </a:lnTo>
                  <a:lnTo>
                    <a:pt x="410820" y="106724"/>
                  </a:lnTo>
                  <a:lnTo>
                    <a:pt x="385273" y="71353"/>
                  </a:lnTo>
                  <a:lnTo>
                    <a:pt x="351760" y="41851"/>
                  </a:lnTo>
                  <a:lnTo>
                    <a:pt x="311579" y="19363"/>
                  </a:lnTo>
                  <a:lnTo>
                    <a:pt x="266028" y="5031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79881" y="4202429"/>
              <a:ext cx="433070" cy="381000"/>
            </a:xfrm>
            <a:custGeom>
              <a:avLst/>
              <a:gdLst/>
              <a:ahLst/>
              <a:cxnLst/>
              <a:rect l="l" t="t" r="r" b="b"/>
              <a:pathLst>
                <a:path w="433069" h="381000">
                  <a:moveTo>
                    <a:pt x="0" y="190500"/>
                  </a:moveTo>
                  <a:lnTo>
                    <a:pt x="5715" y="146821"/>
                  </a:lnTo>
                  <a:lnTo>
                    <a:pt x="21995" y="106724"/>
                  </a:lnTo>
                  <a:lnTo>
                    <a:pt x="47542" y="71353"/>
                  </a:lnTo>
                  <a:lnTo>
                    <a:pt x="81055" y="41851"/>
                  </a:lnTo>
                  <a:lnTo>
                    <a:pt x="121236" y="19363"/>
                  </a:lnTo>
                  <a:lnTo>
                    <a:pt x="166787" y="5031"/>
                  </a:lnTo>
                  <a:lnTo>
                    <a:pt x="216408" y="0"/>
                  </a:lnTo>
                  <a:lnTo>
                    <a:pt x="266028" y="5031"/>
                  </a:lnTo>
                  <a:lnTo>
                    <a:pt x="311579" y="19363"/>
                  </a:lnTo>
                  <a:lnTo>
                    <a:pt x="351760" y="41851"/>
                  </a:lnTo>
                  <a:lnTo>
                    <a:pt x="385273" y="71353"/>
                  </a:lnTo>
                  <a:lnTo>
                    <a:pt x="410820" y="106724"/>
                  </a:lnTo>
                  <a:lnTo>
                    <a:pt x="427100" y="146821"/>
                  </a:lnTo>
                  <a:lnTo>
                    <a:pt x="432816" y="190500"/>
                  </a:lnTo>
                  <a:lnTo>
                    <a:pt x="427100" y="234178"/>
                  </a:lnTo>
                  <a:lnTo>
                    <a:pt x="410820" y="274275"/>
                  </a:lnTo>
                  <a:lnTo>
                    <a:pt x="385273" y="309646"/>
                  </a:lnTo>
                  <a:lnTo>
                    <a:pt x="351760" y="339148"/>
                  </a:lnTo>
                  <a:lnTo>
                    <a:pt x="311579" y="361636"/>
                  </a:lnTo>
                  <a:lnTo>
                    <a:pt x="266028" y="375968"/>
                  </a:lnTo>
                  <a:lnTo>
                    <a:pt x="216408" y="381000"/>
                  </a:lnTo>
                  <a:lnTo>
                    <a:pt x="166787" y="375968"/>
                  </a:lnTo>
                  <a:lnTo>
                    <a:pt x="121236" y="361636"/>
                  </a:lnTo>
                  <a:lnTo>
                    <a:pt x="81055" y="339148"/>
                  </a:lnTo>
                  <a:lnTo>
                    <a:pt x="47542" y="309646"/>
                  </a:lnTo>
                  <a:lnTo>
                    <a:pt x="21995" y="274275"/>
                  </a:lnTo>
                  <a:lnTo>
                    <a:pt x="5715" y="234178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4464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65704" y="114312"/>
              <a:ext cx="2683383" cy="48063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68574" y="238506"/>
              <a:ext cx="2487295" cy="4567555"/>
            </a:xfrm>
            <a:custGeom>
              <a:avLst/>
              <a:gdLst/>
              <a:ahLst/>
              <a:cxnLst/>
              <a:rect l="l" t="t" r="r" b="b"/>
              <a:pathLst>
                <a:path w="2487295" h="4567555">
                  <a:moveTo>
                    <a:pt x="2072639" y="0"/>
                  </a:moveTo>
                  <a:lnTo>
                    <a:pt x="414527" y="0"/>
                  </a:lnTo>
                  <a:lnTo>
                    <a:pt x="366177" y="2788"/>
                  </a:lnTo>
                  <a:lnTo>
                    <a:pt x="319466" y="10945"/>
                  </a:lnTo>
                  <a:lnTo>
                    <a:pt x="274707" y="24161"/>
                  </a:lnTo>
                  <a:lnTo>
                    <a:pt x="232210" y="42125"/>
                  </a:lnTo>
                  <a:lnTo>
                    <a:pt x="192285" y="64526"/>
                  </a:lnTo>
                  <a:lnTo>
                    <a:pt x="155243" y="91053"/>
                  </a:lnTo>
                  <a:lnTo>
                    <a:pt x="121396" y="121396"/>
                  </a:lnTo>
                  <a:lnTo>
                    <a:pt x="91053" y="155243"/>
                  </a:lnTo>
                  <a:lnTo>
                    <a:pt x="64526" y="192285"/>
                  </a:lnTo>
                  <a:lnTo>
                    <a:pt x="42125" y="232210"/>
                  </a:lnTo>
                  <a:lnTo>
                    <a:pt x="24161" y="274707"/>
                  </a:lnTo>
                  <a:lnTo>
                    <a:pt x="10945" y="319466"/>
                  </a:lnTo>
                  <a:lnTo>
                    <a:pt x="2788" y="366177"/>
                  </a:lnTo>
                  <a:lnTo>
                    <a:pt x="0" y="414528"/>
                  </a:lnTo>
                  <a:lnTo>
                    <a:pt x="0" y="4152887"/>
                  </a:lnTo>
                  <a:lnTo>
                    <a:pt x="2788" y="4201231"/>
                  </a:lnTo>
                  <a:lnTo>
                    <a:pt x="10945" y="4247937"/>
                  </a:lnTo>
                  <a:lnTo>
                    <a:pt x="24161" y="4292694"/>
                  </a:lnTo>
                  <a:lnTo>
                    <a:pt x="42125" y="4335191"/>
                  </a:lnTo>
                  <a:lnTo>
                    <a:pt x="64526" y="4375116"/>
                  </a:lnTo>
                  <a:lnTo>
                    <a:pt x="91053" y="4412160"/>
                  </a:lnTo>
                  <a:lnTo>
                    <a:pt x="121396" y="4446011"/>
                  </a:lnTo>
                  <a:lnTo>
                    <a:pt x="155243" y="4476357"/>
                  </a:lnTo>
                  <a:lnTo>
                    <a:pt x="192285" y="4502888"/>
                  </a:lnTo>
                  <a:lnTo>
                    <a:pt x="232210" y="4525293"/>
                  </a:lnTo>
                  <a:lnTo>
                    <a:pt x="274707" y="4543260"/>
                  </a:lnTo>
                  <a:lnTo>
                    <a:pt x="319466" y="4556479"/>
                  </a:lnTo>
                  <a:lnTo>
                    <a:pt x="366177" y="4564639"/>
                  </a:lnTo>
                  <a:lnTo>
                    <a:pt x="414527" y="4567428"/>
                  </a:lnTo>
                  <a:lnTo>
                    <a:pt x="2072639" y="4567428"/>
                  </a:lnTo>
                  <a:lnTo>
                    <a:pt x="2120990" y="4564639"/>
                  </a:lnTo>
                  <a:lnTo>
                    <a:pt x="2167701" y="4556479"/>
                  </a:lnTo>
                  <a:lnTo>
                    <a:pt x="2212460" y="4543260"/>
                  </a:lnTo>
                  <a:lnTo>
                    <a:pt x="2254957" y="4525293"/>
                  </a:lnTo>
                  <a:lnTo>
                    <a:pt x="2294882" y="4502888"/>
                  </a:lnTo>
                  <a:lnTo>
                    <a:pt x="2331924" y="4476357"/>
                  </a:lnTo>
                  <a:lnTo>
                    <a:pt x="2365771" y="4446011"/>
                  </a:lnTo>
                  <a:lnTo>
                    <a:pt x="2396114" y="4412160"/>
                  </a:lnTo>
                  <a:lnTo>
                    <a:pt x="2422641" y="4375116"/>
                  </a:lnTo>
                  <a:lnTo>
                    <a:pt x="2445042" y="4335191"/>
                  </a:lnTo>
                  <a:lnTo>
                    <a:pt x="2463006" y="4292694"/>
                  </a:lnTo>
                  <a:lnTo>
                    <a:pt x="2476222" y="4247937"/>
                  </a:lnTo>
                  <a:lnTo>
                    <a:pt x="2484379" y="4201231"/>
                  </a:lnTo>
                  <a:lnTo>
                    <a:pt x="2487167" y="4152887"/>
                  </a:lnTo>
                  <a:lnTo>
                    <a:pt x="2487167" y="414528"/>
                  </a:lnTo>
                  <a:lnTo>
                    <a:pt x="2484379" y="366177"/>
                  </a:lnTo>
                  <a:lnTo>
                    <a:pt x="2476222" y="319466"/>
                  </a:lnTo>
                  <a:lnTo>
                    <a:pt x="2463006" y="274707"/>
                  </a:lnTo>
                  <a:lnTo>
                    <a:pt x="2445042" y="232210"/>
                  </a:lnTo>
                  <a:lnTo>
                    <a:pt x="2422641" y="192285"/>
                  </a:lnTo>
                  <a:lnTo>
                    <a:pt x="2396114" y="155243"/>
                  </a:lnTo>
                  <a:lnTo>
                    <a:pt x="2365771" y="121396"/>
                  </a:lnTo>
                  <a:lnTo>
                    <a:pt x="2331924" y="91053"/>
                  </a:lnTo>
                  <a:lnTo>
                    <a:pt x="2294882" y="64526"/>
                  </a:lnTo>
                  <a:lnTo>
                    <a:pt x="2254957" y="42125"/>
                  </a:lnTo>
                  <a:lnTo>
                    <a:pt x="2212460" y="24161"/>
                  </a:lnTo>
                  <a:lnTo>
                    <a:pt x="2167701" y="10945"/>
                  </a:lnTo>
                  <a:lnTo>
                    <a:pt x="2120990" y="2788"/>
                  </a:lnTo>
                  <a:lnTo>
                    <a:pt x="2072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68574" y="238506"/>
              <a:ext cx="2487295" cy="4567555"/>
            </a:xfrm>
            <a:custGeom>
              <a:avLst/>
              <a:gdLst/>
              <a:ahLst/>
              <a:cxnLst/>
              <a:rect l="l" t="t" r="r" b="b"/>
              <a:pathLst>
                <a:path w="2487295" h="4567555">
                  <a:moveTo>
                    <a:pt x="0" y="414528"/>
                  </a:moveTo>
                  <a:lnTo>
                    <a:pt x="2788" y="366177"/>
                  </a:lnTo>
                  <a:lnTo>
                    <a:pt x="10945" y="319466"/>
                  </a:lnTo>
                  <a:lnTo>
                    <a:pt x="24161" y="274707"/>
                  </a:lnTo>
                  <a:lnTo>
                    <a:pt x="42125" y="232210"/>
                  </a:lnTo>
                  <a:lnTo>
                    <a:pt x="64526" y="192285"/>
                  </a:lnTo>
                  <a:lnTo>
                    <a:pt x="91053" y="155243"/>
                  </a:lnTo>
                  <a:lnTo>
                    <a:pt x="121396" y="121396"/>
                  </a:lnTo>
                  <a:lnTo>
                    <a:pt x="155243" y="91053"/>
                  </a:lnTo>
                  <a:lnTo>
                    <a:pt x="192285" y="64526"/>
                  </a:lnTo>
                  <a:lnTo>
                    <a:pt x="232210" y="42125"/>
                  </a:lnTo>
                  <a:lnTo>
                    <a:pt x="274707" y="24161"/>
                  </a:lnTo>
                  <a:lnTo>
                    <a:pt x="319466" y="10945"/>
                  </a:lnTo>
                  <a:lnTo>
                    <a:pt x="366177" y="2788"/>
                  </a:lnTo>
                  <a:lnTo>
                    <a:pt x="414527" y="0"/>
                  </a:lnTo>
                  <a:lnTo>
                    <a:pt x="2072639" y="0"/>
                  </a:lnTo>
                  <a:lnTo>
                    <a:pt x="2120990" y="2788"/>
                  </a:lnTo>
                  <a:lnTo>
                    <a:pt x="2167701" y="10945"/>
                  </a:lnTo>
                  <a:lnTo>
                    <a:pt x="2212460" y="24161"/>
                  </a:lnTo>
                  <a:lnTo>
                    <a:pt x="2254957" y="42125"/>
                  </a:lnTo>
                  <a:lnTo>
                    <a:pt x="2294882" y="64526"/>
                  </a:lnTo>
                  <a:lnTo>
                    <a:pt x="2331924" y="91053"/>
                  </a:lnTo>
                  <a:lnTo>
                    <a:pt x="2365771" y="121396"/>
                  </a:lnTo>
                  <a:lnTo>
                    <a:pt x="2396114" y="155243"/>
                  </a:lnTo>
                  <a:lnTo>
                    <a:pt x="2422641" y="192285"/>
                  </a:lnTo>
                  <a:lnTo>
                    <a:pt x="2445042" y="232210"/>
                  </a:lnTo>
                  <a:lnTo>
                    <a:pt x="2463006" y="274707"/>
                  </a:lnTo>
                  <a:lnTo>
                    <a:pt x="2476222" y="319466"/>
                  </a:lnTo>
                  <a:lnTo>
                    <a:pt x="2484379" y="366177"/>
                  </a:lnTo>
                  <a:lnTo>
                    <a:pt x="2487167" y="414528"/>
                  </a:lnTo>
                  <a:lnTo>
                    <a:pt x="2487167" y="4152887"/>
                  </a:lnTo>
                  <a:lnTo>
                    <a:pt x="2484379" y="4201231"/>
                  </a:lnTo>
                  <a:lnTo>
                    <a:pt x="2476222" y="4247937"/>
                  </a:lnTo>
                  <a:lnTo>
                    <a:pt x="2463006" y="4292694"/>
                  </a:lnTo>
                  <a:lnTo>
                    <a:pt x="2445042" y="4335191"/>
                  </a:lnTo>
                  <a:lnTo>
                    <a:pt x="2422641" y="4375116"/>
                  </a:lnTo>
                  <a:lnTo>
                    <a:pt x="2396114" y="4412160"/>
                  </a:lnTo>
                  <a:lnTo>
                    <a:pt x="2365771" y="4446011"/>
                  </a:lnTo>
                  <a:lnTo>
                    <a:pt x="2331924" y="4476357"/>
                  </a:lnTo>
                  <a:lnTo>
                    <a:pt x="2294882" y="4502888"/>
                  </a:lnTo>
                  <a:lnTo>
                    <a:pt x="2254957" y="4525293"/>
                  </a:lnTo>
                  <a:lnTo>
                    <a:pt x="2212460" y="4543260"/>
                  </a:lnTo>
                  <a:lnTo>
                    <a:pt x="2167701" y="4556479"/>
                  </a:lnTo>
                  <a:lnTo>
                    <a:pt x="2120990" y="4564639"/>
                  </a:lnTo>
                  <a:lnTo>
                    <a:pt x="2072639" y="4567428"/>
                  </a:lnTo>
                  <a:lnTo>
                    <a:pt x="414527" y="4567428"/>
                  </a:lnTo>
                  <a:lnTo>
                    <a:pt x="366177" y="4564639"/>
                  </a:lnTo>
                  <a:lnTo>
                    <a:pt x="319466" y="4556479"/>
                  </a:lnTo>
                  <a:lnTo>
                    <a:pt x="274707" y="4543260"/>
                  </a:lnTo>
                  <a:lnTo>
                    <a:pt x="232210" y="4525293"/>
                  </a:lnTo>
                  <a:lnTo>
                    <a:pt x="192285" y="4502888"/>
                  </a:lnTo>
                  <a:lnTo>
                    <a:pt x="155243" y="4476357"/>
                  </a:lnTo>
                  <a:lnTo>
                    <a:pt x="121396" y="4446011"/>
                  </a:lnTo>
                  <a:lnTo>
                    <a:pt x="91053" y="4412160"/>
                  </a:lnTo>
                  <a:lnTo>
                    <a:pt x="64526" y="4375116"/>
                  </a:lnTo>
                  <a:lnTo>
                    <a:pt x="42125" y="4335191"/>
                  </a:lnTo>
                  <a:lnTo>
                    <a:pt x="24161" y="4292694"/>
                  </a:lnTo>
                  <a:lnTo>
                    <a:pt x="10945" y="4247937"/>
                  </a:lnTo>
                  <a:lnTo>
                    <a:pt x="2788" y="4201231"/>
                  </a:lnTo>
                  <a:lnTo>
                    <a:pt x="0" y="4152887"/>
                  </a:lnTo>
                  <a:lnTo>
                    <a:pt x="0" y="414528"/>
                  </a:lnTo>
                  <a:close/>
                </a:path>
              </a:pathLst>
            </a:custGeom>
            <a:ln w="25400">
              <a:solidFill>
                <a:srgbClr val="5E1A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68574" y="928878"/>
              <a:ext cx="2487295" cy="3401695"/>
            </a:xfrm>
            <a:custGeom>
              <a:avLst/>
              <a:gdLst/>
              <a:ahLst/>
              <a:cxnLst/>
              <a:rect l="l" t="t" r="r" b="b"/>
              <a:pathLst>
                <a:path w="2487295" h="3401695">
                  <a:moveTo>
                    <a:pt x="2487168" y="0"/>
                  </a:moveTo>
                  <a:lnTo>
                    <a:pt x="0" y="0"/>
                  </a:lnTo>
                  <a:lnTo>
                    <a:pt x="0" y="3401567"/>
                  </a:lnTo>
                  <a:lnTo>
                    <a:pt x="2487168" y="3401567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F1F1F1">
                <a:alpha val="5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68574" y="928878"/>
              <a:ext cx="2487295" cy="3401695"/>
            </a:xfrm>
            <a:custGeom>
              <a:avLst/>
              <a:gdLst/>
              <a:ahLst/>
              <a:cxnLst/>
              <a:rect l="l" t="t" r="r" b="b"/>
              <a:pathLst>
                <a:path w="2487295" h="3401695">
                  <a:moveTo>
                    <a:pt x="0" y="3401567"/>
                  </a:moveTo>
                  <a:lnTo>
                    <a:pt x="2487168" y="3401567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401567"/>
                  </a:lnTo>
                  <a:close/>
                </a:path>
              </a:pathLst>
            </a:custGeom>
            <a:ln w="25400">
              <a:solidFill>
                <a:srgbClr val="4131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41396" y="363473"/>
              <a:ext cx="2493010" cy="53797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41396" y="363473"/>
              <a:ext cx="2493010" cy="538480"/>
            </a:xfrm>
            <a:custGeom>
              <a:avLst/>
              <a:gdLst/>
              <a:ahLst/>
              <a:cxnLst/>
              <a:rect l="l" t="t" r="r" b="b"/>
              <a:pathLst>
                <a:path w="2493010" h="538480">
                  <a:moveTo>
                    <a:pt x="72771" y="0"/>
                  </a:moveTo>
                  <a:lnTo>
                    <a:pt x="2450465" y="21209"/>
                  </a:lnTo>
                  <a:lnTo>
                    <a:pt x="2493010" y="537972"/>
                  </a:lnTo>
                  <a:lnTo>
                    <a:pt x="30226" y="537972"/>
                  </a:lnTo>
                  <a:lnTo>
                    <a:pt x="28301" y="486431"/>
                  </a:lnTo>
                  <a:lnTo>
                    <a:pt x="20226" y="433372"/>
                  </a:lnTo>
                  <a:lnTo>
                    <a:pt x="10090" y="379808"/>
                  </a:lnTo>
                  <a:lnTo>
                    <a:pt x="1985" y="326749"/>
                  </a:lnTo>
                  <a:lnTo>
                    <a:pt x="0" y="275209"/>
                  </a:lnTo>
                  <a:lnTo>
                    <a:pt x="72771" y="0"/>
                  </a:lnTo>
                  <a:close/>
                </a:path>
              </a:pathLst>
            </a:custGeom>
            <a:ln w="25400">
              <a:solidFill>
                <a:srgbClr val="5677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65348" y="376415"/>
              <a:ext cx="493242" cy="52985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222498" y="410718"/>
              <a:ext cx="388619" cy="42519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222498" y="410718"/>
              <a:ext cx="388620" cy="425450"/>
            </a:xfrm>
            <a:custGeom>
              <a:avLst/>
              <a:gdLst/>
              <a:ahLst/>
              <a:cxnLst/>
              <a:rect l="l" t="t" r="r" b="b"/>
              <a:pathLst>
                <a:path w="388620" h="425450">
                  <a:moveTo>
                    <a:pt x="0" y="212598"/>
                  </a:moveTo>
                  <a:lnTo>
                    <a:pt x="5131" y="163832"/>
                  </a:lnTo>
                  <a:lnTo>
                    <a:pt x="19749" y="119076"/>
                  </a:lnTo>
                  <a:lnTo>
                    <a:pt x="42687" y="79603"/>
                  </a:lnTo>
                  <a:lnTo>
                    <a:pt x="72778" y="46686"/>
                  </a:lnTo>
                  <a:lnTo>
                    <a:pt x="108857" y="21598"/>
                  </a:lnTo>
                  <a:lnTo>
                    <a:pt x="149756" y="5611"/>
                  </a:lnTo>
                  <a:lnTo>
                    <a:pt x="194310" y="0"/>
                  </a:lnTo>
                  <a:lnTo>
                    <a:pt x="238863" y="5611"/>
                  </a:lnTo>
                  <a:lnTo>
                    <a:pt x="279762" y="21598"/>
                  </a:lnTo>
                  <a:lnTo>
                    <a:pt x="315841" y="46686"/>
                  </a:lnTo>
                  <a:lnTo>
                    <a:pt x="345932" y="79603"/>
                  </a:lnTo>
                  <a:lnTo>
                    <a:pt x="368870" y="119076"/>
                  </a:lnTo>
                  <a:lnTo>
                    <a:pt x="383488" y="163832"/>
                  </a:lnTo>
                  <a:lnTo>
                    <a:pt x="388619" y="212598"/>
                  </a:lnTo>
                  <a:lnTo>
                    <a:pt x="383488" y="261363"/>
                  </a:lnTo>
                  <a:lnTo>
                    <a:pt x="368870" y="306119"/>
                  </a:lnTo>
                  <a:lnTo>
                    <a:pt x="345932" y="345592"/>
                  </a:lnTo>
                  <a:lnTo>
                    <a:pt x="315841" y="378509"/>
                  </a:lnTo>
                  <a:lnTo>
                    <a:pt x="279762" y="403597"/>
                  </a:lnTo>
                  <a:lnTo>
                    <a:pt x="238863" y="419584"/>
                  </a:lnTo>
                  <a:lnTo>
                    <a:pt x="194310" y="425196"/>
                  </a:lnTo>
                  <a:lnTo>
                    <a:pt x="149756" y="419584"/>
                  </a:lnTo>
                  <a:lnTo>
                    <a:pt x="108857" y="403597"/>
                  </a:lnTo>
                  <a:lnTo>
                    <a:pt x="72778" y="378509"/>
                  </a:lnTo>
                  <a:lnTo>
                    <a:pt x="42687" y="345592"/>
                  </a:lnTo>
                  <a:lnTo>
                    <a:pt x="19749" y="306119"/>
                  </a:lnTo>
                  <a:lnTo>
                    <a:pt x="5131" y="261363"/>
                  </a:lnTo>
                  <a:lnTo>
                    <a:pt x="0" y="212598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65499" y="555751"/>
              <a:ext cx="106552" cy="13677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068574" y="3853434"/>
              <a:ext cx="2466340" cy="477520"/>
            </a:xfrm>
            <a:custGeom>
              <a:avLst/>
              <a:gdLst/>
              <a:ahLst/>
              <a:cxnLst/>
              <a:rect l="l" t="t" r="r" b="b"/>
              <a:pathLst>
                <a:path w="2466340" h="477520">
                  <a:moveTo>
                    <a:pt x="2465831" y="0"/>
                  </a:moveTo>
                  <a:lnTo>
                    <a:pt x="0" y="0"/>
                  </a:lnTo>
                  <a:lnTo>
                    <a:pt x="0" y="477011"/>
                  </a:lnTo>
                  <a:lnTo>
                    <a:pt x="2465831" y="477011"/>
                  </a:lnTo>
                  <a:lnTo>
                    <a:pt x="24658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068574" y="3853434"/>
              <a:ext cx="2466340" cy="477520"/>
            </a:xfrm>
            <a:custGeom>
              <a:avLst/>
              <a:gdLst/>
              <a:ahLst/>
              <a:cxnLst/>
              <a:rect l="l" t="t" r="r" b="b"/>
              <a:pathLst>
                <a:path w="2466340" h="477520">
                  <a:moveTo>
                    <a:pt x="0" y="477011"/>
                  </a:moveTo>
                  <a:lnTo>
                    <a:pt x="2465831" y="477011"/>
                  </a:lnTo>
                  <a:lnTo>
                    <a:pt x="2465831" y="0"/>
                  </a:lnTo>
                  <a:lnTo>
                    <a:pt x="0" y="0"/>
                  </a:lnTo>
                  <a:lnTo>
                    <a:pt x="0" y="477011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111246" y="3922014"/>
              <a:ext cx="1981200" cy="323215"/>
            </a:xfrm>
            <a:custGeom>
              <a:avLst/>
              <a:gdLst/>
              <a:ahLst/>
              <a:cxnLst/>
              <a:rect l="l" t="t" r="r" b="b"/>
              <a:pathLst>
                <a:path w="1981200" h="323214">
                  <a:moveTo>
                    <a:pt x="1927352" y="0"/>
                  </a:moveTo>
                  <a:lnTo>
                    <a:pt x="53848" y="0"/>
                  </a:lnTo>
                  <a:lnTo>
                    <a:pt x="32896" y="4231"/>
                  </a:lnTo>
                  <a:lnTo>
                    <a:pt x="15779" y="15770"/>
                  </a:lnTo>
                  <a:lnTo>
                    <a:pt x="4234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4" y="290201"/>
                  </a:lnTo>
                  <a:lnTo>
                    <a:pt x="15779" y="307317"/>
                  </a:lnTo>
                  <a:lnTo>
                    <a:pt x="32896" y="318856"/>
                  </a:lnTo>
                  <a:lnTo>
                    <a:pt x="53848" y="323088"/>
                  </a:lnTo>
                  <a:lnTo>
                    <a:pt x="1927352" y="323088"/>
                  </a:lnTo>
                  <a:lnTo>
                    <a:pt x="1948303" y="318856"/>
                  </a:lnTo>
                  <a:lnTo>
                    <a:pt x="1965420" y="307317"/>
                  </a:lnTo>
                  <a:lnTo>
                    <a:pt x="1976965" y="290201"/>
                  </a:lnTo>
                  <a:lnTo>
                    <a:pt x="1981200" y="269240"/>
                  </a:lnTo>
                  <a:lnTo>
                    <a:pt x="1981200" y="53848"/>
                  </a:lnTo>
                  <a:lnTo>
                    <a:pt x="1976965" y="32886"/>
                  </a:lnTo>
                  <a:lnTo>
                    <a:pt x="1965420" y="15770"/>
                  </a:lnTo>
                  <a:lnTo>
                    <a:pt x="1948303" y="4231"/>
                  </a:lnTo>
                  <a:lnTo>
                    <a:pt x="19273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111246" y="3922014"/>
              <a:ext cx="1981200" cy="323215"/>
            </a:xfrm>
            <a:custGeom>
              <a:avLst/>
              <a:gdLst/>
              <a:ahLst/>
              <a:cxnLst/>
              <a:rect l="l" t="t" r="r" b="b"/>
              <a:pathLst>
                <a:path w="1981200" h="323214">
                  <a:moveTo>
                    <a:pt x="0" y="53848"/>
                  </a:moveTo>
                  <a:lnTo>
                    <a:pt x="4234" y="32886"/>
                  </a:lnTo>
                  <a:lnTo>
                    <a:pt x="15779" y="15770"/>
                  </a:lnTo>
                  <a:lnTo>
                    <a:pt x="32896" y="4231"/>
                  </a:lnTo>
                  <a:lnTo>
                    <a:pt x="53848" y="0"/>
                  </a:lnTo>
                  <a:lnTo>
                    <a:pt x="1927352" y="0"/>
                  </a:lnTo>
                  <a:lnTo>
                    <a:pt x="1948303" y="4231"/>
                  </a:lnTo>
                  <a:lnTo>
                    <a:pt x="1965420" y="15770"/>
                  </a:lnTo>
                  <a:lnTo>
                    <a:pt x="1976965" y="32886"/>
                  </a:lnTo>
                  <a:lnTo>
                    <a:pt x="1981200" y="53848"/>
                  </a:lnTo>
                  <a:lnTo>
                    <a:pt x="1981200" y="269240"/>
                  </a:lnTo>
                  <a:lnTo>
                    <a:pt x="1976965" y="290201"/>
                  </a:lnTo>
                  <a:lnTo>
                    <a:pt x="1965420" y="307317"/>
                  </a:lnTo>
                  <a:lnTo>
                    <a:pt x="1948303" y="318856"/>
                  </a:lnTo>
                  <a:lnTo>
                    <a:pt x="1927352" y="323088"/>
                  </a:lnTo>
                  <a:lnTo>
                    <a:pt x="53848" y="323088"/>
                  </a:lnTo>
                  <a:lnTo>
                    <a:pt x="32896" y="318856"/>
                  </a:lnTo>
                  <a:lnTo>
                    <a:pt x="15779" y="307317"/>
                  </a:lnTo>
                  <a:lnTo>
                    <a:pt x="4234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5753100" y="64007"/>
            <a:ext cx="2683510" cy="4808220"/>
            <a:chOff x="5753100" y="64007"/>
            <a:chExt cx="2683510" cy="4808220"/>
          </a:xfrm>
        </p:grpSpPr>
        <p:sp>
          <p:nvSpPr>
            <p:cNvPr id="71" name="object 71"/>
            <p:cNvSpPr/>
            <p:nvPr/>
          </p:nvSpPr>
          <p:spPr>
            <a:xfrm>
              <a:off x="5753100" y="64007"/>
              <a:ext cx="2683382" cy="480783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855970" y="188213"/>
              <a:ext cx="2487295" cy="4569460"/>
            </a:xfrm>
            <a:custGeom>
              <a:avLst/>
              <a:gdLst/>
              <a:ahLst/>
              <a:cxnLst/>
              <a:rect l="l" t="t" r="r" b="b"/>
              <a:pathLst>
                <a:path w="2487295" h="4569460">
                  <a:moveTo>
                    <a:pt x="2072639" y="0"/>
                  </a:moveTo>
                  <a:lnTo>
                    <a:pt x="414527" y="0"/>
                  </a:lnTo>
                  <a:lnTo>
                    <a:pt x="366177" y="2788"/>
                  </a:lnTo>
                  <a:lnTo>
                    <a:pt x="319466" y="10945"/>
                  </a:lnTo>
                  <a:lnTo>
                    <a:pt x="274707" y="24161"/>
                  </a:lnTo>
                  <a:lnTo>
                    <a:pt x="232210" y="42125"/>
                  </a:lnTo>
                  <a:lnTo>
                    <a:pt x="192285" y="64526"/>
                  </a:lnTo>
                  <a:lnTo>
                    <a:pt x="155243" y="91053"/>
                  </a:lnTo>
                  <a:lnTo>
                    <a:pt x="121396" y="121396"/>
                  </a:lnTo>
                  <a:lnTo>
                    <a:pt x="91053" y="155243"/>
                  </a:lnTo>
                  <a:lnTo>
                    <a:pt x="64526" y="192285"/>
                  </a:lnTo>
                  <a:lnTo>
                    <a:pt x="42125" y="232210"/>
                  </a:lnTo>
                  <a:lnTo>
                    <a:pt x="24161" y="274707"/>
                  </a:lnTo>
                  <a:lnTo>
                    <a:pt x="10945" y="319466"/>
                  </a:lnTo>
                  <a:lnTo>
                    <a:pt x="2788" y="366177"/>
                  </a:lnTo>
                  <a:lnTo>
                    <a:pt x="0" y="414527"/>
                  </a:lnTo>
                  <a:lnTo>
                    <a:pt x="0" y="4154424"/>
                  </a:lnTo>
                  <a:lnTo>
                    <a:pt x="2788" y="4202765"/>
                  </a:lnTo>
                  <a:lnTo>
                    <a:pt x="10945" y="4249469"/>
                  </a:lnTo>
                  <a:lnTo>
                    <a:pt x="24161" y="4294224"/>
                  </a:lnTo>
                  <a:lnTo>
                    <a:pt x="42125" y="4336719"/>
                  </a:lnTo>
                  <a:lnTo>
                    <a:pt x="64526" y="4376644"/>
                  </a:lnTo>
                  <a:lnTo>
                    <a:pt x="91053" y="4413687"/>
                  </a:lnTo>
                  <a:lnTo>
                    <a:pt x="121396" y="4447536"/>
                  </a:lnTo>
                  <a:lnTo>
                    <a:pt x="155243" y="4477882"/>
                  </a:lnTo>
                  <a:lnTo>
                    <a:pt x="192285" y="4504413"/>
                  </a:lnTo>
                  <a:lnTo>
                    <a:pt x="232210" y="4526817"/>
                  </a:lnTo>
                  <a:lnTo>
                    <a:pt x="274707" y="4544784"/>
                  </a:lnTo>
                  <a:lnTo>
                    <a:pt x="319466" y="4558003"/>
                  </a:lnTo>
                  <a:lnTo>
                    <a:pt x="366177" y="4566163"/>
                  </a:lnTo>
                  <a:lnTo>
                    <a:pt x="414527" y="4568952"/>
                  </a:lnTo>
                  <a:lnTo>
                    <a:pt x="2072639" y="4568952"/>
                  </a:lnTo>
                  <a:lnTo>
                    <a:pt x="2120990" y="4566163"/>
                  </a:lnTo>
                  <a:lnTo>
                    <a:pt x="2167701" y="4558003"/>
                  </a:lnTo>
                  <a:lnTo>
                    <a:pt x="2212460" y="4544784"/>
                  </a:lnTo>
                  <a:lnTo>
                    <a:pt x="2254957" y="4526817"/>
                  </a:lnTo>
                  <a:lnTo>
                    <a:pt x="2294882" y="4504413"/>
                  </a:lnTo>
                  <a:lnTo>
                    <a:pt x="2331924" y="4477882"/>
                  </a:lnTo>
                  <a:lnTo>
                    <a:pt x="2365771" y="4447536"/>
                  </a:lnTo>
                  <a:lnTo>
                    <a:pt x="2396114" y="4413687"/>
                  </a:lnTo>
                  <a:lnTo>
                    <a:pt x="2422641" y="4376644"/>
                  </a:lnTo>
                  <a:lnTo>
                    <a:pt x="2445042" y="4336719"/>
                  </a:lnTo>
                  <a:lnTo>
                    <a:pt x="2463006" y="4294224"/>
                  </a:lnTo>
                  <a:lnTo>
                    <a:pt x="2476222" y="4249469"/>
                  </a:lnTo>
                  <a:lnTo>
                    <a:pt x="2484379" y="4202765"/>
                  </a:lnTo>
                  <a:lnTo>
                    <a:pt x="2487168" y="4154424"/>
                  </a:lnTo>
                  <a:lnTo>
                    <a:pt x="2487168" y="414527"/>
                  </a:lnTo>
                  <a:lnTo>
                    <a:pt x="2484379" y="366177"/>
                  </a:lnTo>
                  <a:lnTo>
                    <a:pt x="2476222" y="319466"/>
                  </a:lnTo>
                  <a:lnTo>
                    <a:pt x="2463006" y="274707"/>
                  </a:lnTo>
                  <a:lnTo>
                    <a:pt x="2445042" y="232210"/>
                  </a:lnTo>
                  <a:lnTo>
                    <a:pt x="2422641" y="192285"/>
                  </a:lnTo>
                  <a:lnTo>
                    <a:pt x="2396114" y="155243"/>
                  </a:lnTo>
                  <a:lnTo>
                    <a:pt x="2365771" y="121396"/>
                  </a:lnTo>
                  <a:lnTo>
                    <a:pt x="2331924" y="91053"/>
                  </a:lnTo>
                  <a:lnTo>
                    <a:pt x="2294882" y="64526"/>
                  </a:lnTo>
                  <a:lnTo>
                    <a:pt x="2254957" y="42125"/>
                  </a:lnTo>
                  <a:lnTo>
                    <a:pt x="2212460" y="24161"/>
                  </a:lnTo>
                  <a:lnTo>
                    <a:pt x="2167701" y="10945"/>
                  </a:lnTo>
                  <a:lnTo>
                    <a:pt x="2120990" y="2788"/>
                  </a:lnTo>
                  <a:lnTo>
                    <a:pt x="2072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855970" y="188213"/>
              <a:ext cx="2487295" cy="4569460"/>
            </a:xfrm>
            <a:custGeom>
              <a:avLst/>
              <a:gdLst/>
              <a:ahLst/>
              <a:cxnLst/>
              <a:rect l="l" t="t" r="r" b="b"/>
              <a:pathLst>
                <a:path w="2487295" h="4569460">
                  <a:moveTo>
                    <a:pt x="0" y="414527"/>
                  </a:moveTo>
                  <a:lnTo>
                    <a:pt x="2788" y="366177"/>
                  </a:lnTo>
                  <a:lnTo>
                    <a:pt x="10945" y="319466"/>
                  </a:lnTo>
                  <a:lnTo>
                    <a:pt x="24161" y="274707"/>
                  </a:lnTo>
                  <a:lnTo>
                    <a:pt x="42125" y="232210"/>
                  </a:lnTo>
                  <a:lnTo>
                    <a:pt x="64526" y="192285"/>
                  </a:lnTo>
                  <a:lnTo>
                    <a:pt x="91053" y="155243"/>
                  </a:lnTo>
                  <a:lnTo>
                    <a:pt x="121396" y="121396"/>
                  </a:lnTo>
                  <a:lnTo>
                    <a:pt x="155243" y="91053"/>
                  </a:lnTo>
                  <a:lnTo>
                    <a:pt x="192285" y="64526"/>
                  </a:lnTo>
                  <a:lnTo>
                    <a:pt x="232210" y="42125"/>
                  </a:lnTo>
                  <a:lnTo>
                    <a:pt x="274707" y="24161"/>
                  </a:lnTo>
                  <a:lnTo>
                    <a:pt x="319466" y="10945"/>
                  </a:lnTo>
                  <a:lnTo>
                    <a:pt x="366177" y="2788"/>
                  </a:lnTo>
                  <a:lnTo>
                    <a:pt x="414527" y="0"/>
                  </a:lnTo>
                  <a:lnTo>
                    <a:pt x="2072639" y="0"/>
                  </a:lnTo>
                  <a:lnTo>
                    <a:pt x="2120990" y="2788"/>
                  </a:lnTo>
                  <a:lnTo>
                    <a:pt x="2167701" y="10945"/>
                  </a:lnTo>
                  <a:lnTo>
                    <a:pt x="2212460" y="24161"/>
                  </a:lnTo>
                  <a:lnTo>
                    <a:pt x="2254957" y="42125"/>
                  </a:lnTo>
                  <a:lnTo>
                    <a:pt x="2294882" y="64526"/>
                  </a:lnTo>
                  <a:lnTo>
                    <a:pt x="2331924" y="91053"/>
                  </a:lnTo>
                  <a:lnTo>
                    <a:pt x="2365771" y="121396"/>
                  </a:lnTo>
                  <a:lnTo>
                    <a:pt x="2396114" y="155243"/>
                  </a:lnTo>
                  <a:lnTo>
                    <a:pt x="2422641" y="192285"/>
                  </a:lnTo>
                  <a:lnTo>
                    <a:pt x="2445042" y="232210"/>
                  </a:lnTo>
                  <a:lnTo>
                    <a:pt x="2463006" y="274707"/>
                  </a:lnTo>
                  <a:lnTo>
                    <a:pt x="2476222" y="319466"/>
                  </a:lnTo>
                  <a:lnTo>
                    <a:pt x="2484379" y="366177"/>
                  </a:lnTo>
                  <a:lnTo>
                    <a:pt x="2487168" y="414527"/>
                  </a:lnTo>
                  <a:lnTo>
                    <a:pt x="2487168" y="4154424"/>
                  </a:lnTo>
                  <a:lnTo>
                    <a:pt x="2484379" y="4202765"/>
                  </a:lnTo>
                  <a:lnTo>
                    <a:pt x="2476222" y="4249469"/>
                  </a:lnTo>
                  <a:lnTo>
                    <a:pt x="2463006" y="4294224"/>
                  </a:lnTo>
                  <a:lnTo>
                    <a:pt x="2445042" y="4336719"/>
                  </a:lnTo>
                  <a:lnTo>
                    <a:pt x="2422641" y="4376644"/>
                  </a:lnTo>
                  <a:lnTo>
                    <a:pt x="2396114" y="4413687"/>
                  </a:lnTo>
                  <a:lnTo>
                    <a:pt x="2365771" y="4447536"/>
                  </a:lnTo>
                  <a:lnTo>
                    <a:pt x="2331924" y="4477882"/>
                  </a:lnTo>
                  <a:lnTo>
                    <a:pt x="2294882" y="4504413"/>
                  </a:lnTo>
                  <a:lnTo>
                    <a:pt x="2254957" y="4526817"/>
                  </a:lnTo>
                  <a:lnTo>
                    <a:pt x="2212460" y="4544784"/>
                  </a:lnTo>
                  <a:lnTo>
                    <a:pt x="2167701" y="4558003"/>
                  </a:lnTo>
                  <a:lnTo>
                    <a:pt x="2120990" y="4566163"/>
                  </a:lnTo>
                  <a:lnTo>
                    <a:pt x="2072639" y="4568952"/>
                  </a:lnTo>
                  <a:lnTo>
                    <a:pt x="414527" y="4568952"/>
                  </a:lnTo>
                  <a:lnTo>
                    <a:pt x="366177" y="4566163"/>
                  </a:lnTo>
                  <a:lnTo>
                    <a:pt x="319466" y="4558003"/>
                  </a:lnTo>
                  <a:lnTo>
                    <a:pt x="274707" y="4544784"/>
                  </a:lnTo>
                  <a:lnTo>
                    <a:pt x="232210" y="4526817"/>
                  </a:lnTo>
                  <a:lnTo>
                    <a:pt x="192285" y="4504413"/>
                  </a:lnTo>
                  <a:lnTo>
                    <a:pt x="155243" y="4477882"/>
                  </a:lnTo>
                  <a:lnTo>
                    <a:pt x="121396" y="4447536"/>
                  </a:lnTo>
                  <a:lnTo>
                    <a:pt x="91053" y="4413687"/>
                  </a:lnTo>
                  <a:lnTo>
                    <a:pt x="64526" y="4376644"/>
                  </a:lnTo>
                  <a:lnTo>
                    <a:pt x="42125" y="4336719"/>
                  </a:lnTo>
                  <a:lnTo>
                    <a:pt x="24161" y="4294224"/>
                  </a:lnTo>
                  <a:lnTo>
                    <a:pt x="10945" y="4249469"/>
                  </a:lnTo>
                  <a:lnTo>
                    <a:pt x="2788" y="4202765"/>
                  </a:lnTo>
                  <a:lnTo>
                    <a:pt x="0" y="4154424"/>
                  </a:lnTo>
                  <a:lnTo>
                    <a:pt x="0" y="414527"/>
                  </a:lnTo>
                  <a:close/>
                </a:path>
              </a:pathLst>
            </a:custGeom>
            <a:ln w="25400">
              <a:solidFill>
                <a:srgbClr val="5E1A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855970" y="543306"/>
              <a:ext cx="2487168" cy="378714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855970" y="543306"/>
              <a:ext cx="2487295" cy="3787140"/>
            </a:xfrm>
            <a:custGeom>
              <a:avLst/>
              <a:gdLst/>
              <a:ahLst/>
              <a:cxnLst/>
              <a:rect l="l" t="t" r="r" b="b"/>
              <a:pathLst>
                <a:path w="2487295" h="3787140">
                  <a:moveTo>
                    <a:pt x="0" y="3787140"/>
                  </a:moveTo>
                  <a:lnTo>
                    <a:pt x="2487168" y="37871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787140"/>
                  </a:lnTo>
                  <a:close/>
                </a:path>
              </a:pathLst>
            </a:custGeom>
            <a:ln w="25399">
              <a:solidFill>
                <a:srgbClr val="4131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965697" y="671321"/>
              <a:ext cx="2225040" cy="372110"/>
            </a:xfrm>
            <a:custGeom>
              <a:avLst/>
              <a:gdLst/>
              <a:ahLst/>
              <a:cxnLst/>
              <a:rect l="l" t="t" r="r" b="b"/>
              <a:pathLst>
                <a:path w="2225040" h="372109">
                  <a:moveTo>
                    <a:pt x="2163063" y="0"/>
                  </a:moveTo>
                  <a:lnTo>
                    <a:pt x="61975" y="0"/>
                  </a:lnTo>
                  <a:lnTo>
                    <a:pt x="37826" y="4861"/>
                  </a:lnTo>
                  <a:lnTo>
                    <a:pt x="18129" y="18129"/>
                  </a:lnTo>
                  <a:lnTo>
                    <a:pt x="4861" y="37826"/>
                  </a:lnTo>
                  <a:lnTo>
                    <a:pt x="0" y="61975"/>
                  </a:lnTo>
                  <a:lnTo>
                    <a:pt x="0" y="309879"/>
                  </a:lnTo>
                  <a:lnTo>
                    <a:pt x="4861" y="334029"/>
                  </a:lnTo>
                  <a:lnTo>
                    <a:pt x="18129" y="353726"/>
                  </a:lnTo>
                  <a:lnTo>
                    <a:pt x="37826" y="366994"/>
                  </a:lnTo>
                  <a:lnTo>
                    <a:pt x="61975" y="371855"/>
                  </a:lnTo>
                  <a:lnTo>
                    <a:pt x="2163063" y="371855"/>
                  </a:lnTo>
                  <a:lnTo>
                    <a:pt x="2187213" y="366994"/>
                  </a:lnTo>
                  <a:lnTo>
                    <a:pt x="2206910" y="353726"/>
                  </a:lnTo>
                  <a:lnTo>
                    <a:pt x="2220178" y="334029"/>
                  </a:lnTo>
                  <a:lnTo>
                    <a:pt x="2225040" y="309879"/>
                  </a:lnTo>
                  <a:lnTo>
                    <a:pt x="2225040" y="61975"/>
                  </a:lnTo>
                  <a:lnTo>
                    <a:pt x="2220178" y="37826"/>
                  </a:lnTo>
                  <a:lnTo>
                    <a:pt x="2206910" y="18129"/>
                  </a:lnTo>
                  <a:lnTo>
                    <a:pt x="2187213" y="4861"/>
                  </a:lnTo>
                  <a:lnTo>
                    <a:pt x="21630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965697" y="671321"/>
              <a:ext cx="2225040" cy="372110"/>
            </a:xfrm>
            <a:custGeom>
              <a:avLst/>
              <a:gdLst/>
              <a:ahLst/>
              <a:cxnLst/>
              <a:rect l="l" t="t" r="r" b="b"/>
              <a:pathLst>
                <a:path w="2225040" h="372109">
                  <a:moveTo>
                    <a:pt x="0" y="61975"/>
                  </a:moveTo>
                  <a:lnTo>
                    <a:pt x="4861" y="37826"/>
                  </a:lnTo>
                  <a:lnTo>
                    <a:pt x="18129" y="18129"/>
                  </a:lnTo>
                  <a:lnTo>
                    <a:pt x="37826" y="4861"/>
                  </a:lnTo>
                  <a:lnTo>
                    <a:pt x="61975" y="0"/>
                  </a:lnTo>
                  <a:lnTo>
                    <a:pt x="2163063" y="0"/>
                  </a:lnTo>
                  <a:lnTo>
                    <a:pt x="2187213" y="4861"/>
                  </a:lnTo>
                  <a:lnTo>
                    <a:pt x="2206910" y="18129"/>
                  </a:lnTo>
                  <a:lnTo>
                    <a:pt x="2220178" y="37826"/>
                  </a:lnTo>
                  <a:lnTo>
                    <a:pt x="2225040" y="61975"/>
                  </a:lnTo>
                  <a:lnTo>
                    <a:pt x="2225040" y="309879"/>
                  </a:lnTo>
                  <a:lnTo>
                    <a:pt x="2220178" y="334029"/>
                  </a:lnTo>
                  <a:lnTo>
                    <a:pt x="2206910" y="353726"/>
                  </a:lnTo>
                  <a:lnTo>
                    <a:pt x="2187213" y="366994"/>
                  </a:lnTo>
                  <a:lnTo>
                    <a:pt x="2163063" y="371855"/>
                  </a:lnTo>
                  <a:lnTo>
                    <a:pt x="61975" y="371855"/>
                  </a:lnTo>
                  <a:lnTo>
                    <a:pt x="37826" y="366994"/>
                  </a:lnTo>
                  <a:lnTo>
                    <a:pt x="18129" y="353726"/>
                  </a:lnTo>
                  <a:lnTo>
                    <a:pt x="4861" y="334029"/>
                  </a:lnTo>
                  <a:lnTo>
                    <a:pt x="0" y="309879"/>
                  </a:lnTo>
                  <a:lnTo>
                    <a:pt x="0" y="619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3081273" y="3958234"/>
            <a:ext cx="24511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Message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2909316" y="86880"/>
            <a:ext cx="2744470" cy="4839970"/>
            <a:chOff x="2909316" y="86880"/>
            <a:chExt cx="2744470" cy="4839970"/>
          </a:xfrm>
        </p:grpSpPr>
        <p:sp>
          <p:nvSpPr>
            <p:cNvPr id="80" name="object 80"/>
            <p:cNvSpPr/>
            <p:nvPr/>
          </p:nvSpPr>
          <p:spPr>
            <a:xfrm>
              <a:off x="3939540" y="3227793"/>
              <a:ext cx="1567814" cy="57877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980688" y="3249117"/>
              <a:ext cx="1490344" cy="50119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046219" y="3314699"/>
              <a:ext cx="1363979" cy="37490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093208" y="3883152"/>
              <a:ext cx="405104" cy="40957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140451" y="3907535"/>
              <a:ext cx="320039" cy="324611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140451" y="3907535"/>
              <a:ext cx="320040" cy="325120"/>
            </a:xfrm>
            <a:custGeom>
              <a:avLst/>
              <a:gdLst/>
              <a:ahLst/>
              <a:cxnLst/>
              <a:rect l="l" t="t" r="r" b="b"/>
              <a:pathLst>
                <a:path w="320039" h="325120">
                  <a:moveTo>
                    <a:pt x="0" y="162305"/>
                  </a:moveTo>
                  <a:lnTo>
                    <a:pt x="5714" y="119159"/>
                  </a:lnTo>
                  <a:lnTo>
                    <a:pt x="21843" y="80388"/>
                  </a:lnTo>
                  <a:lnTo>
                    <a:pt x="46862" y="47539"/>
                  </a:lnTo>
                  <a:lnTo>
                    <a:pt x="79248" y="22160"/>
                  </a:lnTo>
                  <a:lnTo>
                    <a:pt x="117475" y="5797"/>
                  </a:lnTo>
                  <a:lnTo>
                    <a:pt x="160020" y="0"/>
                  </a:lnTo>
                  <a:lnTo>
                    <a:pt x="202564" y="5797"/>
                  </a:lnTo>
                  <a:lnTo>
                    <a:pt x="240791" y="22160"/>
                  </a:lnTo>
                  <a:lnTo>
                    <a:pt x="273176" y="47539"/>
                  </a:lnTo>
                  <a:lnTo>
                    <a:pt x="298195" y="80388"/>
                  </a:lnTo>
                  <a:lnTo>
                    <a:pt x="314324" y="119159"/>
                  </a:lnTo>
                  <a:lnTo>
                    <a:pt x="320039" y="162305"/>
                  </a:lnTo>
                  <a:lnTo>
                    <a:pt x="314325" y="205452"/>
                  </a:lnTo>
                  <a:lnTo>
                    <a:pt x="298196" y="244223"/>
                  </a:lnTo>
                  <a:lnTo>
                    <a:pt x="273177" y="277072"/>
                  </a:lnTo>
                  <a:lnTo>
                    <a:pt x="240792" y="302451"/>
                  </a:lnTo>
                  <a:lnTo>
                    <a:pt x="202565" y="318814"/>
                  </a:lnTo>
                  <a:lnTo>
                    <a:pt x="160020" y="324611"/>
                  </a:lnTo>
                  <a:lnTo>
                    <a:pt x="117475" y="318814"/>
                  </a:lnTo>
                  <a:lnTo>
                    <a:pt x="79248" y="302451"/>
                  </a:lnTo>
                  <a:lnTo>
                    <a:pt x="46862" y="277072"/>
                  </a:lnTo>
                  <a:lnTo>
                    <a:pt x="21843" y="244223"/>
                  </a:lnTo>
                  <a:lnTo>
                    <a:pt x="5714" y="205452"/>
                  </a:lnTo>
                  <a:lnTo>
                    <a:pt x="0" y="1623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112008" y="2584665"/>
              <a:ext cx="1566291" cy="57877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153156" y="2605989"/>
              <a:ext cx="1488820" cy="50119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218688" y="2671571"/>
              <a:ext cx="1362456" cy="37490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256530" y="3983990"/>
              <a:ext cx="110744" cy="162559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909316" y="86880"/>
              <a:ext cx="2744343" cy="483984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029712" y="227075"/>
              <a:ext cx="2513330" cy="4569460"/>
            </a:xfrm>
            <a:custGeom>
              <a:avLst/>
              <a:gdLst/>
              <a:ahLst/>
              <a:cxnLst/>
              <a:rect l="l" t="t" r="r" b="b"/>
              <a:pathLst>
                <a:path w="2513329" h="4569460">
                  <a:moveTo>
                    <a:pt x="0" y="418846"/>
                  </a:moveTo>
                  <a:lnTo>
                    <a:pt x="2818" y="370009"/>
                  </a:lnTo>
                  <a:lnTo>
                    <a:pt x="11064" y="322825"/>
                  </a:lnTo>
                  <a:lnTo>
                    <a:pt x="24424" y="277608"/>
                  </a:lnTo>
                  <a:lnTo>
                    <a:pt x="42581" y="234672"/>
                  </a:lnTo>
                  <a:lnTo>
                    <a:pt x="65222" y="194332"/>
                  </a:lnTo>
                  <a:lnTo>
                    <a:pt x="92033" y="156902"/>
                  </a:lnTo>
                  <a:lnTo>
                    <a:pt x="122697" y="122697"/>
                  </a:lnTo>
                  <a:lnTo>
                    <a:pt x="156902" y="92033"/>
                  </a:lnTo>
                  <a:lnTo>
                    <a:pt x="194332" y="65222"/>
                  </a:lnTo>
                  <a:lnTo>
                    <a:pt x="234672" y="42581"/>
                  </a:lnTo>
                  <a:lnTo>
                    <a:pt x="277608" y="24424"/>
                  </a:lnTo>
                  <a:lnTo>
                    <a:pt x="322825" y="11064"/>
                  </a:lnTo>
                  <a:lnTo>
                    <a:pt x="370009" y="2818"/>
                  </a:lnTo>
                  <a:lnTo>
                    <a:pt x="418846" y="0"/>
                  </a:lnTo>
                  <a:lnTo>
                    <a:pt x="2094229" y="0"/>
                  </a:lnTo>
                  <a:lnTo>
                    <a:pt x="2143066" y="2818"/>
                  </a:lnTo>
                  <a:lnTo>
                    <a:pt x="2190250" y="11064"/>
                  </a:lnTo>
                  <a:lnTo>
                    <a:pt x="2235467" y="24424"/>
                  </a:lnTo>
                  <a:lnTo>
                    <a:pt x="2278403" y="42581"/>
                  </a:lnTo>
                  <a:lnTo>
                    <a:pt x="2318743" y="65222"/>
                  </a:lnTo>
                  <a:lnTo>
                    <a:pt x="2356173" y="92033"/>
                  </a:lnTo>
                  <a:lnTo>
                    <a:pt x="2390378" y="122697"/>
                  </a:lnTo>
                  <a:lnTo>
                    <a:pt x="2421042" y="156902"/>
                  </a:lnTo>
                  <a:lnTo>
                    <a:pt x="2447853" y="194332"/>
                  </a:lnTo>
                  <a:lnTo>
                    <a:pt x="2470494" y="234672"/>
                  </a:lnTo>
                  <a:lnTo>
                    <a:pt x="2488651" y="277608"/>
                  </a:lnTo>
                  <a:lnTo>
                    <a:pt x="2502011" y="322825"/>
                  </a:lnTo>
                  <a:lnTo>
                    <a:pt x="2510257" y="370009"/>
                  </a:lnTo>
                  <a:lnTo>
                    <a:pt x="2513076" y="418846"/>
                  </a:lnTo>
                  <a:lnTo>
                    <a:pt x="2513076" y="4150093"/>
                  </a:lnTo>
                  <a:lnTo>
                    <a:pt x="2510257" y="4198941"/>
                  </a:lnTo>
                  <a:lnTo>
                    <a:pt x="2502011" y="4246134"/>
                  </a:lnTo>
                  <a:lnTo>
                    <a:pt x="2488651" y="4291357"/>
                  </a:lnTo>
                  <a:lnTo>
                    <a:pt x="2470494" y="4334297"/>
                  </a:lnTo>
                  <a:lnTo>
                    <a:pt x="2447853" y="4374639"/>
                  </a:lnTo>
                  <a:lnTo>
                    <a:pt x="2421042" y="4412068"/>
                  </a:lnTo>
                  <a:lnTo>
                    <a:pt x="2390378" y="4446271"/>
                  </a:lnTo>
                  <a:lnTo>
                    <a:pt x="2356173" y="4476933"/>
                  </a:lnTo>
                  <a:lnTo>
                    <a:pt x="2318743" y="4503741"/>
                  </a:lnTo>
                  <a:lnTo>
                    <a:pt x="2278403" y="4526378"/>
                  </a:lnTo>
                  <a:lnTo>
                    <a:pt x="2235467" y="4544533"/>
                  </a:lnTo>
                  <a:lnTo>
                    <a:pt x="2190250" y="4557889"/>
                  </a:lnTo>
                  <a:lnTo>
                    <a:pt x="2143066" y="4566134"/>
                  </a:lnTo>
                  <a:lnTo>
                    <a:pt x="2094229" y="4568952"/>
                  </a:lnTo>
                  <a:lnTo>
                    <a:pt x="418846" y="4568952"/>
                  </a:lnTo>
                  <a:lnTo>
                    <a:pt x="370009" y="4566134"/>
                  </a:lnTo>
                  <a:lnTo>
                    <a:pt x="322825" y="4557889"/>
                  </a:lnTo>
                  <a:lnTo>
                    <a:pt x="277608" y="4544533"/>
                  </a:lnTo>
                  <a:lnTo>
                    <a:pt x="234672" y="4526378"/>
                  </a:lnTo>
                  <a:lnTo>
                    <a:pt x="194332" y="4503741"/>
                  </a:lnTo>
                  <a:lnTo>
                    <a:pt x="156902" y="4476933"/>
                  </a:lnTo>
                  <a:lnTo>
                    <a:pt x="122697" y="4446271"/>
                  </a:lnTo>
                  <a:lnTo>
                    <a:pt x="92033" y="4412068"/>
                  </a:lnTo>
                  <a:lnTo>
                    <a:pt x="65222" y="4374639"/>
                  </a:lnTo>
                  <a:lnTo>
                    <a:pt x="42581" y="4334297"/>
                  </a:lnTo>
                  <a:lnTo>
                    <a:pt x="24424" y="4291357"/>
                  </a:lnTo>
                  <a:lnTo>
                    <a:pt x="11064" y="4246134"/>
                  </a:lnTo>
                  <a:lnTo>
                    <a:pt x="2818" y="4198941"/>
                  </a:lnTo>
                  <a:lnTo>
                    <a:pt x="0" y="4150093"/>
                  </a:lnTo>
                  <a:lnTo>
                    <a:pt x="0" y="418846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4223639" y="2387346"/>
            <a:ext cx="1416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062598" y="731265"/>
            <a:ext cx="7689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Searc</a:t>
            </a:r>
            <a:r>
              <a:rPr sz="1400" spc="-5" dirty="0">
                <a:latin typeface="Arial"/>
                <a:cs typeface="Arial"/>
              </a:rPr>
              <a:t>h…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5724144" y="0"/>
            <a:ext cx="3333115" cy="4881245"/>
            <a:chOff x="5724144" y="0"/>
            <a:chExt cx="3333115" cy="4881245"/>
          </a:xfrm>
        </p:grpSpPr>
        <p:sp>
          <p:nvSpPr>
            <p:cNvPr id="95" name="object 95"/>
            <p:cNvSpPr/>
            <p:nvPr/>
          </p:nvSpPr>
          <p:spPr>
            <a:xfrm>
              <a:off x="5925312" y="1199375"/>
              <a:ext cx="642683" cy="618375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036564" y="1310678"/>
              <a:ext cx="417017" cy="44916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972556" y="1223772"/>
              <a:ext cx="557784" cy="53340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972556" y="1223772"/>
              <a:ext cx="558165" cy="533400"/>
            </a:xfrm>
            <a:custGeom>
              <a:avLst/>
              <a:gdLst/>
              <a:ahLst/>
              <a:cxnLst/>
              <a:rect l="l" t="t" r="r" b="b"/>
              <a:pathLst>
                <a:path w="558165" h="533400">
                  <a:moveTo>
                    <a:pt x="0" y="266700"/>
                  </a:moveTo>
                  <a:lnTo>
                    <a:pt x="4492" y="218753"/>
                  </a:lnTo>
                  <a:lnTo>
                    <a:pt x="17445" y="173629"/>
                  </a:lnTo>
                  <a:lnTo>
                    <a:pt x="38071" y="132080"/>
                  </a:lnTo>
                  <a:lnTo>
                    <a:pt x="65584" y="94858"/>
                  </a:lnTo>
                  <a:lnTo>
                    <a:pt x="99195" y="62716"/>
                  </a:lnTo>
                  <a:lnTo>
                    <a:pt x="138119" y="36406"/>
                  </a:lnTo>
                  <a:lnTo>
                    <a:pt x="181568" y="16682"/>
                  </a:lnTo>
                  <a:lnTo>
                    <a:pt x="228754" y="4296"/>
                  </a:lnTo>
                  <a:lnTo>
                    <a:pt x="278892" y="0"/>
                  </a:lnTo>
                  <a:lnTo>
                    <a:pt x="329029" y="4296"/>
                  </a:lnTo>
                  <a:lnTo>
                    <a:pt x="376215" y="16682"/>
                  </a:lnTo>
                  <a:lnTo>
                    <a:pt x="419664" y="36406"/>
                  </a:lnTo>
                  <a:lnTo>
                    <a:pt x="458588" y="62716"/>
                  </a:lnTo>
                  <a:lnTo>
                    <a:pt x="492199" y="94858"/>
                  </a:lnTo>
                  <a:lnTo>
                    <a:pt x="519712" y="132079"/>
                  </a:lnTo>
                  <a:lnTo>
                    <a:pt x="540338" y="173629"/>
                  </a:lnTo>
                  <a:lnTo>
                    <a:pt x="553291" y="218753"/>
                  </a:lnTo>
                  <a:lnTo>
                    <a:pt x="557784" y="266700"/>
                  </a:lnTo>
                  <a:lnTo>
                    <a:pt x="553291" y="314646"/>
                  </a:lnTo>
                  <a:lnTo>
                    <a:pt x="540338" y="359770"/>
                  </a:lnTo>
                  <a:lnTo>
                    <a:pt x="519712" y="401319"/>
                  </a:lnTo>
                  <a:lnTo>
                    <a:pt x="492199" y="438541"/>
                  </a:lnTo>
                  <a:lnTo>
                    <a:pt x="458588" y="470683"/>
                  </a:lnTo>
                  <a:lnTo>
                    <a:pt x="419664" y="496993"/>
                  </a:lnTo>
                  <a:lnTo>
                    <a:pt x="376215" y="516717"/>
                  </a:lnTo>
                  <a:lnTo>
                    <a:pt x="329029" y="529103"/>
                  </a:lnTo>
                  <a:lnTo>
                    <a:pt x="278892" y="533400"/>
                  </a:lnTo>
                  <a:lnTo>
                    <a:pt x="228754" y="529103"/>
                  </a:lnTo>
                  <a:lnTo>
                    <a:pt x="181568" y="516717"/>
                  </a:lnTo>
                  <a:lnTo>
                    <a:pt x="138119" y="496993"/>
                  </a:lnTo>
                  <a:lnTo>
                    <a:pt x="99195" y="470683"/>
                  </a:lnTo>
                  <a:lnTo>
                    <a:pt x="65584" y="438541"/>
                  </a:lnTo>
                  <a:lnTo>
                    <a:pt x="38071" y="401320"/>
                  </a:lnTo>
                  <a:lnTo>
                    <a:pt x="17445" y="359770"/>
                  </a:lnTo>
                  <a:lnTo>
                    <a:pt x="4492" y="314646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781800" y="1190231"/>
              <a:ext cx="644182" cy="618375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894576" y="1301534"/>
              <a:ext cx="417017" cy="44916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829044" y="1214627"/>
              <a:ext cx="559307" cy="533400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829044" y="1214627"/>
              <a:ext cx="559435" cy="533400"/>
            </a:xfrm>
            <a:custGeom>
              <a:avLst/>
              <a:gdLst/>
              <a:ahLst/>
              <a:cxnLst/>
              <a:rect l="l" t="t" r="r" b="b"/>
              <a:pathLst>
                <a:path w="559434" h="533400">
                  <a:moveTo>
                    <a:pt x="0" y="266700"/>
                  </a:moveTo>
                  <a:lnTo>
                    <a:pt x="4506" y="218753"/>
                  </a:lnTo>
                  <a:lnTo>
                    <a:pt x="17497" y="173629"/>
                  </a:lnTo>
                  <a:lnTo>
                    <a:pt x="38184" y="132080"/>
                  </a:lnTo>
                  <a:lnTo>
                    <a:pt x="65776" y="94858"/>
                  </a:lnTo>
                  <a:lnTo>
                    <a:pt x="99483" y="62716"/>
                  </a:lnTo>
                  <a:lnTo>
                    <a:pt x="138514" y="36406"/>
                  </a:lnTo>
                  <a:lnTo>
                    <a:pt x="182080" y="16682"/>
                  </a:lnTo>
                  <a:lnTo>
                    <a:pt x="229390" y="4296"/>
                  </a:lnTo>
                  <a:lnTo>
                    <a:pt x="279653" y="0"/>
                  </a:lnTo>
                  <a:lnTo>
                    <a:pt x="329917" y="4296"/>
                  </a:lnTo>
                  <a:lnTo>
                    <a:pt x="377227" y="16682"/>
                  </a:lnTo>
                  <a:lnTo>
                    <a:pt x="420793" y="36406"/>
                  </a:lnTo>
                  <a:lnTo>
                    <a:pt x="459824" y="62716"/>
                  </a:lnTo>
                  <a:lnTo>
                    <a:pt x="493531" y="94858"/>
                  </a:lnTo>
                  <a:lnTo>
                    <a:pt x="521123" y="132079"/>
                  </a:lnTo>
                  <a:lnTo>
                    <a:pt x="541810" y="173629"/>
                  </a:lnTo>
                  <a:lnTo>
                    <a:pt x="554801" y="218753"/>
                  </a:lnTo>
                  <a:lnTo>
                    <a:pt x="559307" y="266700"/>
                  </a:lnTo>
                  <a:lnTo>
                    <a:pt x="554801" y="314646"/>
                  </a:lnTo>
                  <a:lnTo>
                    <a:pt x="541810" y="359770"/>
                  </a:lnTo>
                  <a:lnTo>
                    <a:pt x="521123" y="401319"/>
                  </a:lnTo>
                  <a:lnTo>
                    <a:pt x="493531" y="438541"/>
                  </a:lnTo>
                  <a:lnTo>
                    <a:pt x="459824" y="470683"/>
                  </a:lnTo>
                  <a:lnTo>
                    <a:pt x="420793" y="496993"/>
                  </a:lnTo>
                  <a:lnTo>
                    <a:pt x="377227" y="516717"/>
                  </a:lnTo>
                  <a:lnTo>
                    <a:pt x="329917" y="529103"/>
                  </a:lnTo>
                  <a:lnTo>
                    <a:pt x="279653" y="533400"/>
                  </a:lnTo>
                  <a:lnTo>
                    <a:pt x="229390" y="529103"/>
                  </a:lnTo>
                  <a:lnTo>
                    <a:pt x="182080" y="516717"/>
                  </a:lnTo>
                  <a:lnTo>
                    <a:pt x="138514" y="496993"/>
                  </a:lnTo>
                  <a:lnTo>
                    <a:pt x="99483" y="470683"/>
                  </a:lnTo>
                  <a:lnTo>
                    <a:pt x="65776" y="438541"/>
                  </a:lnTo>
                  <a:lnTo>
                    <a:pt x="38184" y="401320"/>
                  </a:lnTo>
                  <a:lnTo>
                    <a:pt x="17497" y="359770"/>
                  </a:lnTo>
                  <a:lnTo>
                    <a:pt x="4506" y="314646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84948" y="1181087"/>
              <a:ext cx="642683" cy="618375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697723" y="1292390"/>
              <a:ext cx="417017" cy="44916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632192" y="1205483"/>
              <a:ext cx="557783" cy="533400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632192" y="1205483"/>
              <a:ext cx="558165" cy="533400"/>
            </a:xfrm>
            <a:custGeom>
              <a:avLst/>
              <a:gdLst/>
              <a:ahLst/>
              <a:cxnLst/>
              <a:rect l="l" t="t" r="r" b="b"/>
              <a:pathLst>
                <a:path w="558165" h="533400">
                  <a:moveTo>
                    <a:pt x="0" y="266700"/>
                  </a:moveTo>
                  <a:lnTo>
                    <a:pt x="4492" y="218753"/>
                  </a:lnTo>
                  <a:lnTo>
                    <a:pt x="17445" y="173629"/>
                  </a:lnTo>
                  <a:lnTo>
                    <a:pt x="38071" y="132080"/>
                  </a:lnTo>
                  <a:lnTo>
                    <a:pt x="65584" y="94858"/>
                  </a:lnTo>
                  <a:lnTo>
                    <a:pt x="99195" y="62716"/>
                  </a:lnTo>
                  <a:lnTo>
                    <a:pt x="138119" y="36406"/>
                  </a:lnTo>
                  <a:lnTo>
                    <a:pt x="181568" y="16682"/>
                  </a:lnTo>
                  <a:lnTo>
                    <a:pt x="228754" y="4296"/>
                  </a:lnTo>
                  <a:lnTo>
                    <a:pt x="278891" y="0"/>
                  </a:lnTo>
                  <a:lnTo>
                    <a:pt x="329029" y="4296"/>
                  </a:lnTo>
                  <a:lnTo>
                    <a:pt x="376215" y="16682"/>
                  </a:lnTo>
                  <a:lnTo>
                    <a:pt x="419664" y="36406"/>
                  </a:lnTo>
                  <a:lnTo>
                    <a:pt x="458588" y="62716"/>
                  </a:lnTo>
                  <a:lnTo>
                    <a:pt x="492199" y="94858"/>
                  </a:lnTo>
                  <a:lnTo>
                    <a:pt x="519712" y="132079"/>
                  </a:lnTo>
                  <a:lnTo>
                    <a:pt x="540338" y="173629"/>
                  </a:lnTo>
                  <a:lnTo>
                    <a:pt x="553291" y="218753"/>
                  </a:lnTo>
                  <a:lnTo>
                    <a:pt x="557783" y="266700"/>
                  </a:lnTo>
                  <a:lnTo>
                    <a:pt x="553291" y="314646"/>
                  </a:lnTo>
                  <a:lnTo>
                    <a:pt x="540338" y="359770"/>
                  </a:lnTo>
                  <a:lnTo>
                    <a:pt x="519712" y="401319"/>
                  </a:lnTo>
                  <a:lnTo>
                    <a:pt x="492199" y="438541"/>
                  </a:lnTo>
                  <a:lnTo>
                    <a:pt x="458588" y="470683"/>
                  </a:lnTo>
                  <a:lnTo>
                    <a:pt x="419664" y="496993"/>
                  </a:lnTo>
                  <a:lnTo>
                    <a:pt x="376215" y="516717"/>
                  </a:lnTo>
                  <a:lnTo>
                    <a:pt x="329029" y="529103"/>
                  </a:lnTo>
                  <a:lnTo>
                    <a:pt x="278891" y="533400"/>
                  </a:lnTo>
                  <a:lnTo>
                    <a:pt x="228754" y="529103"/>
                  </a:lnTo>
                  <a:lnTo>
                    <a:pt x="181568" y="516717"/>
                  </a:lnTo>
                  <a:lnTo>
                    <a:pt x="138119" y="496993"/>
                  </a:lnTo>
                  <a:lnTo>
                    <a:pt x="99195" y="470683"/>
                  </a:lnTo>
                  <a:lnTo>
                    <a:pt x="65584" y="438541"/>
                  </a:lnTo>
                  <a:lnTo>
                    <a:pt x="38071" y="401320"/>
                  </a:lnTo>
                  <a:lnTo>
                    <a:pt x="17445" y="359770"/>
                  </a:lnTo>
                  <a:lnTo>
                    <a:pt x="4492" y="314646"/>
                  </a:lnTo>
                  <a:lnTo>
                    <a:pt x="0" y="266700"/>
                  </a:lnTo>
                  <a:close/>
                </a:path>
              </a:pathLst>
            </a:custGeom>
            <a:ln w="9524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960364" y="2019287"/>
              <a:ext cx="642683" cy="618375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073140" y="2130590"/>
              <a:ext cx="417017" cy="449160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007608" y="2043683"/>
              <a:ext cx="557784" cy="533400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007608" y="2043683"/>
              <a:ext cx="558165" cy="533400"/>
            </a:xfrm>
            <a:custGeom>
              <a:avLst/>
              <a:gdLst/>
              <a:ahLst/>
              <a:cxnLst/>
              <a:rect l="l" t="t" r="r" b="b"/>
              <a:pathLst>
                <a:path w="558165" h="533400">
                  <a:moveTo>
                    <a:pt x="0" y="266700"/>
                  </a:moveTo>
                  <a:lnTo>
                    <a:pt x="4492" y="218753"/>
                  </a:lnTo>
                  <a:lnTo>
                    <a:pt x="17445" y="173629"/>
                  </a:lnTo>
                  <a:lnTo>
                    <a:pt x="38071" y="132080"/>
                  </a:lnTo>
                  <a:lnTo>
                    <a:pt x="65584" y="94858"/>
                  </a:lnTo>
                  <a:lnTo>
                    <a:pt x="99195" y="62716"/>
                  </a:lnTo>
                  <a:lnTo>
                    <a:pt x="138119" y="36406"/>
                  </a:lnTo>
                  <a:lnTo>
                    <a:pt x="181568" y="16682"/>
                  </a:lnTo>
                  <a:lnTo>
                    <a:pt x="228754" y="4296"/>
                  </a:lnTo>
                  <a:lnTo>
                    <a:pt x="278891" y="0"/>
                  </a:lnTo>
                  <a:lnTo>
                    <a:pt x="329029" y="4296"/>
                  </a:lnTo>
                  <a:lnTo>
                    <a:pt x="376215" y="16682"/>
                  </a:lnTo>
                  <a:lnTo>
                    <a:pt x="419664" y="36406"/>
                  </a:lnTo>
                  <a:lnTo>
                    <a:pt x="458588" y="62716"/>
                  </a:lnTo>
                  <a:lnTo>
                    <a:pt x="492199" y="94858"/>
                  </a:lnTo>
                  <a:lnTo>
                    <a:pt x="519712" y="132080"/>
                  </a:lnTo>
                  <a:lnTo>
                    <a:pt x="540338" y="173629"/>
                  </a:lnTo>
                  <a:lnTo>
                    <a:pt x="553291" y="218753"/>
                  </a:lnTo>
                  <a:lnTo>
                    <a:pt x="557784" y="266700"/>
                  </a:lnTo>
                  <a:lnTo>
                    <a:pt x="553291" y="314646"/>
                  </a:lnTo>
                  <a:lnTo>
                    <a:pt x="540338" y="359770"/>
                  </a:lnTo>
                  <a:lnTo>
                    <a:pt x="519712" y="401320"/>
                  </a:lnTo>
                  <a:lnTo>
                    <a:pt x="492199" y="438541"/>
                  </a:lnTo>
                  <a:lnTo>
                    <a:pt x="458588" y="470683"/>
                  </a:lnTo>
                  <a:lnTo>
                    <a:pt x="419664" y="496993"/>
                  </a:lnTo>
                  <a:lnTo>
                    <a:pt x="376215" y="516717"/>
                  </a:lnTo>
                  <a:lnTo>
                    <a:pt x="329029" y="529103"/>
                  </a:lnTo>
                  <a:lnTo>
                    <a:pt x="278891" y="533400"/>
                  </a:lnTo>
                  <a:lnTo>
                    <a:pt x="228754" y="529103"/>
                  </a:lnTo>
                  <a:lnTo>
                    <a:pt x="181568" y="516717"/>
                  </a:lnTo>
                  <a:lnTo>
                    <a:pt x="138119" y="496993"/>
                  </a:lnTo>
                  <a:lnTo>
                    <a:pt x="99195" y="470683"/>
                  </a:lnTo>
                  <a:lnTo>
                    <a:pt x="65584" y="438541"/>
                  </a:lnTo>
                  <a:lnTo>
                    <a:pt x="38071" y="401319"/>
                  </a:lnTo>
                  <a:lnTo>
                    <a:pt x="17445" y="359770"/>
                  </a:lnTo>
                  <a:lnTo>
                    <a:pt x="4492" y="314646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818376" y="2010143"/>
              <a:ext cx="642683" cy="618375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931152" y="2121446"/>
              <a:ext cx="417017" cy="449160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865619" y="2034539"/>
              <a:ext cx="557783" cy="533400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865619" y="2034539"/>
              <a:ext cx="558165" cy="533400"/>
            </a:xfrm>
            <a:custGeom>
              <a:avLst/>
              <a:gdLst/>
              <a:ahLst/>
              <a:cxnLst/>
              <a:rect l="l" t="t" r="r" b="b"/>
              <a:pathLst>
                <a:path w="558165" h="533400">
                  <a:moveTo>
                    <a:pt x="0" y="266700"/>
                  </a:moveTo>
                  <a:lnTo>
                    <a:pt x="4492" y="218753"/>
                  </a:lnTo>
                  <a:lnTo>
                    <a:pt x="17445" y="173629"/>
                  </a:lnTo>
                  <a:lnTo>
                    <a:pt x="38071" y="132080"/>
                  </a:lnTo>
                  <a:lnTo>
                    <a:pt x="65584" y="94858"/>
                  </a:lnTo>
                  <a:lnTo>
                    <a:pt x="99195" y="62716"/>
                  </a:lnTo>
                  <a:lnTo>
                    <a:pt x="138119" y="36406"/>
                  </a:lnTo>
                  <a:lnTo>
                    <a:pt x="181568" y="16682"/>
                  </a:lnTo>
                  <a:lnTo>
                    <a:pt x="228754" y="4296"/>
                  </a:lnTo>
                  <a:lnTo>
                    <a:pt x="278891" y="0"/>
                  </a:lnTo>
                  <a:lnTo>
                    <a:pt x="329029" y="4296"/>
                  </a:lnTo>
                  <a:lnTo>
                    <a:pt x="376215" y="16682"/>
                  </a:lnTo>
                  <a:lnTo>
                    <a:pt x="419664" y="36406"/>
                  </a:lnTo>
                  <a:lnTo>
                    <a:pt x="458588" y="62716"/>
                  </a:lnTo>
                  <a:lnTo>
                    <a:pt x="492199" y="94858"/>
                  </a:lnTo>
                  <a:lnTo>
                    <a:pt x="519712" y="132080"/>
                  </a:lnTo>
                  <a:lnTo>
                    <a:pt x="540338" y="173629"/>
                  </a:lnTo>
                  <a:lnTo>
                    <a:pt x="553291" y="218753"/>
                  </a:lnTo>
                  <a:lnTo>
                    <a:pt x="557783" y="266700"/>
                  </a:lnTo>
                  <a:lnTo>
                    <a:pt x="553291" y="314646"/>
                  </a:lnTo>
                  <a:lnTo>
                    <a:pt x="540338" y="359770"/>
                  </a:lnTo>
                  <a:lnTo>
                    <a:pt x="519712" y="401319"/>
                  </a:lnTo>
                  <a:lnTo>
                    <a:pt x="492199" y="438541"/>
                  </a:lnTo>
                  <a:lnTo>
                    <a:pt x="458588" y="470683"/>
                  </a:lnTo>
                  <a:lnTo>
                    <a:pt x="419664" y="496993"/>
                  </a:lnTo>
                  <a:lnTo>
                    <a:pt x="376215" y="516717"/>
                  </a:lnTo>
                  <a:lnTo>
                    <a:pt x="329029" y="529103"/>
                  </a:lnTo>
                  <a:lnTo>
                    <a:pt x="278891" y="533400"/>
                  </a:lnTo>
                  <a:lnTo>
                    <a:pt x="228754" y="529103"/>
                  </a:lnTo>
                  <a:lnTo>
                    <a:pt x="181568" y="516717"/>
                  </a:lnTo>
                  <a:lnTo>
                    <a:pt x="138119" y="496993"/>
                  </a:lnTo>
                  <a:lnTo>
                    <a:pt x="99195" y="470683"/>
                  </a:lnTo>
                  <a:lnTo>
                    <a:pt x="65584" y="438541"/>
                  </a:lnTo>
                  <a:lnTo>
                    <a:pt x="38071" y="401320"/>
                  </a:lnTo>
                  <a:lnTo>
                    <a:pt x="17445" y="359770"/>
                  </a:lnTo>
                  <a:lnTo>
                    <a:pt x="4492" y="314646"/>
                  </a:lnTo>
                  <a:lnTo>
                    <a:pt x="0" y="266700"/>
                  </a:lnTo>
                  <a:close/>
                </a:path>
              </a:pathLst>
            </a:custGeom>
            <a:ln w="9524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620000" y="2002523"/>
              <a:ext cx="644182" cy="618375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732776" y="2113826"/>
              <a:ext cx="417017" cy="44916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667244" y="2026920"/>
              <a:ext cx="559307" cy="533400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667244" y="2026920"/>
              <a:ext cx="559435" cy="533400"/>
            </a:xfrm>
            <a:custGeom>
              <a:avLst/>
              <a:gdLst/>
              <a:ahLst/>
              <a:cxnLst/>
              <a:rect l="l" t="t" r="r" b="b"/>
              <a:pathLst>
                <a:path w="559434" h="533400">
                  <a:moveTo>
                    <a:pt x="0" y="266700"/>
                  </a:moveTo>
                  <a:lnTo>
                    <a:pt x="4506" y="218753"/>
                  </a:lnTo>
                  <a:lnTo>
                    <a:pt x="17497" y="173629"/>
                  </a:lnTo>
                  <a:lnTo>
                    <a:pt x="38184" y="132080"/>
                  </a:lnTo>
                  <a:lnTo>
                    <a:pt x="65776" y="94858"/>
                  </a:lnTo>
                  <a:lnTo>
                    <a:pt x="99483" y="62716"/>
                  </a:lnTo>
                  <a:lnTo>
                    <a:pt x="138514" y="36406"/>
                  </a:lnTo>
                  <a:lnTo>
                    <a:pt x="182080" y="16682"/>
                  </a:lnTo>
                  <a:lnTo>
                    <a:pt x="229390" y="4296"/>
                  </a:lnTo>
                  <a:lnTo>
                    <a:pt x="279653" y="0"/>
                  </a:lnTo>
                  <a:lnTo>
                    <a:pt x="329917" y="4296"/>
                  </a:lnTo>
                  <a:lnTo>
                    <a:pt x="377227" y="16682"/>
                  </a:lnTo>
                  <a:lnTo>
                    <a:pt x="420793" y="36406"/>
                  </a:lnTo>
                  <a:lnTo>
                    <a:pt x="459824" y="62716"/>
                  </a:lnTo>
                  <a:lnTo>
                    <a:pt x="493531" y="94858"/>
                  </a:lnTo>
                  <a:lnTo>
                    <a:pt x="521123" y="132080"/>
                  </a:lnTo>
                  <a:lnTo>
                    <a:pt x="541810" y="173629"/>
                  </a:lnTo>
                  <a:lnTo>
                    <a:pt x="554801" y="218753"/>
                  </a:lnTo>
                  <a:lnTo>
                    <a:pt x="559307" y="266700"/>
                  </a:lnTo>
                  <a:lnTo>
                    <a:pt x="554801" y="314646"/>
                  </a:lnTo>
                  <a:lnTo>
                    <a:pt x="541810" y="359770"/>
                  </a:lnTo>
                  <a:lnTo>
                    <a:pt x="521123" y="401319"/>
                  </a:lnTo>
                  <a:lnTo>
                    <a:pt x="493531" y="438541"/>
                  </a:lnTo>
                  <a:lnTo>
                    <a:pt x="459824" y="470683"/>
                  </a:lnTo>
                  <a:lnTo>
                    <a:pt x="420793" y="496993"/>
                  </a:lnTo>
                  <a:lnTo>
                    <a:pt x="377227" y="516717"/>
                  </a:lnTo>
                  <a:lnTo>
                    <a:pt x="329917" y="529103"/>
                  </a:lnTo>
                  <a:lnTo>
                    <a:pt x="279653" y="533400"/>
                  </a:lnTo>
                  <a:lnTo>
                    <a:pt x="229390" y="529103"/>
                  </a:lnTo>
                  <a:lnTo>
                    <a:pt x="182080" y="516717"/>
                  </a:lnTo>
                  <a:lnTo>
                    <a:pt x="138514" y="496993"/>
                  </a:lnTo>
                  <a:lnTo>
                    <a:pt x="99483" y="470683"/>
                  </a:lnTo>
                  <a:lnTo>
                    <a:pt x="65776" y="438541"/>
                  </a:lnTo>
                  <a:lnTo>
                    <a:pt x="38184" y="401319"/>
                  </a:lnTo>
                  <a:lnTo>
                    <a:pt x="17497" y="359770"/>
                  </a:lnTo>
                  <a:lnTo>
                    <a:pt x="4506" y="314646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931408" y="2758427"/>
              <a:ext cx="644182" cy="618375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044184" y="2869730"/>
              <a:ext cx="417017" cy="44916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978652" y="2782823"/>
              <a:ext cx="559307" cy="533400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978652" y="2782823"/>
              <a:ext cx="559435" cy="533400"/>
            </a:xfrm>
            <a:custGeom>
              <a:avLst/>
              <a:gdLst/>
              <a:ahLst/>
              <a:cxnLst/>
              <a:rect l="l" t="t" r="r" b="b"/>
              <a:pathLst>
                <a:path w="559434" h="533400">
                  <a:moveTo>
                    <a:pt x="0" y="266700"/>
                  </a:moveTo>
                  <a:lnTo>
                    <a:pt x="4506" y="218753"/>
                  </a:lnTo>
                  <a:lnTo>
                    <a:pt x="17497" y="173629"/>
                  </a:lnTo>
                  <a:lnTo>
                    <a:pt x="38184" y="132080"/>
                  </a:lnTo>
                  <a:lnTo>
                    <a:pt x="65776" y="94858"/>
                  </a:lnTo>
                  <a:lnTo>
                    <a:pt x="99483" y="62716"/>
                  </a:lnTo>
                  <a:lnTo>
                    <a:pt x="138514" y="36406"/>
                  </a:lnTo>
                  <a:lnTo>
                    <a:pt x="182080" y="16682"/>
                  </a:lnTo>
                  <a:lnTo>
                    <a:pt x="229390" y="4296"/>
                  </a:lnTo>
                  <a:lnTo>
                    <a:pt x="279653" y="0"/>
                  </a:lnTo>
                  <a:lnTo>
                    <a:pt x="329917" y="4296"/>
                  </a:lnTo>
                  <a:lnTo>
                    <a:pt x="377227" y="16682"/>
                  </a:lnTo>
                  <a:lnTo>
                    <a:pt x="420793" y="36406"/>
                  </a:lnTo>
                  <a:lnTo>
                    <a:pt x="459824" y="62716"/>
                  </a:lnTo>
                  <a:lnTo>
                    <a:pt x="493531" y="94858"/>
                  </a:lnTo>
                  <a:lnTo>
                    <a:pt x="521123" y="132080"/>
                  </a:lnTo>
                  <a:lnTo>
                    <a:pt x="541810" y="173629"/>
                  </a:lnTo>
                  <a:lnTo>
                    <a:pt x="554801" y="218753"/>
                  </a:lnTo>
                  <a:lnTo>
                    <a:pt x="559307" y="266700"/>
                  </a:lnTo>
                  <a:lnTo>
                    <a:pt x="554801" y="314646"/>
                  </a:lnTo>
                  <a:lnTo>
                    <a:pt x="541810" y="359770"/>
                  </a:lnTo>
                  <a:lnTo>
                    <a:pt x="521123" y="401319"/>
                  </a:lnTo>
                  <a:lnTo>
                    <a:pt x="493531" y="438541"/>
                  </a:lnTo>
                  <a:lnTo>
                    <a:pt x="459824" y="470683"/>
                  </a:lnTo>
                  <a:lnTo>
                    <a:pt x="420793" y="496993"/>
                  </a:lnTo>
                  <a:lnTo>
                    <a:pt x="377227" y="516717"/>
                  </a:lnTo>
                  <a:lnTo>
                    <a:pt x="329917" y="529103"/>
                  </a:lnTo>
                  <a:lnTo>
                    <a:pt x="279653" y="533400"/>
                  </a:lnTo>
                  <a:lnTo>
                    <a:pt x="229390" y="529103"/>
                  </a:lnTo>
                  <a:lnTo>
                    <a:pt x="182080" y="516717"/>
                  </a:lnTo>
                  <a:lnTo>
                    <a:pt x="138514" y="496993"/>
                  </a:lnTo>
                  <a:lnTo>
                    <a:pt x="99483" y="470683"/>
                  </a:lnTo>
                  <a:lnTo>
                    <a:pt x="65776" y="438541"/>
                  </a:lnTo>
                  <a:lnTo>
                    <a:pt x="38184" y="401319"/>
                  </a:lnTo>
                  <a:lnTo>
                    <a:pt x="17497" y="359770"/>
                  </a:lnTo>
                  <a:lnTo>
                    <a:pt x="4506" y="314646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789419" y="2749283"/>
              <a:ext cx="642683" cy="618375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902196" y="2860586"/>
              <a:ext cx="417017" cy="449160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836663" y="2773679"/>
              <a:ext cx="557783" cy="533400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836663" y="2773679"/>
              <a:ext cx="558165" cy="533400"/>
            </a:xfrm>
            <a:custGeom>
              <a:avLst/>
              <a:gdLst/>
              <a:ahLst/>
              <a:cxnLst/>
              <a:rect l="l" t="t" r="r" b="b"/>
              <a:pathLst>
                <a:path w="558165" h="533400">
                  <a:moveTo>
                    <a:pt x="0" y="266700"/>
                  </a:moveTo>
                  <a:lnTo>
                    <a:pt x="4492" y="218753"/>
                  </a:lnTo>
                  <a:lnTo>
                    <a:pt x="17445" y="173629"/>
                  </a:lnTo>
                  <a:lnTo>
                    <a:pt x="38071" y="132080"/>
                  </a:lnTo>
                  <a:lnTo>
                    <a:pt x="65584" y="94858"/>
                  </a:lnTo>
                  <a:lnTo>
                    <a:pt x="99195" y="62716"/>
                  </a:lnTo>
                  <a:lnTo>
                    <a:pt x="138119" y="36406"/>
                  </a:lnTo>
                  <a:lnTo>
                    <a:pt x="181568" y="16682"/>
                  </a:lnTo>
                  <a:lnTo>
                    <a:pt x="228754" y="4296"/>
                  </a:lnTo>
                  <a:lnTo>
                    <a:pt x="278891" y="0"/>
                  </a:lnTo>
                  <a:lnTo>
                    <a:pt x="329029" y="4296"/>
                  </a:lnTo>
                  <a:lnTo>
                    <a:pt x="376215" y="16682"/>
                  </a:lnTo>
                  <a:lnTo>
                    <a:pt x="419664" y="36406"/>
                  </a:lnTo>
                  <a:lnTo>
                    <a:pt x="458588" y="62716"/>
                  </a:lnTo>
                  <a:lnTo>
                    <a:pt x="492199" y="94858"/>
                  </a:lnTo>
                  <a:lnTo>
                    <a:pt x="519712" y="132080"/>
                  </a:lnTo>
                  <a:lnTo>
                    <a:pt x="540338" y="173629"/>
                  </a:lnTo>
                  <a:lnTo>
                    <a:pt x="553291" y="218753"/>
                  </a:lnTo>
                  <a:lnTo>
                    <a:pt x="557783" y="266700"/>
                  </a:lnTo>
                  <a:lnTo>
                    <a:pt x="553291" y="314646"/>
                  </a:lnTo>
                  <a:lnTo>
                    <a:pt x="540338" y="359770"/>
                  </a:lnTo>
                  <a:lnTo>
                    <a:pt x="519712" y="401319"/>
                  </a:lnTo>
                  <a:lnTo>
                    <a:pt x="492199" y="438541"/>
                  </a:lnTo>
                  <a:lnTo>
                    <a:pt x="458588" y="470683"/>
                  </a:lnTo>
                  <a:lnTo>
                    <a:pt x="419664" y="496993"/>
                  </a:lnTo>
                  <a:lnTo>
                    <a:pt x="376215" y="516717"/>
                  </a:lnTo>
                  <a:lnTo>
                    <a:pt x="329029" y="529103"/>
                  </a:lnTo>
                  <a:lnTo>
                    <a:pt x="278891" y="533400"/>
                  </a:lnTo>
                  <a:lnTo>
                    <a:pt x="228754" y="529103"/>
                  </a:lnTo>
                  <a:lnTo>
                    <a:pt x="181568" y="516717"/>
                  </a:lnTo>
                  <a:lnTo>
                    <a:pt x="138119" y="496993"/>
                  </a:lnTo>
                  <a:lnTo>
                    <a:pt x="99195" y="470683"/>
                  </a:lnTo>
                  <a:lnTo>
                    <a:pt x="65584" y="438541"/>
                  </a:lnTo>
                  <a:lnTo>
                    <a:pt x="38071" y="401319"/>
                  </a:lnTo>
                  <a:lnTo>
                    <a:pt x="17445" y="359770"/>
                  </a:lnTo>
                  <a:lnTo>
                    <a:pt x="4492" y="314646"/>
                  </a:lnTo>
                  <a:lnTo>
                    <a:pt x="0" y="266700"/>
                  </a:lnTo>
                  <a:close/>
                </a:path>
              </a:pathLst>
            </a:custGeom>
            <a:ln w="9524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592567" y="2741663"/>
              <a:ext cx="642683" cy="618375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705344" y="2852966"/>
              <a:ext cx="417017" cy="449160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639811" y="2766060"/>
              <a:ext cx="557784" cy="533400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639811" y="2766060"/>
              <a:ext cx="558165" cy="533400"/>
            </a:xfrm>
            <a:custGeom>
              <a:avLst/>
              <a:gdLst/>
              <a:ahLst/>
              <a:cxnLst/>
              <a:rect l="l" t="t" r="r" b="b"/>
              <a:pathLst>
                <a:path w="558165" h="533400">
                  <a:moveTo>
                    <a:pt x="0" y="266700"/>
                  </a:moveTo>
                  <a:lnTo>
                    <a:pt x="4492" y="218753"/>
                  </a:lnTo>
                  <a:lnTo>
                    <a:pt x="17445" y="173629"/>
                  </a:lnTo>
                  <a:lnTo>
                    <a:pt x="38071" y="132080"/>
                  </a:lnTo>
                  <a:lnTo>
                    <a:pt x="65584" y="94858"/>
                  </a:lnTo>
                  <a:lnTo>
                    <a:pt x="99195" y="62716"/>
                  </a:lnTo>
                  <a:lnTo>
                    <a:pt x="138119" y="36406"/>
                  </a:lnTo>
                  <a:lnTo>
                    <a:pt x="181568" y="16682"/>
                  </a:lnTo>
                  <a:lnTo>
                    <a:pt x="228754" y="4296"/>
                  </a:lnTo>
                  <a:lnTo>
                    <a:pt x="278892" y="0"/>
                  </a:lnTo>
                  <a:lnTo>
                    <a:pt x="329029" y="4296"/>
                  </a:lnTo>
                  <a:lnTo>
                    <a:pt x="376215" y="16682"/>
                  </a:lnTo>
                  <a:lnTo>
                    <a:pt x="419664" y="36406"/>
                  </a:lnTo>
                  <a:lnTo>
                    <a:pt x="458588" y="62716"/>
                  </a:lnTo>
                  <a:lnTo>
                    <a:pt x="492199" y="94858"/>
                  </a:lnTo>
                  <a:lnTo>
                    <a:pt x="519712" y="132079"/>
                  </a:lnTo>
                  <a:lnTo>
                    <a:pt x="540338" y="173629"/>
                  </a:lnTo>
                  <a:lnTo>
                    <a:pt x="553291" y="218753"/>
                  </a:lnTo>
                  <a:lnTo>
                    <a:pt x="557784" y="266700"/>
                  </a:lnTo>
                  <a:lnTo>
                    <a:pt x="553291" y="314646"/>
                  </a:lnTo>
                  <a:lnTo>
                    <a:pt x="540338" y="359770"/>
                  </a:lnTo>
                  <a:lnTo>
                    <a:pt x="519712" y="401319"/>
                  </a:lnTo>
                  <a:lnTo>
                    <a:pt x="492199" y="438541"/>
                  </a:lnTo>
                  <a:lnTo>
                    <a:pt x="458588" y="470683"/>
                  </a:lnTo>
                  <a:lnTo>
                    <a:pt x="419664" y="496993"/>
                  </a:lnTo>
                  <a:lnTo>
                    <a:pt x="376215" y="516717"/>
                  </a:lnTo>
                  <a:lnTo>
                    <a:pt x="329029" y="529103"/>
                  </a:lnTo>
                  <a:lnTo>
                    <a:pt x="278892" y="533400"/>
                  </a:lnTo>
                  <a:lnTo>
                    <a:pt x="228754" y="529103"/>
                  </a:lnTo>
                  <a:lnTo>
                    <a:pt x="181568" y="516717"/>
                  </a:lnTo>
                  <a:lnTo>
                    <a:pt x="138119" y="496993"/>
                  </a:lnTo>
                  <a:lnTo>
                    <a:pt x="99195" y="470683"/>
                  </a:lnTo>
                  <a:lnTo>
                    <a:pt x="65584" y="438541"/>
                  </a:lnTo>
                  <a:lnTo>
                    <a:pt x="38071" y="401319"/>
                  </a:lnTo>
                  <a:lnTo>
                    <a:pt x="17445" y="359770"/>
                  </a:lnTo>
                  <a:lnTo>
                    <a:pt x="4492" y="314646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935980" y="3496055"/>
              <a:ext cx="642683" cy="618375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047232" y="3607308"/>
              <a:ext cx="417017" cy="44916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983224" y="3520440"/>
              <a:ext cx="557783" cy="533400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983224" y="3520440"/>
              <a:ext cx="558165" cy="533400"/>
            </a:xfrm>
            <a:custGeom>
              <a:avLst/>
              <a:gdLst/>
              <a:ahLst/>
              <a:cxnLst/>
              <a:rect l="l" t="t" r="r" b="b"/>
              <a:pathLst>
                <a:path w="558165" h="533400">
                  <a:moveTo>
                    <a:pt x="0" y="266700"/>
                  </a:moveTo>
                  <a:lnTo>
                    <a:pt x="4492" y="218753"/>
                  </a:lnTo>
                  <a:lnTo>
                    <a:pt x="17445" y="173629"/>
                  </a:lnTo>
                  <a:lnTo>
                    <a:pt x="38071" y="132080"/>
                  </a:lnTo>
                  <a:lnTo>
                    <a:pt x="65584" y="94858"/>
                  </a:lnTo>
                  <a:lnTo>
                    <a:pt x="99195" y="62716"/>
                  </a:lnTo>
                  <a:lnTo>
                    <a:pt x="138119" y="36406"/>
                  </a:lnTo>
                  <a:lnTo>
                    <a:pt x="181568" y="16682"/>
                  </a:lnTo>
                  <a:lnTo>
                    <a:pt x="228754" y="4296"/>
                  </a:lnTo>
                  <a:lnTo>
                    <a:pt x="278891" y="0"/>
                  </a:lnTo>
                  <a:lnTo>
                    <a:pt x="329029" y="4296"/>
                  </a:lnTo>
                  <a:lnTo>
                    <a:pt x="376215" y="16682"/>
                  </a:lnTo>
                  <a:lnTo>
                    <a:pt x="419664" y="36406"/>
                  </a:lnTo>
                  <a:lnTo>
                    <a:pt x="458588" y="62716"/>
                  </a:lnTo>
                  <a:lnTo>
                    <a:pt x="492199" y="94858"/>
                  </a:lnTo>
                  <a:lnTo>
                    <a:pt x="519712" y="132080"/>
                  </a:lnTo>
                  <a:lnTo>
                    <a:pt x="540338" y="173629"/>
                  </a:lnTo>
                  <a:lnTo>
                    <a:pt x="553291" y="218753"/>
                  </a:lnTo>
                  <a:lnTo>
                    <a:pt x="557783" y="266700"/>
                  </a:lnTo>
                  <a:lnTo>
                    <a:pt x="553291" y="314639"/>
                  </a:lnTo>
                  <a:lnTo>
                    <a:pt x="540338" y="359760"/>
                  </a:lnTo>
                  <a:lnTo>
                    <a:pt x="519712" y="401308"/>
                  </a:lnTo>
                  <a:lnTo>
                    <a:pt x="492199" y="438531"/>
                  </a:lnTo>
                  <a:lnTo>
                    <a:pt x="458588" y="470675"/>
                  </a:lnTo>
                  <a:lnTo>
                    <a:pt x="419664" y="496987"/>
                  </a:lnTo>
                  <a:lnTo>
                    <a:pt x="376215" y="516714"/>
                  </a:lnTo>
                  <a:lnTo>
                    <a:pt x="329029" y="529103"/>
                  </a:lnTo>
                  <a:lnTo>
                    <a:pt x="278891" y="533400"/>
                  </a:lnTo>
                  <a:lnTo>
                    <a:pt x="228754" y="529103"/>
                  </a:lnTo>
                  <a:lnTo>
                    <a:pt x="181568" y="516714"/>
                  </a:lnTo>
                  <a:lnTo>
                    <a:pt x="138119" y="496987"/>
                  </a:lnTo>
                  <a:lnTo>
                    <a:pt x="99195" y="470675"/>
                  </a:lnTo>
                  <a:lnTo>
                    <a:pt x="65584" y="438531"/>
                  </a:lnTo>
                  <a:lnTo>
                    <a:pt x="38071" y="401308"/>
                  </a:lnTo>
                  <a:lnTo>
                    <a:pt x="17445" y="359760"/>
                  </a:lnTo>
                  <a:lnTo>
                    <a:pt x="4492" y="314639"/>
                  </a:lnTo>
                  <a:lnTo>
                    <a:pt x="0" y="266700"/>
                  </a:lnTo>
                  <a:close/>
                </a:path>
              </a:pathLst>
            </a:custGeom>
            <a:ln w="9524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792468" y="3486911"/>
              <a:ext cx="644182" cy="618375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905244" y="3598164"/>
              <a:ext cx="417017" cy="44916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839711" y="3511296"/>
              <a:ext cx="559308" cy="533400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839711" y="3511296"/>
              <a:ext cx="559435" cy="533400"/>
            </a:xfrm>
            <a:custGeom>
              <a:avLst/>
              <a:gdLst/>
              <a:ahLst/>
              <a:cxnLst/>
              <a:rect l="l" t="t" r="r" b="b"/>
              <a:pathLst>
                <a:path w="559434" h="533400">
                  <a:moveTo>
                    <a:pt x="0" y="266699"/>
                  </a:moveTo>
                  <a:lnTo>
                    <a:pt x="4506" y="218753"/>
                  </a:lnTo>
                  <a:lnTo>
                    <a:pt x="17497" y="173629"/>
                  </a:lnTo>
                  <a:lnTo>
                    <a:pt x="38184" y="132079"/>
                  </a:lnTo>
                  <a:lnTo>
                    <a:pt x="65776" y="94858"/>
                  </a:lnTo>
                  <a:lnTo>
                    <a:pt x="99483" y="62716"/>
                  </a:lnTo>
                  <a:lnTo>
                    <a:pt x="138514" y="36406"/>
                  </a:lnTo>
                  <a:lnTo>
                    <a:pt x="182080" y="16682"/>
                  </a:lnTo>
                  <a:lnTo>
                    <a:pt x="229390" y="4296"/>
                  </a:lnTo>
                  <a:lnTo>
                    <a:pt x="279654" y="0"/>
                  </a:lnTo>
                  <a:lnTo>
                    <a:pt x="329917" y="4296"/>
                  </a:lnTo>
                  <a:lnTo>
                    <a:pt x="377227" y="16682"/>
                  </a:lnTo>
                  <a:lnTo>
                    <a:pt x="420793" y="36406"/>
                  </a:lnTo>
                  <a:lnTo>
                    <a:pt x="459824" y="62716"/>
                  </a:lnTo>
                  <a:lnTo>
                    <a:pt x="493531" y="94858"/>
                  </a:lnTo>
                  <a:lnTo>
                    <a:pt x="521123" y="132079"/>
                  </a:lnTo>
                  <a:lnTo>
                    <a:pt x="541810" y="173629"/>
                  </a:lnTo>
                  <a:lnTo>
                    <a:pt x="554801" y="218753"/>
                  </a:lnTo>
                  <a:lnTo>
                    <a:pt x="559308" y="266699"/>
                  </a:lnTo>
                  <a:lnTo>
                    <a:pt x="554801" y="314639"/>
                  </a:lnTo>
                  <a:lnTo>
                    <a:pt x="541810" y="359760"/>
                  </a:lnTo>
                  <a:lnTo>
                    <a:pt x="521123" y="401308"/>
                  </a:lnTo>
                  <a:lnTo>
                    <a:pt x="493531" y="438531"/>
                  </a:lnTo>
                  <a:lnTo>
                    <a:pt x="459824" y="470675"/>
                  </a:lnTo>
                  <a:lnTo>
                    <a:pt x="420793" y="496987"/>
                  </a:lnTo>
                  <a:lnTo>
                    <a:pt x="377227" y="516714"/>
                  </a:lnTo>
                  <a:lnTo>
                    <a:pt x="329917" y="529103"/>
                  </a:lnTo>
                  <a:lnTo>
                    <a:pt x="279654" y="533399"/>
                  </a:lnTo>
                  <a:lnTo>
                    <a:pt x="229390" y="529103"/>
                  </a:lnTo>
                  <a:lnTo>
                    <a:pt x="182080" y="516714"/>
                  </a:lnTo>
                  <a:lnTo>
                    <a:pt x="138514" y="496987"/>
                  </a:lnTo>
                  <a:lnTo>
                    <a:pt x="99483" y="470675"/>
                  </a:lnTo>
                  <a:lnTo>
                    <a:pt x="65776" y="438531"/>
                  </a:lnTo>
                  <a:lnTo>
                    <a:pt x="38184" y="401308"/>
                  </a:lnTo>
                  <a:lnTo>
                    <a:pt x="17497" y="359760"/>
                  </a:lnTo>
                  <a:lnTo>
                    <a:pt x="4506" y="314639"/>
                  </a:lnTo>
                  <a:lnTo>
                    <a:pt x="0" y="266699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595616" y="3477767"/>
              <a:ext cx="642683" cy="618375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708392" y="3589020"/>
              <a:ext cx="417017" cy="44916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642860" y="3502152"/>
              <a:ext cx="557784" cy="533400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642860" y="3502152"/>
              <a:ext cx="558165" cy="533400"/>
            </a:xfrm>
            <a:custGeom>
              <a:avLst/>
              <a:gdLst/>
              <a:ahLst/>
              <a:cxnLst/>
              <a:rect l="l" t="t" r="r" b="b"/>
              <a:pathLst>
                <a:path w="558165" h="533400">
                  <a:moveTo>
                    <a:pt x="0" y="266700"/>
                  </a:moveTo>
                  <a:lnTo>
                    <a:pt x="4492" y="218753"/>
                  </a:lnTo>
                  <a:lnTo>
                    <a:pt x="17445" y="173629"/>
                  </a:lnTo>
                  <a:lnTo>
                    <a:pt x="38071" y="132080"/>
                  </a:lnTo>
                  <a:lnTo>
                    <a:pt x="65584" y="94858"/>
                  </a:lnTo>
                  <a:lnTo>
                    <a:pt x="99195" y="62716"/>
                  </a:lnTo>
                  <a:lnTo>
                    <a:pt x="138119" y="36406"/>
                  </a:lnTo>
                  <a:lnTo>
                    <a:pt x="181568" y="16682"/>
                  </a:lnTo>
                  <a:lnTo>
                    <a:pt x="228754" y="4296"/>
                  </a:lnTo>
                  <a:lnTo>
                    <a:pt x="278892" y="0"/>
                  </a:lnTo>
                  <a:lnTo>
                    <a:pt x="329029" y="4296"/>
                  </a:lnTo>
                  <a:lnTo>
                    <a:pt x="376215" y="16682"/>
                  </a:lnTo>
                  <a:lnTo>
                    <a:pt x="419664" y="36406"/>
                  </a:lnTo>
                  <a:lnTo>
                    <a:pt x="458588" y="62716"/>
                  </a:lnTo>
                  <a:lnTo>
                    <a:pt x="492199" y="94858"/>
                  </a:lnTo>
                  <a:lnTo>
                    <a:pt x="519712" y="132080"/>
                  </a:lnTo>
                  <a:lnTo>
                    <a:pt x="540338" y="173629"/>
                  </a:lnTo>
                  <a:lnTo>
                    <a:pt x="553291" y="218753"/>
                  </a:lnTo>
                  <a:lnTo>
                    <a:pt x="557784" y="266700"/>
                  </a:lnTo>
                  <a:lnTo>
                    <a:pt x="553291" y="314639"/>
                  </a:lnTo>
                  <a:lnTo>
                    <a:pt x="540338" y="359760"/>
                  </a:lnTo>
                  <a:lnTo>
                    <a:pt x="519712" y="401308"/>
                  </a:lnTo>
                  <a:lnTo>
                    <a:pt x="492199" y="438531"/>
                  </a:lnTo>
                  <a:lnTo>
                    <a:pt x="458588" y="470675"/>
                  </a:lnTo>
                  <a:lnTo>
                    <a:pt x="419664" y="496987"/>
                  </a:lnTo>
                  <a:lnTo>
                    <a:pt x="376215" y="516714"/>
                  </a:lnTo>
                  <a:lnTo>
                    <a:pt x="329029" y="529103"/>
                  </a:lnTo>
                  <a:lnTo>
                    <a:pt x="278892" y="533400"/>
                  </a:lnTo>
                  <a:lnTo>
                    <a:pt x="228754" y="529103"/>
                  </a:lnTo>
                  <a:lnTo>
                    <a:pt x="181568" y="516714"/>
                  </a:lnTo>
                  <a:lnTo>
                    <a:pt x="138119" y="496987"/>
                  </a:lnTo>
                  <a:lnTo>
                    <a:pt x="99195" y="470675"/>
                  </a:lnTo>
                  <a:lnTo>
                    <a:pt x="65584" y="438531"/>
                  </a:lnTo>
                  <a:lnTo>
                    <a:pt x="38071" y="401308"/>
                  </a:lnTo>
                  <a:lnTo>
                    <a:pt x="17445" y="359760"/>
                  </a:lnTo>
                  <a:lnTo>
                    <a:pt x="4492" y="31463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724144" y="41160"/>
              <a:ext cx="2744343" cy="483984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844540" y="181355"/>
              <a:ext cx="2513330" cy="4569460"/>
            </a:xfrm>
            <a:custGeom>
              <a:avLst/>
              <a:gdLst/>
              <a:ahLst/>
              <a:cxnLst/>
              <a:rect l="l" t="t" r="r" b="b"/>
              <a:pathLst>
                <a:path w="2513329" h="4569460">
                  <a:moveTo>
                    <a:pt x="0" y="418846"/>
                  </a:moveTo>
                  <a:lnTo>
                    <a:pt x="2818" y="370009"/>
                  </a:lnTo>
                  <a:lnTo>
                    <a:pt x="11064" y="322825"/>
                  </a:lnTo>
                  <a:lnTo>
                    <a:pt x="24424" y="277608"/>
                  </a:lnTo>
                  <a:lnTo>
                    <a:pt x="42581" y="234672"/>
                  </a:lnTo>
                  <a:lnTo>
                    <a:pt x="65222" y="194332"/>
                  </a:lnTo>
                  <a:lnTo>
                    <a:pt x="92033" y="156902"/>
                  </a:lnTo>
                  <a:lnTo>
                    <a:pt x="122697" y="122697"/>
                  </a:lnTo>
                  <a:lnTo>
                    <a:pt x="156902" y="92033"/>
                  </a:lnTo>
                  <a:lnTo>
                    <a:pt x="194332" y="65222"/>
                  </a:lnTo>
                  <a:lnTo>
                    <a:pt x="234672" y="42581"/>
                  </a:lnTo>
                  <a:lnTo>
                    <a:pt x="277608" y="24424"/>
                  </a:lnTo>
                  <a:lnTo>
                    <a:pt x="322825" y="11064"/>
                  </a:lnTo>
                  <a:lnTo>
                    <a:pt x="370009" y="2818"/>
                  </a:lnTo>
                  <a:lnTo>
                    <a:pt x="418846" y="0"/>
                  </a:lnTo>
                  <a:lnTo>
                    <a:pt x="2094230" y="0"/>
                  </a:lnTo>
                  <a:lnTo>
                    <a:pt x="2143066" y="2818"/>
                  </a:lnTo>
                  <a:lnTo>
                    <a:pt x="2190250" y="11064"/>
                  </a:lnTo>
                  <a:lnTo>
                    <a:pt x="2235467" y="24424"/>
                  </a:lnTo>
                  <a:lnTo>
                    <a:pt x="2278403" y="42581"/>
                  </a:lnTo>
                  <a:lnTo>
                    <a:pt x="2318743" y="65222"/>
                  </a:lnTo>
                  <a:lnTo>
                    <a:pt x="2356173" y="92033"/>
                  </a:lnTo>
                  <a:lnTo>
                    <a:pt x="2390378" y="122697"/>
                  </a:lnTo>
                  <a:lnTo>
                    <a:pt x="2421042" y="156902"/>
                  </a:lnTo>
                  <a:lnTo>
                    <a:pt x="2447853" y="194332"/>
                  </a:lnTo>
                  <a:lnTo>
                    <a:pt x="2470494" y="234672"/>
                  </a:lnTo>
                  <a:lnTo>
                    <a:pt x="2488651" y="277608"/>
                  </a:lnTo>
                  <a:lnTo>
                    <a:pt x="2502011" y="322825"/>
                  </a:lnTo>
                  <a:lnTo>
                    <a:pt x="2510257" y="370009"/>
                  </a:lnTo>
                  <a:lnTo>
                    <a:pt x="2513076" y="418846"/>
                  </a:lnTo>
                  <a:lnTo>
                    <a:pt x="2513076" y="4150093"/>
                  </a:lnTo>
                  <a:lnTo>
                    <a:pt x="2510257" y="4198941"/>
                  </a:lnTo>
                  <a:lnTo>
                    <a:pt x="2502011" y="4246134"/>
                  </a:lnTo>
                  <a:lnTo>
                    <a:pt x="2488651" y="4291357"/>
                  </a:lnTo>
                  <a:lnTo>
                    <a:pt x="2470494" y="4334297"/>
                  </a:lnTo>
                  <a:lnTo>
                    <a:pt x="2447853" y="4374639"/>
                  </a:lnTo>
                  <a:lnTo>
                    <a:pt x="2421042" y="4412068"/>
                  </a:lnTo>
                  <a:lnTo>
                    <a:pt x="2390378" y="4446271"/>
                  </a:lnTo>
                  <a:lnTo>
                    <a:pt x="2356173" y="4476933"/>
                  </a:lnTo>
                  <a:lnTo>
                    <a:pt x="2318743" y="4503741"/>
                  </a:lnTo>
                  <a:lnTo>
                    <a:pt x="2278403" y="4526378"/>
                  </a:lnTo>
                  <a:lnTo>
                    <a:pt x="2235467" y="4544533"/>
                  </a:lnTo>
                  <a:lnTo>
                    <a:pt x="2190250" y="4557889"/>
                  </a:lnTo>
                  <a:lnTo>
                    <a:pt x="2143066" y="4566134"/>
                  </a:lnTo>
                  <a:lnTo>
                    <a:pt x="2094230" y="4568952"/>
                  </a:lnTo>
                  <a:lnTo>
                    <a:pt x="418846" y="4568952"/>
                  </a:lnTo>
                  <a:lnTo>
                    <a:pt x="370009" y="4566134"/>
                  </a:lnTo>
                  <a:lnTo>
                    <a:pt x="322825" y="4557889"/>
                  </a:lnTo>
                  <a:lnTo>
                    <a:pt x="277608" y="4544533"/>
                  </a:lnTo>
                  <a:lnTo>
                    <a:pt x="234672" y="4526378"/>
                  </a:lnTo>
                  <a:lnTo>
                    <a:pt x="194332" y="4503741"/>
                  </a:lnTo>
                  <a:lnTo>
                    <a:pt x="156902" y="4476933"/>
                  </a:lnTo>
                  <a:lnTo>
                    <a:pt x="122697" y="4446271"/>
                  </a:lnTo>
                  <a:lnTo>
                    <a:pt x="92033" y="4412068"/>
                  </a:lnTo>
                  <a:lnTo>
                    <a:pt x="65222" y="4374639"/>
                  </a:lnTo>
                  <a:lnTo>
                    <a:pt x="42581" y="4334297"/>
                  </a:lnTo>
                  <a:lnTo>
                    <a:pt x="24424" y="4291357"/>
                  </a:lnTo>
                  <a:lnTo>
                    <a:pt x="11064" y="4246134"/>
                  </a:lnTo>
                  <a:lnTo>
                    <a:pt x="2818" y="4198941"/>
                  </a:lnTo>
                  <a:lnTo>
                    <a:pt x="0" y="4150093"/>
                  </a:lnTo>
                  <a:lnTo>
                    <a:pt x="0" y="418846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871716" y="6108"/>
              <a:ext cx="2180462" cy="543674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862572" y="0"/>
              <a:ext cx="2194179" cy="682371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933438" y="48005"/>
              <a:ext cx="2066925" cy="429895"/>
            </a:xfrm>
            <a:custGeom>
              <a:avLst/>
              <a:gdLst/>
              <a:ahLst/>
              <a:cxnLst/>
              <a:rect l="l" t="t" r="r" b="b"/>
              <a:pathLst>
                <a:path w="2066925" h="429895">
                  <a:moveTo>
                    <a:pt x="2066544" y="0"/>
                  </a:moveTo>
                  <a:lnTo>
                    <a:pt x="0" y="0"/>
                  </a:lnTo>
                  <a:lnTo>
                    <a:pt x="0" y="429768"/>
                  </a:lnTo>
                  <a:lnTo>
                    <a:pt x="2066544" y="429768"/>
                  </a:lnTo>
                  <a:lnTo>
                    <a:pt x="2066544" y="0"/>
                  </a:lnTo>
                  <a:close/>
                </a:path>
              </a:pathLst>
            </a:custGeom>
            <a:solidFill>
              <a:srgbClr val="4131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933438" y="48005"/>
              <a:ext cx="2066925" cy="429895"/>
            </a:xfrm>
            <a:custGeom>
              <a:avLst/>
              <a:gdLst/>
              <a:ahLst/>
              <a:cxnLst/>
              <a:rect l="l" t="t" r="r" b="b"/>
              <a:pathLst>
                <a:path w="2066925" h="429895">
                  <a:moveTo>
                    <a:pt x="0" y="429768"/>
                  </a:moveTo>
                  <a:lnTo>
                    <a:pt x="2066544" y="429768"/>
                  </a:lnTo>
                  <a:lnTo>
                    <a:pt x="2066544" y="0"/>
                  </a:lnTo>
                  <a:lnTo>
                    <a:pt x="0" y="0"/>
                  </a:lnTo>
                  <a:lnTo>
                    <a:pt x="0" y="42976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49"/>
          <p:cNvSpPr txBox="1">
            <a:spLocks noGrp="1"/>
          </p:cNvSpPr>
          <p:nvPr>
            <p:ph type="title"/>
          </p:nvPr>
        </p:nvSpPr>
        <p:spPr>
          <a:xfrm>
            <a:off x="7076693" y="57099"/>
            <a:ext cx="1778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Smart</a:t>
            </a:r>
            <a:r>
              <a:rPr sz="2400" spc="-55" dirty="0"/>
              <a:t> </a:t>
            </a:r>
            <a:r>
              <a:rPr sz="2400" spc="-5" dirty="0"/>
              <a:t>Phone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17931" y="608076"/>
            <a:ext cx="5378450" cy="3827145"/>
            <a:chOff x="217931" y="608076"/>
            <a:chExt cx="5378450" cy="3827145"/>
          </a:xfrm>
        </p:grpSpPr>
        <p:sp>
          <p:nvSpPr>
            <p:cNvPr id="4" name="object 4"/>
            <p:cNvSpPr/>
            <p:nvPr/>
          </p:nvSpPr>
          <p:spPr>
            <a:xfrm>
              <a:off x="217931" y="608076"/>
              <a:ext cx="3415284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04871" y="1255776"/>
              <a:ext cx="3191255" cy="31790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1077480"/>
              <a:ext cx="1512951" cy="4155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38071" y="1098931"/>
              <a:ext cx="1268095" cy="235585"/>
            </a:xfrm>
            <a:custGeom>
              <a:avLst/>
              <a:gdLst/>
              <a:ahLst/>
              <a:cxnLst/>
              <a:rect l="l" t="t" r="r" b="b"/>
              <a:pathLst>
                <a:path w="1268095" h="235584">
                  <a:moveTo>
                    <a:pt x="1157978" y="174029"/>
                  </a:moveTo>
                  <a:lnTo>
                    <a:pt x="1101217" y="198755"/>
                  </a:lnTo>
                  <a:lnTo>
                    <a:pt x="1095007" y="203094"/>
                  </a:lnTo>
                  <a:lnTo>
                    <a:pt x="1091072" y="209280"/>
                  </a:lnTo>
                  <a:lnTo>
                    <a:pt x="1089733" y="216489"/>
                  </a:lnTo>
                  <a:lnTo>
                    <a:pt x="1091311" y="223901"/>
                  </a:lnTo>
                  <a:lnTo>
                    <a:pt x="1095650" y="230036"/>
                  </a:lnTo>
                  <a:lnTo>
                    <a:pt x="1101836" y="233934"/>
                  </a:lnTo>
                  <a:lnTo>
                    <a:pt x="1109045" y="235259"/>
                  </a:lnTo>
                  <a:lnTo>
                    <a:pt x="1116457" y="233680"/>
                  </a:lnTo>
                  <a:lnTo>
                    <a:pt x="1234390" y="182245"/>
                  </a:lnTo>
                  <a:lnTo>
                    <a:pt x="1227836" y="182245"/>
                  </a:lnTo>
                  <a:lnTo>
                    <a:pt x="1157978" y="174029"/>
                  </a:lnTo>
                  <a:close/>
                </a:path>
                <a:path w="1268095" h="235584">
                  <a:moveTo>
                    <a:pt x="1192595" y="158950"/>
                  </a:moveTo>
                  <a:lnTo>
                    <a:pt x="1157978" y="174029"/>
                  </a:lnTo>
                  <a:lnTo>
                    <a:pt x="1227836" y="182245"/>
                  </a:lnTo>
                  <a:lnTo>
                    <a:pt x="1228268" y="178562"/>
                  </a:lnTo>
                  <a:lnTo>
                    <a:pt x="1218692" y="178562"/>
                  </a:lnTo>
                  <a:lnTo>
                    <a:pt x="1192595" y="158950"/>
                  </a:lnTo>
                  <a:close/>
                </a:path>
                <a:path w="1268095" h="235584">
                  <a:moveTo>
                    <a:pt x="1121679" y="64912"/>
                  </a:moveTo>
                  <a:lnTo>
                    <a:pt x="1114760" y="67311"/>
                  </a:lnTo>
                  <a:lnTo>
                    <a:pt x="1109091" y="72390"/>
                  </a:lnTo>
                  <a:lnTo>
                    <a:pt x="1105882" y="79200"/>
                  </a:lnTo>
                  <a:lnTo>
                    <a:pt x="1105519" y="86487"/>
                  </a:lnTo>
                  <a:lnTo>
                    <a:pt x="1107894" y="93392"/>
                  </a:lnTo>
                  <a:lnTo>
                    <a:pt x="1112901" y="99060"/>
                  </a:lnTo>
                  <a:lnTo>
                    <a:pt x="1162275" y="136165"/>
                  </a:lnTo>
                  <a:lnTo>
                    <a:pt x="1232280" y="144399"/>
                  </a:lnTo>
                  <a:lnTo>
                    <a:pt x="1227836" y="182245"/>
                  </a:lnTo>
                  <a:lnTo>
                    <a:pt x="1234390" y="182245"/>
                  </a:lnTo>
                  <a:lnTo>
                    <a:pt x="1267586" y="167767"/>
                  </a:lnTo>
                  <a:lnTo>
                    <a:pt x="1135888" y="68580"/>
                  </a:lnTo>
                  <a:lnTo>
                    <a:pt x="1129004" y="65299"/>
                  </a:lnTo>
                  <a:lnTo>
                    <a:pt x="1121679" y="64912"/>
                  </a:lnTo>
                  <a:close/>
                </a:path>
                <a:path w="1268095" h="235584">
                  <a:moveTo>
                    <a:pt x="1222502" y="145923"/>
                  </a:moveTo>
                  <a:lnTo>
                    <a:pt x="1192595" y="158950"/>
                  </a:lnTo>
                  <a:lnTo>
                    <a:pt x="1218692" y="178562"/>
                  </a:lnTo>
                  <a:lnTo>
                    <a:pt x="1222502" y="145923"/>
                  </a:lnTo>
                  <a:close/>
                </a:path>
                <a:path w="1268095" h="235584">
                  <a:moveTo>
                    <a:pt x="1232102" y="145923"/>
                  </a:moveTo>
                  <a:lnTo>
                    <a:pt x="1222502" y="145923"/>
                  </a:lnTo>
                  <a:lnTo>
                    <a:pt x="1218692" y="178562"/>
                  </a:lnTo>
                  <a:lnTo>
                    <a:pt x="1228268" y="178562"/>
                  </a:lnTo>
                  <a:lnTo>
                    <a:pt x="1232102" y="145923"/>
                  </a:lnTo>
                  <a:close/>
                </a:path>
                <a:path w="1268095" h="235584">
                  <a:moveTo>
                    <a:pt x="4571" y="0"/>
                  </a:moveTo>
                  <a:lnTo>
                    <a:pt x="0" y="37846"/>
                  </a:lnTo>
                  <a:lnTo>
                    <a:pt x="1157978" y="174029"/>
                  </a:lnTo>
                  <a:lnTo>
                    <a:pt x="1192595" y="158950"/>
                  </a:lnTo>
                  <a:lnTo>
                    <a:pt x="1162275" y="136165"/>
                  </a:lnTo>
                  <a:lnTo>
                    <a:pt x="4571" y="0"/>
                  </a:lnTo>
                  <a:close/>
                </a:path>
                <a:path w="1268095" h="235584">
                  <a:moveTo>
                    <a:pt x="1162275" y="136165"/>
                  </a:moveTo>
                  <a:lnTo>
                    <a:pt x="1192595" y="158950"/>
                  </a:lnTo>
                  <a:lnTo>
                    <a:pt x="1222502" y="145923"/>
                  </a:lnTo>
                  <a:lnTo>
                    <a:pt x="1232102" y="145923"/>
                  </a:lnTo>
                  <a:lnTo>
                    <a:pt x="1232280" y="144399"/>
                  </a:lnTo>
                  <a:lnTo>
                    <a:pt x="1162275" y="136165"/>
                  </a:lnTo>
                  <a:close/>
                </a:path>
              </a:pathLst>
            </a:custGeom>
            <a:solidFill>
              <a:srgbClr val="166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65220" y="832142"/>
              <a:ext cx="1237043" cy="6792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07384" y="1000633"/>
              <a:ext cx="991869" cy="454659"/>
            </a:xfrm>
            <a:custGeom>
              <a:avLst/>
              <a:gdLst/>
              <a:ahLst/>
              <a:cxnLst/>
              <a:rect l="l" t="t" r="r" b="b"/>
              <a:pathLst>
                <a:path w="991870" h="454659">
                  <a:moveTo>
                    <a:pt x="884342" y="45732"/>
                  </a:moveTo>
                  <a:lnTo>
                    <a:pt x="0" y="419226"/>
                  </a:lnTo>
                  <a:lnTo>
                    <a:pt x="14731" y="454405"/>
                  </a:lnTo>
                  <a:lnTo>
                    <a:pt x="899105" y="80948"/>
                  </a:lnTo>
                  <a:lnTo>
                    <a:pt x="921900" y="50568"/>
                  </a:lnTo>
                  <a:lnTo>
                    <a:pt x="884342" y="45732"/>
                  </a:lnTo>
                  <a:close/>
                </a:path>
                <a:path w="991870" h="454659">
                  <a:moveTo>
                    <a:pt x="968960" y="18287"/>
                  </a:moveTo>
                  <a:lnTo>
                    <a:pt x="949325" y="18287"/>
                  </a:lnTo>
                  <a:lnTo>
                    <a:pt x="964183" y="53466"/>
                  </a:lnTo>
                  <a:lnTo>
                    <a:pt x="899105" y="80948"/>
                  </a:lnTo>
                  <a:lnTo>
                    <a:pt x="862076" y="130301"/>
                  </a:lnTo>
                  <a:lnTo>
                    <a:pt x="858867" y="137183"/>
                  </a:lnTo>
                  <a:lnTo>
                    <a:pt x="858504" y="144494"/>
                  </a:lnTo>
                  <a:lnTo>
                    <a:pt x="860879" y="151376"/>
                  </a:lnTo>
                  <a:lnTo>
                    <a:pt x="865886" y="156971"/>
                  </a:lnTo>
                  <a:lnTo>
                    <a:pt x="872767" y="160252"/>
                  </a:lnTo>
                  <a:lnTo>
                    <a:pt x="880078" y="160639"/>
                  </a:lnTo>
                  <a:lnTo>
                    <a:pt x="886960" y="158240"/>
                  </a:lnTo>
                  <a:lnTo>
                    <a:pt x="892555" y="153162"/>
                  </a:lnTo>
                  <a:lnTo>
                    <a:pt x="991488" y="21208"/>
                  </a:lnTo>
                  <a:lnTo>
                    <a:pt x="968960" y="18287"/>
                  </a:lnTo>
                  <a:close/>
                </a:path>
                <a:path w="991870" h="454659">
                  <a:moveTo>
                    <a:pt x="921900" y="50568"/>
                  </a:moveTo>
                  <a:lnTo>
                    <a:pt x="899105" y="80948"/>
                  </a:lnTo>
                  <a:lnTo>
                    <a:pt x="961176" y="54737"/>
                  </a:lnTo>
                  <a:lnTo>
                    <a:pt x="954277" y="54737"/>
                  </a:lnTo>
                  <a:lnTo>
                    <a:pt x="921900" y="50568"/>
                  </a:lnTo>
                  <a:close/>
                </a:path>
                <a:path w="991870" h="454659">
                  <a:moveTo>
                    <a:pt x="941451" y="24511"/>
                  </a:moveTo>
                  <a:lnTo>
                    <a:pt x="921900" y="50568"/>
                  </a:lnTo>
                  <a:lnTo>
                    <a:pt x="954277" y="54737"/>
                  </a:lnTo>
                  <a:lnTo>
                    <a:pt x="941451" y="24511"/>
                  </a:lnTo>
                  <a:close/>
                </a:path>
                <a:path w="991870" h="454659">
                  <a:moveTo>
                    <a:pt x="951953" y="24511"/>
                  </a:moveTo>
                  <a:lnTo>
                    <a:pt x="941451" y="24511"/>
                  </a:lnTo>
                  <a:lnTo>
                    <a:pt x="954277" y="54737"/>
                  </a:lnTo>
                  <a:lnTo>
                    <a:pt x="961176" y="54737"/>
                  </a:lnTo>
                  <a:lnTo>
                    <a:pt x="964183" y="53466"/>
                  </a:lnTo>
                  <a:lnTo>
                    <a:pt x="951953" y="24511"/>
                  </a:lnTo>
                  <a:close/>
                </a:path>
                <a:path w="991870" h="454659">
                  <a:moveTo>
                    <a:pt x="949325" y="18287"/>
                  </a:moveTo>
                  <a:lnTo>
                    <a:pt x="884342" y="45732"/>
                  </a:lnTo>
                  <a:lnTo>
                    <a:pt x="921900" y="50568"/>
                  </a:lnTo>
                  <a:lnTo>
                    <a:pt x="941451" y="24511"/>
                  </a:lnTo>
                  <a:lnTo>
                    <a:pt x="951953" y="24511"/>
                  </a:lnTo>
                  <a:lnTo>
                    <a:pt x="949325" y="18287"/>
                  </a:lnTo>
                  <a:close/>
                </a:path>
                <a:path w="991870" h="454659">
                  <a:moveTo>
                    <a:pt x="827913" y="0"/>
                  </a:moveTo>
                  <a:lnTo>
                    <a:pt x="820382" y="579"/>
                  </a:lnTo>
                  <a:lnTo>
                    <a:pt x="813863" y="3873"/>
                  </a:lnTo>
                  <a:lnTo>
                    <a:pt x="809035" y="9358"/>
                  </a:lnTo>
                  <a:lnTo>
                    <a:pt x="806576" y="16509"/>
                  </a:lnTo>
                  <a:lnTo>
                    <a:pt x="807084" y="24040"/>
                  </a:lnTo>
                  <a:lnTo>
                    <a:pt x="810355" y="30559"/>
                  </a:lnTo>
                  <a:lnTo>
                    <a:pt x="815863" y="35387"/>
                  </a:lnTo>
                  <a:lnTo>
                    <a:pt x="823087" y="37845"/>
                  </a:lnTo>
                  <a:lnTo>
                    <a:pt x="884342" y="45732"/>
                  </a:lnTo>
                  <a:lnTo>
                    <a:pt x="949325" y="18287"/>
                  </a:lnTo>
                  <a:lnTo>
                    <a:pt x="968960" y="18287"/>
                  </a:lnTo>
                  <a:lnTo>
                    <a:pt x="827913" y="0"/>
                  </a:lnTo>
                  <a:close/>
                </a:path>
              </a:pathLst>
            </a:custGeom>
            <a:solidFill>
              <a:srgbClr val="166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55720" y="1531632"/>
              <a:ext cx="1270635" cy="4155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99153" y="1635779"/>
              <a:ext cx="1024890" cy="171450"/>
            </a:xfrm>
            <a:custGeom>
              <a:avLst/>
              <a:gdLst/>
              <a:ahLst/>
              <a:cxnLst/>
              <a:rect l="l" t="t" r="r" b="b"/>
              <a:pathLst>
                <a:path w="1024889" h="171450">
                  <a:moveTo>
                    <a:pt x="948708" y="85578"/>
                  </a:moveTo>
                  <a:lnTo>
                    <a:pt x="862711" y="135743"/>
                  </a:lnTo>
                  <a:lnTo>
                    <a:pt x="857031" y="140795"/>
                  </a:lnTo>
                  <a:lnTo>
                    <a:pt x="853852" y="147395"/>
                  </a:lnTo>
                  <a:lnTo>
                    <a:pt x="853388" y="154709"/>
                  </a:lnTo>
                  <a:lnTo>
                    <a:pt x="855853" y="161905"/>
                  </a:lnTo>
                  <a:lnTo>
                    <a:pt x="860831" y="167512"/>
                  </a:lnTo>
                  <a:lnTo>
                    <a:pt x="867394" y="170668"/>
                  </a:lnTo>
                  <a:lnTo>
                    <a:pt x="874694" y="171156"/>
                  </a:lnTo>
                  <a:lnTo>
                    <a:pt x="881888" y="168763"/>
                  </a:lnTo>
                  <a:lnTo>
                    <a:pt x="991749" y="104628"/>
                  </a:lnTo>
                  <a:lnTo>
                    <a:pt x="986536" y="104628"/>
                  </a:lnTo>
                  <a:lnTo>
                    <a:pt x="986536" y="102088"/>
                  </a:lnTo>
                  <a:lnTo>
                    <a:pt x="977011" y="102088"/>
                  </a:lnTo>
                  <a:lnTo>
                    <a:pt x="948708" y="85578"/>
                  </a:lnTo>
                  <a:close/>
                </a:path>
                <a:path w="1024889" h="171450">
                  <a:moveTo>
                    <a:pt x="916051" y="66528"/>
                  </a:moveTo>
                  <a:lnTo>
                    <a:pt x="0" y="66528"/>
                  </a:lnTo>
                  <a:lnTo>
                    <a:pt x="0" y="104628"/>
                  </a:lnTo>
                  <a:lnTo>
                    <a:pt x="916051" y="104628"/>
                  </a:lnTo>
                  <a:lnTo>
                    <a:pt x="948708" y="85578"/>
                  </a:lnTo>
                  <a:lnTo>
                    <a:pt x="916051" y="66528"/>
                  </a:lnTo>
                  <a:close/>
                </a:path>
                <a:path w="1024889" h="171450">
                  <a:moveTo>
                    <a:pt x="991749" y="66528"/>
                  </a:moveTo>
                  <a:lnTo>
                    <a:pt x="986536" y="66528"/>
                  </a:lnTo>
                  <a:lnTo>
                    <a:pt x="986536" y="104628"/>
                  </a:lnTo>
                  <a:lnTo>
                    <a:pt x="991749" y="104628"/>
                  </a:lnTo>
                  <a:lnTo>
                    <a:pt x="1024382" y="85578"/>
                  </a:lnTo>
                  <a:lnTo>
                    <a:pt x="991749" y="66528"/>
                  </a:lnTo>
                  <a:close/>
                </a:path>
                <a:path w="1024889" h="171450">
                  <a:moveTo>
                    <a:pt x="977011" y="69068"/>
                  </a:moveTo>
                  <a:lnTo>
                    <a:pt x="948708" y="85578"/>
                  </a:lnTo>
                  <a:lnTo>
                    <a:pt x="977011" y="102088"/>
                  </a:lnTo>
                  <a:lnTo>
                    <a:pt x="977011" y="69068"/>
                  </a:lnTo>
                  <a:close/>
                </a:path>
                <a:path w="1024889" h="171450">
                  <a:moveTo>
                    <a:pt x="986536" y="69068"/>
                  </a:moveTo>
                  <a:lnTo>
                    <a:pt x="977011" y="69068"/>
                  </a:lnTo>
                  <a:lnTo>
                    <a:pt x="977011" y="102088"/>
                  </a:lnTo>
                  <a:lnTo>
                    <a:pt x="986536" y="102088"/>
                  </a:lnTo>
                  <a:lnTo>
                    <a:pt x="986536" y="69068"/>
                  </a:lnTo>
                  <a:close/>
                </a:path>
                <a:path w="1024889" h="171450">
                  <a:moveTo>
                    <a:pt x="874694" y="0"/>
                  </a:moveTo>
                  <a:lnTo>
                    <a:pt x="867394" y="488"/>
                  </a:lnTo>
                  <a:lnTo>
                    <a:pt x="860831" y="3643"/>
                  </a:lnTo>
                  <a:lnTo>
                    <a:pt x="855853" y="9251"/>
                  </a:lnTo>
                  <a:lnTo>
                    <a:pt x="853388" y="16446"/>
                  </a:lnTo>
                  <a:lnTo>
                    <a:pt x="853852" y="23760"/>
                  </a:lnTo>
                  <a:lnTo>
                    <a:pt x="857031" y="30360"/>
                  </a:lnTo>
                  <a:lnTo>
                    <a:pt x="862711" y="35413"/>
                  </a:lnTo>
                  <a:lnTo>
                    <a:pt x="948708" y="85578"/>
                  </a:lnTo>
                  <a:lnTo>
                    <a:pt x="977011" y="69068"/>
                  </a:lnTo>
                  <a:lnTo>
                    <a:pt x="986536" y="69068"/>
                  </a:lnTo>
                  <a:lnTo>
                    <a:pt x="986536" y="66528"/>
                  </a:lnTo>
                  <a:lnTo>
                    <a:pt x="991749" y="66528"/>
                  </a:lnTo>
                  <a:lnTo>
                    <a:pt x="881888" y="2393"/>
                  </a:lnTo>
                  <a:lnTo>
                    <a:pt x="874694" y="0"/>
                  </a:lnTo>
                  <a:close/>
                </a:path>
              </a:pathLst>
            </a:custGeom>
            <a:solidFill>
              <a:srgbClr val="166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75076" y="2011667"/>
              <a:ext cx="1851278" cy="8850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17748" y="2031237"/>
              <a:ext cx="1605915" cy="666115"/>
            </a:xfrm>
            <a:custGeom>
              <a:avLst/>
              <a:gdLst/>
              <a:ahLst/>
              <a:cxnLst/>
              <a:rect l="l" t="t" r="r" b="b"/>
              <a:pathLst>
                <a:path w="1605914" h="666114">
                  <a:moveTo>
                    <a:pt x="1497809" y="618332"/>
                  </a:moveTo>
                  <a:lnTo>
                    <a:pt x="1436624" y="628014"/>
                  </a:lnTo>
                  <a:lnTo>
                    <a:pt x="1420876" y="649732"/>
                  </a:lnTo>
                  <a:lnTo>
                    <a:pt x="1423501" y="656838"/>
                  </a:lnTo>
                  <a:lnTo>
                    <a:pt x="1428448" y="662193"/>
                  </a:lnTo>
                  <a:lnTo>
                    <a:pt x="1435038" y="665287"/>
                  </a:lnTo>
                  <a:lnTo>
                    <a:pt x="1442592" y="665607"/>
                  </a:lnTo>
                  <a:lnTo>
                    <a:pt x="1579848" y="643889"/>
                  </a:lnTo>
                  <a:lnTo>
                    <a:pt x="1563497" y="643889"/>
                  </a:lnTo>
                  <a:lnTo>
                    <a:pt x="1497809" y="618332"/>
                  </a:lnTo>
                  <a:close/>
                </a:path>
                <a:path w="1605914" h="666114">
                  <a:moveTo>
                    <a:pt x="1535186" y="612417"/>
                  </a:moveTo>
                  <a:lnTo>
                    <a:pt x="1497809" y="618332"/>
                  </a:lnTo>
                  <a:lnTo>
                    <a:pt x="1563497" y="643889"/>
                  </a:lnTo>
                  <a:lnTo>
                    <a:pt x="1565799" y="637920"/>
                  </a:lnTo>
                  <a:lnTo>
                    <a:pt x="1555496" y="637920"/>
                  </a:lnTo>
                  <a:lnTo>
                    <a:pt x="1535186" y="612417"/>
                  </a:lnTo>
                  <a:close/>
                </a:path>
                <a:path w="1605914" h="666114">
                  <a:moveTo>
                    <a:pt x="1490138" y="503570"/>
                  </a:moveTo>
                  <a:lnTo>
                    <a:pt x="1482861" y="504148"/>
                  </a:lnTo>
                  <a:lnTo>
                    <a:pt x="1476121" y="507619"/>
                  </a:lnTo>
                  <a:lnTo>
                    <a:pt x="1471251" y="513431"/>
                  </a:lnTo>
                  <a:lnTo>
                    <a:pt x="1469072" y="520398"/>
                  </a:lnTo>
                  <a:lnTo>
                    <a:pt x="1469655" y="527675"/>
                  </a:lnTo>
                  <a:lnTo>
                    <a:pt x="1473073" y="534416"/>
                  </a:lnTo>
                  <a:lnTo>
                    <a:pt x="1511604" y="582802"/>
                  </a:lnTo>
                  <a:lnTo>
                    <a:pt x="1577213" y="608330"/>
                  </a:lnTo>
                  <a:lnTo>
                    <a:pt x="1563497" y="643889"/>
                  </a:lnTo>
                  <a:lnTo>
                    <a:pt x="1579848" y="643889"/>
                  </a:lnTo>
                  <a:lnTo>
                    <a:pt x="1605534" y="639826"/>
                  </a:lnTo>
                  <a:lnTo>
                    <a:pt x="1502917" y="510667"/>
                  </a:lnTo>
                  <a:lnTo>
                    <a:pt x="1497105" y="505779"/>
                  </a:lnTo>
                  <a:lnTo>
                    <a:pt x="1490138" y="503570"/>
                  </a:lnTo>
                  <a:close/>
                </a:path>
                <a:path w="1605914" h="666114">
                  <a:moveTo>
                    <a:pt x="1567434" y="607313"/>
                  </a:moveTo>
                  <a:lnTo>
                    <a:pt x="1535186" y="612417"/>
                  </a:lnTo>
                  <a:lnTo>
                    <a:pt x="1555496" y="637920"/>
                  </a:lnTo>
                  <a:lnTo>
                    <a:pt x="1567434" y="607313"/>
                  </a:lnTo>
                  <a:close/>
                </a:path>
                <a:path w="1605914" h="666114">
                  <a:moveTo>
                    <a:pt x="1574601" y="607313"/>
                  </a:moveTo>
                  <a:lnTo>
                    <a:pt x="1567434" y="607313"/>
                  </a:lnTo>
                  <a:lnTo>
                    <a:pt x="1555496" y="637920"/>
                  </a:lnTo>
                  <a:lnTo>
                    <a:pt x="1565799" y="637920"/>
                  </a:lnTo>
                  <a:lnTo>
                    <a:pt x="1577213" y="608330"/>
                  </a:lnTo>
                  <a:lnTo>
                    <a:pt x="1574601" y="607313"/>
                  </a:lnTo>
                  <a:close/>
                </a:path>
                <a:path w="1605914" h="666114">
                  <a:moveTo>
                    <a:pt x="13715" y="0"/>
                  </a:moveTo>
                  <a:lnTo>
                    <a:pt x="0" y="35560"/>
                  </a:lnTo>
                  <a:lnTo>
                    <a:pt x="1497809" y="618332"/>
                  </a:lnTo>
                  <a:lnTo>
                    <a:pt x="1535186" y="612417"/>
                  </a:lnTo>
                  <a:lnTo>
                    <a:pt x="1511604" y="582802"/>
                  </a:lnTo>
                  <a:lnTo>
                    <a:pt x="13715" y="0"/>
                  </a:lnTo>
                  <a:close/>
                </a:path>
                <a:path w="1605914" h="666114">
                  <a:moveTo>
                    <a:pt x="1511604" y="582802"/>
                  </a:moveTo>
                  <a:lnTo>
                    <a:pt x="1535186" y="612417"/>
                  </a:lnTo>
                  <a:lnTo>
                    <a:pt x="1567434" y="607313"/>
                  </a:lnTo>
                  <a:lnTo>
                    <a:pt x="1574601" y="607313"/>
                  </a:lnTo>
                  <a:lnTo>
                    <a:pt x="1511604" y="582802"/>
                  </a:lnTo>
                  <a:close/>
                </a:path>
              </a:pathLst>
            </a:custGeom>
            <a:solidFill>
              <a:srgbClr val="166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73552" y="2226525"/>
              <a:ext cx="2117979" cy="118532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16096" y="2246883"/>
              <a:ext cx="1873250" cy="951230"/>
            </a:xfrm>
            <a:custGeom>
              <a:avLst/>
              <a:gdLst/>
              <a:ahLst/>
              <a:cxnLst/>
              <a:rect l="l" t="t" r="r" b="b"/>
              <a:pathLst>
                <a:path w="1873250" h="951230">
                  <a:moveTo>
                    <a:pt x="1767538" y="908915"/>
                  </a:moveTo>
                  <a:lnTo>
                    <a:pt x="1705864" y="913130"/>
                  </a:lnTo>
                  <a:lnTo>
                    <a:pt x="1688083" y="933450"/>
                  </a:lnTo>
                  <a:lnTo>
                    <a:pt x="1690115" y="940708"/>
                  </a:lnTo>
                  <a:lnTo>
                    <a:pt x="1694624" y="946467"/>
                  </a:lnTo>
                  <a:lnTo>
                    <a:pt x="1700942" y="950130"/>
                  </a:lnTo>
                  <a:lnTo>
                    <a:pt x="1708403" y="951103"/>
                  </a:lnTo>
                  <a:lnTo>
                    <a:pt x="1867447" y="940181"/>
                  </a:lnTo>
                  <a:lnTo>
                    <a:pt x="1830704" y="940181"/>
                  </a:lnTo>
                  <a:lnTo>
                    <a:pt x="1767538" y="908915"/>
                  </a:lnTo>
                  <a:close/>
                </a:path>
                <a:path w="1873250" h="951230">
                  <a:moveTo>
                    <a:pt x="1805271" y="906337"/>
                  </a:moveTo>
                  <a:lnTo>
                    <a:pt x="1767538" y="908915"/>
                  </a:lnTo>
                  <a:lnTo>
                    <a:pt x="1830704" y="940181"/>
                  </a:lnTo>
                  <a:lnTo>
                    <a:pt x="1833970" y="933577"/>
                  </a:lnTo>
                  <a:lnTo>
                    <a:pt x="1823212" y="933577"/>
                  </a:lnTo>
                  <a:lnTo>
                    <a:pt x="1805271" y="906337"/>
                  </a:lnTo>
                  <a:close/>
                </a:path>
                <a:path w="1873250" h="951230">
                  <a:moveTo>
                    <a:pt x="1762777" y="793880"/>
                  </a:moveTo>
                  <a:lnTo>
                    <a:pt x="1755775" y="796671"/>
                  </a:lnTo>
                  <a:lnTo>
                    <a:pt x="1750423" y="802030"/>
                  </a:lnTo>
                  <a:lnTo>
                    <a:pt x="1747631" y="808783"/>
                  </a:lnTo>
                  <a:lnTo>
                    <a:pt x="1747577" y="816084"/>
                  </a:lnTo>
                  <a:lnTo>
                    <a:pt x="1750440" y="823087"/>
                  </a:lnTo>
                  <a:lnTo>
                    <a:pt x="1784490" y="874784"/>
                  </a:lnTo>
                  <a:lnTo>
                    <a:pt x="1847595" y="906018"/>
                  </a:lnTo>
                  <a:lnTo>
                    <a:pt x="1830704" y="940181"/>
                  </a:lnTo>
                  <a:lnTo>
                    <a:pt x="1867447" y="940181"/>
                  </a:lnTo>
                  <a:lnTo>
                    <a:pt x="1872995" y="939800"/>
                  </a:lnTo>
                  <a:lnTo>
                    <a:pt x="1782190" y="802132"/>
                  </a:lnTo>
                  <a:lnTo>
                    <a:pt x="1776831" y="796778"/>
                  </a:lnTo>
                  <a:lnTo>
                    <a:pt x="1770078" y="793972"/>
                  </a:lnTo>
                  <a:lnTo>
                    <a:pt x="1762777" y="793880"/>
                  </a:lnTo>
                  <a:close/>
                </a:path>
                <a:path w="1873250" h="951230">
                  <a:moveTo>
                    <a:pt x="1837816" y="904113"/>
                  </a:moveTo>
                  <a:lnTo>
                    <a:pt x="1805271" y="906337"/>
                  </a:lnTo>
                  <a:lnTo>
                    <a:pt x="1823212" y="933577"/>
                  </a:lnTo>
                  <a:lnTo>
                    <a:pt x="1837816" y="904113"/>
                  </a:lnTo>
                  <a:close/>
                </a:path>
                <a:path w="1873250" h="951230">
                  <a:moveTo>
                    <a:pt x="1843747" y="904113"/>
                  </a:moveTo>
                  <a:lnTo>
                    <a:pt x="1837816" y="904113"/>
                  </a:lnTo>
                  <a:lnTo>
                    <a:pt x="1823212" y="933577"/>
                  </a:lnTo>
                  <a:lnTo>
                    <a:pt x="1833970" y="933577"/>
                  </a:lnTo>
                  <a:lnTo>
                    <a:pt x="1847595" y="906018"/>
                  </a:lnTo>
                  <a:lnTo>
                    <a:pt x="1843747" y="904113"/>
                  </a:lnTo>
                  <a:close/>
                </a:path>
                <a:path w="1873250" h="951230">
                  <a:moveTo>
                    <a:pt x="17017" y="0"/>
                  </a:moveTo>
                  <a:lnTo>
                    <a:pt x="0" y="34036"/>
                  </a:lnTo>
                  <a:lnTo>
                    <a:pt x="1767538" y="908915"/>
                  </a:lnTo>
                  <a:lnTo>
                    <a:pt x="1805271" y="906337"/>
                  </a:lnTo>
                  <a:lnTo>
                    <a:pt x="1784490" y="874784"/>
                  </a:lnTo>
                  <a:lnTo>
                    <a:pt x="17017" y="0"/>
                  </a:lnTo>
                  <a:close/>
                </a:path>
                <a:path w="1873250" h="951230">
                  <a:moveTo>
                    <a:pt x="1784490" y="874784"/>
                  </a:moveTo>
                  <a:lnTo>
                    <a:pt x="1805271" y="906337"/>
                  </a:lnTo>
                  <a:lnTo>
                    <a:pt x="1837816" y="904113"/>
                  </a:lnTo>
                  <a:lnTo>
                    <a:pt x="1843747" y="904113"/>
                  </a:lnTo>
                  <a:lnTo>
                    <a:pt x="1784490" y="874784"/>
                  </a:lnTo>
                  <a:close/>
                </a:path>
              </a:pathLst>
            </a:custGeom>
            <a:solidFill>
              <a:srgbClr val="166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07592" y="2534462"/>
              <a:ext cx="1134986" cy="41701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0062" y="2554477"/>
              <a:ext cx="889635" cy="230504"/>
            </a:xfrm>
            <a:custGeom>
              <a:avLst/>
              <a:gdLst/>
              <a:ahLst/>
              <a:cxnLst/>
              <a:rect l="l" t="t" r="r" b="b"/>
              <a:pathLst>
                <a:path w="889635" h="230505">
                  <a:moveTo>
                    <a:pt x="140303" y="60531"/>
                  </a:moveTo>
                  <a:lnTo>
                    <a:pt x="133036" y="61291"/>
                  </a:lnTo>
                  <a:lnTo>
                    <a:pt x="126364" y="64897"/>
                  </a:lnTo>
                  <a:lnTo>
                    <a:pt x="0" y="170942"/>
                  </a:lnTo>
                  <a:lnTo>
                    <a:pt x="154559" y="228727"/>
                  </a:lnTo>
                  <a:lnTo>
                    <a:pt x="162050" y="229929"/>
                  </a:lnTo>
                  <a:lnTo>
                    <a:pt x="169148" y="228250"/>
                  </a:lnTo>
                  <a:lnTo>
                    <a:pt x="175079" y="224047"/>
                  </a:lnTo>
                  <a:lnTo>
                    <a:pt x="179069" y="217678"/>
                  </a:lnTo>
                  <a:lnTo>
                    <a:pt x="180270" y="210185"/>
                  </a:lnTo>
                  <a:lnTo>
                    <a:pt x="178577" y="203073"/>
                  </a:lnTo>
                  <a:lnTo>
                    <a:pt x="174337" y="197104"/>
                  </a:lnTo>
                  <a:lnTo>
                    <a:pt x="167894" y="193040"/>
                  </a:lnTo>
                  <a:lnTo>
                    <a:pt x="142084" y="183388"/>
                  </a:lnTo>
                  <a:lnTo>
                    <a:pt x="40512" y="183388"/>
                  </a:lnTo>
                  <a:lnTo>
                    <a:pt x="34036" y="145796"/>
                  </a:lnTo>
                  <a:lnTo>
                    <a:pt x="103533" y="133856"/>
                  </a:lnTo>
                  <a:lnTo>
                    <a:pt x="150875" y="94107"/>
                  </a:lnTo>
                  <a:lnTo>
                    <a:pt x="155628" y="88205"/>
                  </a:lnTo>
                  <a:lnTo>
                    <a:pt x="157654" y="81184"/>
                  </a:lnTo>
                  <a:lnTo>
                    <a:pt x="156894" y="73925"/>
                  </a:lnTo>
                  <a:lnTo>
                    <a:pt x="153288" y="67310"/>
                  </a:lnTo>
                  <a:lnTo>
                    <a:pt x="147331" y="62557"/>
                  </a:lnTo>
                  <a:lnTo>
                    <a:pt x="140303" y="60531"/>
                  </a:lnTo>
                  <a:close/>
                </a:path>
                <a:path w="889635" h="230505">
                  <a:moveTo>
                    <a:pt x="103533" y="133856"/>
                  </a:moveTo>
                  <a:lnTo>
                    <a:pt x="34036" y="145796"/>
                  </a:lnTo>
                  <a:lnTo>
                    <a:pt x="40512" y="183388"/>
                  </a:lnTo>
                  <a:lnTo>
                    <a:pt x="64906" y="179197"/>
                  </a:lnTo>
                  <a:lnTo>
                    <a:pt x="49530" y="179197"/>
                  </a:lnTo>
                  <a:lnTo>
                    <a:pt x="43942" y="146685"/>
                  </a:lnTo>
                  <a:lnTo>
                    <a:pt x="88253" y="146685"/>
                  </a:lnTo>
                  <a:lnTo>
                    <a:pt x="103533" y="133856"/>
                  </a:lnTo>
                  <a:close/>
                </a:path>
                <a:path w="889635" h="230505">
                  <a:moveTo>
                    <a:pt x="110111" y="171430"/>
                  </a:moveTo>
                  <a:lnTo>
                    <a:pt x="40512" y="183388"/>
                  </a:lnTo>
                  <a:lnTo>
                    <a:pt x="142084" y="183388"/>
                  </a:lnTo>
                  <a:lnTo>
                    <a:pt x="110111" y="171430"/>
                  </a:lnTo>
                  <a:close/>
                </a:path>
                <a:path w="889635" h="230505">
                  <a:moveTo>
                    <a:pt x="43942" y="146685"/>
                  </a:moveTo>
                  <a:lnTo>
                    <a:pt x="49530" y="179197"/>
                  </a:lnTo>
                  <a:lnTo>
                    <a:pt x="74598" y="158149"/>
                  </a:lnTo>
                  <a:lnTo>
                    <a:pt x="43942" y="146685"/>
                  </a:lnTo>
                  <a:close/>
                </a:path>
                <a:path w="889635" h="230505">
                  <a:moveTo>
                    <a:pt x="74598" y="158149"/>
                  </a:moveTo>
                  <a:lnTo>
                    <a:pt x="49530" y="179197"/>
                  </a:lnTo>
                  <a:lnTo>
                    <a:pt x="64906" y="179197"/>
                  </a:lnTo>
                  <a:lnTo>
                    <a:pt x="110111" y="171430"/>
                  </a:lnTo>
                  <a:lnTo>
                    <a:pt x="74598" y="158149"/>
                  </a:lnTo>
                  <a:close/>
                </a:path>
                <a:path w="889635" h="230505">
                  <a:moveTo>
                    <a:pt x="882650" y="0"/>
                  </a:moveTo>
                  <a:lnTo>
                    <a:pt x="103533" y="133856"/>
                  </a:lnTo>
                  <a:lnTo>
                    <a:pt x="74598" y="158149"/>
                  </a:lnTo>
                  <a:lnTo>
                    <a:pt x="110111" y="171430"/>
                  </a:lnTo>
                  <a:lnTo>
                    <a:pt x="889126" y="37592"/>
                  </a:lnTo>
                  <a:lnTo>
                    <a:pt x="882650" y="0"/>
                  </a:lnTo>
                  <a:close/>
                </a:path>
                <a:path w="889635" h="230505">
                  <a:moveTo>
                    <a:pt x="88253" y="146685"/>
                  </a:moveTo>
                  <a:lnTo>
                    <a:pt x="43942" y="146685"/>
                  </a:lnTo>
                  <a:lnTo>
                    <a:pt x="74598" y="158149"/>
                  </a:lnTo>
                  <a:lnTo>
                    <a:pt x="88253" y="14668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84376" y="2889504"/>
              <a:ext cx="988618" cy="98409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96973" y="2908808"/>
              <a:ext cx="743585" cy="739140"/>
            </a:xfrm>
            <a:custGeom>
              <a:avLst/>
              <a:gdLst/>
              <a:ahLst/>
              <a:cxnLst/>
              <a:rect l="l" t="t" r="r" b="b"/>
              <a:pathLst>
                <a:path w="743585" h="739139">
                  <a:moveTo>
                    <a:pt x="58241" y="565354"/>
                  </a:moveTo>
                  <a:lnTo>
                    <a:pt x="51339" y="567769"/>
                  </a:lnTo>
                  <a:lnTo>
                    <a:pt x="45819" y="572589"/>
                  </a:lnTo>
                  <a:lnTo>
                    <a:pt x="42418" y="579374"/>
                  </a:lnTo>
                  <a:lnTo>
                    <a:pt x="0" y="738759"/>
                  </a:lnTo>
                  <a:lnTo>
                    <a:pt x="50772" y="725551"/>
                  </a:lnTo>
                  <a:lnTo>
                    <a:pt x="40131" y="725551"/>
                  </a:lnTo>
                  <a:lnTo>
                    <a:pt x="13334" y="698627"/>
                  </a:lnTo>
                  <a:lnTo>
                    <a:pt x="63329" y="648966"/>
                  </a:lnTo>
                  <a:lnTo>
                    <a:pt x="79248" y="589153"/>
                  </a:lnTo>
                  <a:lnTo>
                    <a:pt x="79752" y="581608"/>
                  </a:lnTo>
                  <a:lnTo>
                    <a:pt x="77374" y="574706"/>
                  </a:lnTo>
                  <a:lnTo>
                    <a:pt x="72568" y="569186"/>
                  </a:lnTo>
                  <a:lnTo>
                    <a:pt x="65786" y="565785"/>
                  </a:lnTo>
                  <a:lnTo>
                    <a:pt x="58241" y="565354"/>
                  </a:lnTo>
                  <a:close/>
                </a:path>
                <a:path w="743585" h="739139">
                  <a:moveTo>
                    <a:pt x="63329" y="648966"/>
                  </a:moveTo>
                  <a:lnTo>
                    <a:pt x="13334" y="698627"/>
                  </a:lnTo>
                  <a:lnTo>
                    <a:pt x="40131" y="725551"/>
                  </a:lnTo>
                  <a:lnTo>
                    <a:pt x="48699" y="717042"/>
                  </a:lnTo>
                  <a:lnTo>
                    <a:pt x="45212" y="717042"/>
                  </a:lnTo>
                  <a:lnTo>
                    <a:pt x="21970" y="693674"/>
                  </a:lnTo>
                  <a:lnTo>
                    <a:pt x="53618" y="685456"/>
                  </a:lnTo>
                  <a:lnTo>
                    <a:pt x="63329" y="648966"/>
                  </a:lnTo>
                  <a:close/>
                </a:path>
                <a:path w="743585" h="739139">
                  <a:moveTo>
                    <a:pt x="157654" y="659969"/>
                  </a:moveTo>
                  <a:lnTo>
                    <a:pt x="150113" y="660400"/>
                  </a:lnTo>
                  <a:lnTo>
                    <a:pt x="90021" y="676003"/>
                  </a:lnTo>
                  <a:lnTo>
                    <a:pt x="40131" y="725551"/>
                  </a:lnTo>
                  <a:lnTo>
                    <a:pt x="50772" y="725551"/>
                  </a:lnTo>
                  <a:lnTo>
                    <a:pt x="159638" y="697230"/>
                  </a:lnTo>
                  <a:lnTo>
                    <a:pt x="166423" y="693973"/>
                  </a:lnTo>
                  <a:lnTo>
                    <a:pt x="171243" y="688514"/>
                  </a:lnTo>
                  <a:lnTo>
                    <a:pt x="173658" y="681603"/>
                  </a:lnTo>
                  <a:lnTo>
                    <a:pt x="173227" y="673989"/>
                  </a:lnTo>
                  <a:lnTo>
                    <a:pt x="169973" y="667204"/>
                  </a:lnTo>
                  <a:lnTo>
                    <a:pt x="164528" y="662384"/>
                  </a:lnTo>
                  <a:lnTo>
                    <a:pt x="157654" y="659969"/>
                  </a:lnTo>
                  <a:close/>
                </a:path>
                <a:path w="743585" h="739139">
                  <a:moveTo>
                    <a:pt x="53618" y="685456"/>
                  </a:moveTo>
                  <a:lnTo>
                    <a:pt x="21970" y="693674"/>
                  </a:lnTo>
                  <a:lnTo>
                    <a:pt x="45212" y="717042"/>
                  </a:lnTo>
                  <a:lnTo>
                    <a:pt x="53618" y="685456"/>
                  </a:lnTo>
                  <a:close/>
                </a:path>
                <a:path w="743585" h="739139">
                  <a:moveTo>
                    <a:pt x="90021" y="676003"/>
                  </a:moveTo>
                  <a:lnTo>
                    <a:pt x="53618" y="685456"/>
                  </a:lnTo>
                  <a:lnTo>
                    <a:pt x="45212" y="717042"/>
                  </a:lnTo>
                  <a:lnTo>
                    <a:pt x="48699" y="717042"/>
                  </a:lnTo>
                  <a:lnTo>
                    <a:pt x="90021" y="676003"/>
                  </a:lnTo>
                  <a:close/>
                </a:path>
                <a:path w="743585" h="739139">
                  <a:moveTo>
                    <a:pt x="716661" y="0"/>
                  </a:moveTo>
                  <a:lnTo>
                    <a:pt x="63329" y="648966"/>
                  </a:lnTo>
                  <a:lnTo>
                    <a:pt x="53618" y="685456"/>
                  </a:lnTo>
                  <a:lnTo>
                    <a:pt x="90021" y="676003"/>
                  </a:lnTo>
                  <a:lnTo>
                    <a:pt x="743584" y="26924"/>
                  </a:lnTo>
                  <a:lnTo>
                    <a:pt x="71666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792979" y="729995"/>
            <a:ext cx="4083050" cy="73914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 marR="280035">
              <a:lnSpc>
                <a:spcPct val="100000"/>
              </a:lnSpc>
              <a:spcBef>
                <a:spcPts val="315"/>
              </a:spcBef>
            </a:pPr>
            <a:r>
              <a:rPr sz="1400" b="1" spc="-5" dirty="0">
                <a:latin typeface="Arial"/>
                <a:cs typeface="Arial"/>
              </a:rPr>
              <a:t>This Components </a:t>
            </a:r>
            <a:r>
              <a:rPr sz="1400" b="1" dirty="0">
                <a:latin typeface="Arial"/>
                <a:cs typeface="Arial"/>
              </a:rPr>
              <a:t>Section </a:t>
            </a:r>
            <a:r>
              <a:rPr sz="1400" b="1" spc="-10" dirty="0">
                <a:latin typeface="Arial"/>
                <a:cs typeface="Arial"/>
              </a:rPr>
              <a:t>plays </a:t>
            </a:r>
            <a:r>
              <a:rPr sz="1400" b="1" dirty="0">
                <a:latin typeface="Arial"/>
                <a:cs typeface="Arial"/>
              </a:rPr>
              <a:t>major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Role.  </a:t>
            </a:r>
            <a:r>
              <a:rPr sz="1400" b="1" dirty="0">
                <a:latin typeface="Arial"/>
                <a:cs typeface="Arial"/>
              </a:rPr>
              <a:t>It </a:t>
            </a:r>
            <a:r>
              <a:rPr sz="1400" b="1" spc="-5" dirty="0">
                <a:latin typeface="Arial"/>
                <a:cs typeface="Arial"/>
              </a:rPr>
              <a:t>Contains of Divisions of </a:t>
            </a:r>
            <a:r>
              <a:rPr sz="1400" b="1" dirty="0">
                <a:latin typeface="Arial"/>
                <a:cs typeface="Arial"/>
              </a:rPr>
              <a:t>app (chat  </a:t>
            </a:r>
            <a:r>
              <a:rPr sz="1400" b="1" spc="-5" dirty="0">
                <a:latin typeface="Arial"/>
                <a:cs typeface="Arial"/>
              </a:rPr>
              <a:t>space,etc.,)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typescript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77967" y="1542288"/>
            <a:ext cx="3595370" cy="73914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710" marR="214629">
              <a:lnSpc>
                <a:spcPct val="100000"/>
              </a:lnSpc>
              <a:spcBef>
                <a:spcPts val="315"/>
              </a:spcBef>
            </a:pPr>
            <a:r>
              <a:rPr sz="1400" b="1" dirty="0">
                <a:latin typeface="Arial"/>
                <a:cs typeface="Arial"/>
              </a:rPr>
              <a:t>It </a:t>
            </a:r>
            <a:r>
              <a:rPr sz="1400" b="1" spc="-5" dirty="0">
                <a:latin typeface="Arial"/>
                <a:cs typeface="Arial"/>
              </a:rPr>
              <a:t>contain of Development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environment  packages. </a:t>
            </a:r>
            <a:r>
              <a:rPr sz="1400" b="1" spc="-20" dirty="0">
                <a:latin typeface="Arial"/>
                <a:cs typeface="Arial"/>
              </a:rPr>
              <a:t>And </a:t>
            </a:r>
            <a:r>
              <a:rPr sz="1400" b="1" spc="-5" dirty="0">
                <a:latin typeface="Arial"/>
                <a:cs typeface="Arial"/>
              </a:rPr>
              <a:t>Dependencies of </a:t>
            </a:r>
            <a:r>
              <a:rPr sz="1400" b="1" dirty="0">
                <a:latin typeface="Arial"/>
                <a:cs typeface="Arial"/>
              </a:rPr>
              <a:t>react 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associates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33188" y="2424683"/>
            <a:ext cx="3942715" cy="52451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Arial"/>
                <a:cs typeface="Arial"/>
              </a:rPr>
              <a:t>Static </a:t>
            </a:r>
            <a:r>
              <a:rPr sz="1400" b="1" spc="-5" dirty="0">
                <a:latin typeface="Arial"/>
                <a:cs typeface="Arial"/>
              </a:rPr>
              <a:t>Files (logo,Static</a:t>
            </a:r>
            <a:r>
              <a:rPr sz="1400" b="1" spc="-10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Photos,other</a:t>
            </a:r>
            <a:endParaRPr sz="1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files(css,)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4904" y="205740"/>
            <a:ext cx="3053080" cy="523240"/>
          </a:xfrm>
          <a:prstGeom prst="rect">
            <a:avLst/>
          </a:prstGeom>
          <a:ln w="9525">
            <a:solidFill>
              <a:srgbClr val="5677C8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400" b="1" spc="-5" dirty="0">
                <a:latin typeface="Arial"/>
                <a:cs typeface="Arial"/>
              </a:rPr>
              <a:t>Chat-app folder </a:t>
            </a:r>
            <a:r>
              <a:rPr sz="1400" b="1" dirty="0">
                <a:latin typeface="Arial"/>
                <a:cs typeface="Arial"/>
              </a:rPr>
              <a:t>is </a:t>
            </a:r>
            <a:r>
              <a:rPr sz="1400" b="1" spc="-5" dirty="0">
                <a:latin typeface="Arial"/>
                <a:cs typeface="Arial"/>
              </a:rPr>
              <a:t>generated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by</a:t>
            </a:r>
            <a:endParaRPr sz="1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npm </a:t>
            </a:r>
            <a:r>
              <a:rPr sz="1400" b="1" dirty="0">
                <a:latin typeface="Arial"/>
                <a:cs typeface="Arial"/>
              </a:rPr>
              <a:t>react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command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95315" y="3022091"/>
            <a:ext cx="2296667" cy="21214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61010" y="2624709"/>
            <a:ext cx="1560195" cy="1894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While </a:t>
            </a:r>
            <a:r>
              <a:rPr sz="1400" b="1" dirty="0">
                <a:latin typeface="Arial"/>
                <a:cs typeface="Arial"/>
              </a:rPr>
              <a:t>Push to  </a:t>
            </a:r>
            <a:r>
              <a:rPr sz="1400" b="1" spc="-5" dirty="0">
                <a:latin typeface="Arial"/>
                <a:cs typeface="Arial"/>
              </a:rPr>
              <a:t>Github mention  </a:t>
            </a:r>
            <a:r>
              <a:rPr sz="1400" b="1" dirty="0">
                <a:latin typeface="Arial"/>
                <a:cs typeface="Arial"/>
              </a:rPr>
              <a:t>which are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files  </a:t>
            </a:r>
            <a:r>
              <a:rPr sz="1400" b="1" spc="-5" dirty="0">
                <a:latin typeface="Arial"/>
                <a:cs typeface="Arial"/>
              </a:rPr>
              <a:t>not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upload</a:t>
            </a:r>
            <a:endParaRPr sz="1400">
              <a:latin typeface="Arial"/>
              <a:cs typeface="Arial"/>
            </a:endParaRPr>
          </a:p>
          <a:p>
            <a:pPr marL="36195">
              <a:lnSpc>
                <a:spcPts val="1275"/>
              </a:lnSpc>
            </a:pPr>
            <a:r>
              <a:rPr sz="1400" b="1" spc="-5" dirty="0">
                <a:latin typeface="Arial"/>
                <a:cs typeface="Arial"/>
              </a:rPr>
              <a:t>This </a:t>
            </a:r>
            <a:r>
              <a:rPr sz="1400" b="1" dirty="0">
                <a:latin typeface="Arial"/>
                <a:cs typeface="Arial"/>
              </a:rPr>
              <a:t>main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html</a:t>
            </a:r>
            <a:endParaRPr sz="1400">
              <a:latin typeface="Arial"/>
              <a:cs typeface="Arial"/>
            </a:endParaRPr>
          </a:p>
          <a:p>
            <a:pPr marL="36195" marR="16446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Arial"/>
                <a:cs typeface="Arial"/>
              </a:rPr>
              <a:t>Virutal </a:t>
            </a:r>
            <a:r>
              <a:rPr sz="1400" b="1" spc="-5" dirty="0">
                <a:latin typeface="Arial"/>
                <a:cs typeface="Arial"/>
              </a:rPr>
              <a:t>DOM  </a:t>
            </a:r>
            <a:r>
              <a:rPr sz="1400" b="1" dirty="0">
                <a:latin typeface="Arial"/>
                <a:cs typeface="Arial"/>
              </a:rPr>
              <a:t>Created </a:t>
            </a:r>
            <a:r>
              <a:rPr sz="1400" b="1" spc="-5" dirty="0">
                <a:latin typeface="Arial"/>
                <a:cs typeface="Arial"/>
              </a:rPr>
              <a:t>and  Deliver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Client  application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40" dirty="0">
                <a:latin typeface="Arial"/>
                <a:cs typeface="Arial"/>
              </a:rPr>
              <a:t>Submission</a:t>
            </a:r>
            <a:r>
              <a:rPr sz="1800" b="1" i="1" spc="-140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Github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BAEC5-A2DF-4AA1-04A1-E31312C04E57}"/>
              </a:ext>
            </a:extLst>
          </p:cNvPr>
          <p:cNvSpPr txBox="1"/>
          <p:nvPr/>
        </p:nvSpPr>
        <p:spPr>
          <a:xfrm>
            <a:off x="3886498" y="188595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https://github.com/Nazeer04khan/Real-Time-Chat-Application_A33_2108a33285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8889" y="747775"/>
              <a:ext cx="735101" cy="2764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1054" y="747775"/>
              <a:ext cx="1776374" cy="2764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9890" y="1162304"/>
              <a:ext cx="1930412" cy="330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3520" y="1503426"/>
            <a:ext cx="4358640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99800"/>
              </a:lnSpc>
              <a:spcBef>
                <a:spcPts val="100"/>
              </a:spcBef>
              <a:buClr>
                <a:srgbClr val="FFFFFF"/>
              </a:buClr>
              <a:buSzPct val="116666"/>
              <a:buFont typeface="Times New Roman"/>
              <a:buChar char="▪"/>
              <a:tabLst>
                <a:tab pos="304800" algn="l"/>
                <a:tab pos="305435" algn="l"/>
              </a:tabLst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requirements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and specifications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for building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 real-time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chat 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application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using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Node.js. This application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allow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users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communicate with each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other in real-time,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send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files and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images, 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and create group</a:t>
            </a:r>
            <a:r>
              <a:rPr sz="12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chats.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67200" y="242315"/>
            <a:ext cx="4876800" cy="490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9460" y="2418969"/>
            <a:ext cx="39192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4395" algn="l"/>
                <a:tab pos="3411220" algn="l"/>
              </a:tabLst>
            </a:pPr>
            <a:r>
              <a:rPr sz="1400" b="1" spc="-10" dirty="0">
                <a:solidFill>
                  <a:srgbClr val="C78B31"/>
                </a:solidFill>
                <a:latin typeface="Arial"/>
                <a:cs typeface="Arial"/>
              </a:rPr>
              <a:t>L</a:t>
            </a:r>
            <a:r>
              <a:rPr sz="1400" b="1" spc="15" dirty="0">
                <a:solidFill>
                  <a:srgbClr val="C78B31"/>
                </a:solidFill>
                <a:latin typeface="Arial"/>
                <a:cs typeface="Arial"/>
              </a:rPr>
              <a:t>M</a:t>
            </a:r>
            <a:r>
              <a:rPr sz="1400" b="1" dirty="0">
                <a:solidFill>
                  <a:srgbClr val="C78B31"/>
                </a:solidFill>
                <a:latin typeface="Arial"/>
                <a:cs typeface="Arial"/>
              </a:rPr>
              <a:t>S</a:t>
            </a:r>
            <a:r>
              <a:rPr sz="1400" b="1" spc="-30" dirty="0">
                <a:solidFill>
                  <a:srgbClr val="C78B3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C78B31"/>
                </a:solidFill>
                <a:latin typeface="Arial"/>
                <a:cs typeface="Arial"/>
              </a:rPr>
              <a:t>U</a:t>
            </a:r>
            <a:r>
              <a:rPr sz="1400" b="1" dirty="0">
                <a:solidFill>
                  <a:srgbClr val="C78B31"/>
                </a:solidFill>
                <a:latin typeface="Arial"/>
                <a:cs typeface="Arial"/>
              </a:rPr>
              <a:t>ser</a:t>
            </a:r>
            <a:r>
              <a:rPr sz="1400" b="1" spc="-10" dirty="0">
                <a:solidFill>
                  <a:srgbClr val="C78B31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C78B31"/>
                </a:solidFill>
                <a:latin typeface="Arial"/>
                <a:cs typeface="Arial"/>
              </a:rPr>
              <a:t>ame	</a:t>
            </a:r>
            <a:r>
              <a:rPr sz="1400" b="1" spc="-10" dirty="0">
                <a:solidFill>
                  <a:srgbClr val="C78B31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C78B31"/>
                </a:solidFill>
                <a:latin typeface="Arial"/>
                <a:cs typeface="Arial"/>
              </a:rPr>
              <a:t>ame	</a:t>
            </a:r>
            <a:r>
              <a:rPr sz="1400" b="1" spc="-10" dirty="0">
                <a:solidFill>
                  <a:srgbClr val="C78B31"/>
                </a:solidFill>
                <a:latin typeface="Arial"/>
                <a:cs typeface="Arial"/>
              </a:rPr>
              <a:t>B</a:t>
            </a:r>
            <a:r>
              <a:rPr sz="1400" b="1" dirty="0">
                <a:solidFill>
                  <a:srgbClr val="C78B31"/>
                </a:solidFill>
                <a:latin typeface="Arial"/>
                <a:cs typeface="Arial"/>
              </a:rPr>
              <a:t>atch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0938" y="2823210"/>
            <a:ext cx="201866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7830" algn="l"/>
              </a:tabLst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Joel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George	</a:t>
            </a:r>
            <a:r>
              <a:rPr sz="2100" spc="-7" baseline="1984" dirty="0">
                <a:solidFill>
                  <a:srgbClr val="FFFFFF"/>
                </a:solidFill>
                <a:latin typeface="Arial"/>
                <a:cs typeface="Arial"/>
              </a:rPr>
              <a:t>A33</a:t>
            </a:r>
            <a:endParaRPr sz="2100" baseline="198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374" y="2862834"/>
            <a:ext cx="1014730" cy="596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2108a33277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2108a33282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46703" y="3211449"/>
            <a:ext cx="3429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A33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6374" y="3742435"/>
            <a:ext cx="10147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2108a33285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29205" y="3123793"/>
            <a:ext cx="1437005" cy="858519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Magesh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4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  <a:spcBef>
                <a:spcPts val="76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Mohamad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Nazeer  Khan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46703" y="3608070"/>
            <a:ext cx="3429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A33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6374" y="4138676"/>
            <a:ext cx="10147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2108a33293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45614" y="4138676"/>
            <a:ext cx="1003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Rushil S L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46703" y="4044188"/>
            <a:ext cx="3429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A33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42688" y="0"/>
            <a:ext cx="4401312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5"/>
            <a:ext cx="9144000" cy="5143500"/>
            <a:chOff x="0" y="25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25"/>
              <a:ext cx="9143999" cy="51434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02691"/>
              <a:ext cx="135890" cy="344805"/>
            </a:xfrm>
            <a:custGeom>
              <a:avLst/>
              <a:gdLst/>
              <a:ahLst/>
              <a:cxnLst/>
              <a:rect l="l" t="t" r="r" b="b"/>
              <a:pathLst>
                <a:path w="135890" h="344805">
                  <a:moveTo>
                    <a:pt x="135636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135636" y="344424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2136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4584" y="742314"/>
            <a:ext cx="4058285" cy="344932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29565" marR="5080" indent="-317500">
              <a:lnSpc>
                <a:spcPts val="1510"/>
              </a:lnSpc>
              <a:spcBef>
                <a:spcPts val="295"/>
              </a:spcBef>
              <a:buFont typeface="Arial"/>
              <a:buChar char="▪"/>
              <a:tabLst>
                <a:tab pos="329565" algn="l"/>
                <a:tab pos="330200" algn="l"/>
              </a:tabLst>
            </a:pPr>
            <a:r>
              <a:rPr sz="1400" spc="-5" dirty="0">
                <a:latin typeface="Carlito"/>
                <a:cs typeface="Carlito"/>
              </a:rPr>
              <a:t>requirements and specifications </a:t>
            </a:r>
            <a:r>
              <a:rPr sz="1400" dirty="0">
                <a:latin typeface="Carlito"/>
                <a:cs typeface="Carlito"/>
              </a:rPr>
              <a:t>for </a:t>
            </a:r>
            <a:r>
              <a:rPr sz="1400" b="1" dirty="0">
                <a:latin typeface="Carlito"/>
                <a:cs typeface="Carlito"/>
              </a:rPr>
              <a:t>building a real-  time </a:t>
            </a:r>
            <a:r>
              <a:rPr sz="1400" b="1" spc="-5" dirty="0">
                <a:latin typeface="Carlito"/>
                <a:cs typeface="Carlito"/>
              </a:rPr>
              <a:t>chat </a:t>
            </a:r>
            <a:r>
              <a:rPr sz="1400" b="1" dirty="0">
                <a:latin typeface="Carlito"/>
                <a:cs typeface="Carlito"/>
              </a:rPr>
              <a:t>application using</a:t>
            </a:r>
            <a:r>
              <a:rPr sz="1400" b="1" spc="-110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Node.js.</a:t>
            </a:r>
            <a:endParaRPr sz="1400">
              <a:latin typeface="Carlito"/>
              <a:cs typeface="Carlito"/>
            </a:endParaRPr>
          </a:p>
          <a:p>
            <a:pPr marL="329565" indent="-317500">
              <a:lnSpc>
                <a:spcPts val="1410"/>
              </a:lnSpc>
              <a:buFont typeface="Arial"/>
              <a:buChar char="▪"/>
              <a:tabLst>
                <a:tab pos="329565" algn="l"/>
                <a:tab pos="330200" algn="l"/>
              </a:tabLst>
            </a:pPr>
            <a:r>
              <a:rPr sz="1400" spc="-5" dirty="0">
                <a:latin typeface="Carlito"/>
                <a:cs typeface="Carlito"/>
              </a:rPr>
              <a:t>This application </a:t>
            </a:r>
            <a:r>
              <a:rPr sz="1400" dirty="0">
                <a:latin typeface="Carlito"/>
                <a:cs typeface="Carlito"/>
              </a:rPr>
              <a:t>will allow </a:t>
            </a:r>
            <a:r>
              <a:rPr sz="1400" spc="-5" dirty="0">
                <a:latin typeface="Carlito"/>
                <a:cs typeface="Carlito"/>
              </a:rPr>
              <a:t>users </a:t>
            </a:r>
            <a:r>
              <a:rPr sz="1400" dirty="0">
                <a:latin typeface="Carlito"/>
                <a:cs typeface="Carlito"/>
              </a:rPr>
              <a:t>to</a:t>
            </a:r>
            <a:r>
              <a:rPr sz="1400" spc="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communicate</a:t>
            </a:r>
            <a:endParaRPr sz="1400">
              <a:latin typeface="Carlito"/>
              <a:cs typeface="Carlito"/>
            </a:endParaRPr>
          </a:p>
          <a:p>
            <a:pPr marL="329565">
              <a:lnSpc>
                <a:spcPts val="1515"/>
              </a:lnSpc>
            </a:pPr>
            <a:r>
              <a:rPr sz="1400" dirty="0">
                <a:latin typeface="Carlito"/>
                <a:cs typeface="Carlito"/>
              </a:rPr>
              <a:t>with </a:t>
            </a:r>
            <a:r>
              <a:rPr sz="1400" spc="-5" dirty="0">
                <a:latin typeface="Carlito"/>
                <a:cs typeface="Carlito"/>
              </a:rPr>
              <a:t>each other </a:t>
            </a:r>
            <a:r>
              <a:rPr sz="1400" dirty="0">
                <a:latin typeface="Carlito"/>
                <a:cs typeface="Carlito"/>
              </a:rPr>
              <a:t>in real-time,</a:t>
            </a:r>
            <a:endParaRPr sz="1400">
              <a:latin typeface="Carlito"/>
              <a:cs typeface="Carlito"/>
            </a:endParaRPr>
          </a:p>
          <a:p>
            <a:pPr marL="369570" indent="-357505">
              <a:lnSpc>
                <a:spcPts val="1510"/>
              </a:lnSpc>
              <a:buFont typeface="Arial"/>
              <a:buChar char="▪"/>
              <a:tabLst>
                <a:tab pos="368935" algn="l"/>
                <a:tab pos="370205" algn="l"/>
              </a:tabLst>
            </a:pPr>
            <a:r>
              <a:rPr sz="1400" spc="-5" dirty="0">
                <a:latin typeface="Carlito"/>
                <a:cs typeface="Carlito"/>
              </a:rPr>
              <a:t>send </a:t>
            </a:r>
            <a:r>
              <a:rPr sz="1400" dirty="0">
                <a:latin typeface="Carlito"/>
                <a:cs typeface="Carlito"/>
              </a:rPr>
              <a:t>files </a:t>
            </a:r>
            <a:r>
              <a:rPr sz="1400" spc="-5" dirty="0">
                <a:latin typeface="Carlito"/>
                <a:cs typeface="Carlito"/>
              </a:rPr>
              <a:t>and images,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and</a:t>
            </a:r>
            <a:endParaRPr sz="1400">
              <a:latin typeface="Carlito"/>
              <a:cs typeface="Carlito"/>
            </a:endParaRPr>
          </a:p>
          <a:p>
            <a:pPr marL="329565" indent="-317500">
              <a:lnSpc>
                <a:spcPts val="1520"/>
              </a:lnSpc>
              <a:buFont typeface="Arial"/>
              <a:buChar char="▪"/>
              <a:tabLst>
                <a:tab pos="329565" algn="l"/>
                <a:tab pos="330200" algn="l"/>
              </a:tabLst>
            </a:pPr>
            <a:r>
              <a:rPr sz="1400" dirty="0">
                <a:latin typeface="Carlito"/>
                <a:cs typeface="Carlito"/>
              </a:rPr>
              <a:t>create </a:t>
            </a:r>
            <a:r>
              <a:rPr sz="1400" spc="-5" dirty="0">
                <a:latin typeface="Carlito"/>
                <a:cs typeface="Carlito"/>
              </a:rPr>
              <a:t>group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chats</a:t>
            </a:r>
            <a:endParaRPr sz="1400">
              <a:latin typeface="Carlito"/>
              <a:cs typeface="Carlito"/>
            </a:endParaRPr>
          </a:p>
          <a:p>
            <a:pPr marL="329565" indent="-317500">
              <a:lnSpc>
                <a:spcPts val="1600"/>
              </a:lnSpc>
              <a:buFont typeface="Arial"/>
              <a:buChar char="▪"/>
              <a:tabLst>
                <a:tab pos="329565" algn="l"/>
                <a:tab pos="330200" algn="l"/>
              </a:tabLst>
            </a:pPr>
            <a:r>
              <a:rPr sz="1400" b="1" dirty="0">
                <a:latin typeface="Carlito"/>
                <a:cs typeface="Carlito"/>
              </a:rPr>
              <a:t>Frontend We </a:t>
            </a:r>
            <a:r>
              <a:rPr sz="1400" b="1" spc="-5" dirty="0">
                <a:latin typeface="Carlito"/>
                <a:cs typeface="Carlito"/>
              </a:rPr>
              <a:t>were </a:t>
            </a:r>
            <a:r>
              <a:rPr sz="1400" b="1" dirty="0">
                <a:latin typeface="Carlito"/>
                <a:cs typeface="Carlito"/>
              </a:rPr>
              <a:t>using Vite and</a:t>
            </a:r>
            <a:r>
              <a:rPr sz="1400" b="1" spc="-135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React.js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B354E"/>
                </a:solidFill>
                <a:latin typeface="Carlito"/>
                <a:cs typeface="Carlito"/>
              </a:rPr>
              <a:t>Functional</a:t>
            </a:r>
            <a:r>
              <a:rPr sz="1800" b="1" spc="-55" dirty="0">
                <a:solidFill>
                  <a:srgbClr val="0B354E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0B354E"/>
                </a:solidFill>
                <a:latin typeface="Carlito"/>
                <a:cs typeface="Carlito"/>
              </a:rPr>
              <a:t>Requirements:</a:t>
            </a:r>
            <a:endParaRPr sz="1800">
              <a:latin typeface="Carlito"/>
              <a:cs typeface="Carlito"/>
            </a:endParaRPr>
          </a:p>
          <a:p>
            <a:pPr marL="786765" marR="1270635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Carlito"/>
                <a:cs typeface="Carlito"/>
              </a:rPr>
              <a:t>User Registration </a:t>
            </a:r>
            <a:r>
              <a:rPr sz="1400" spc="-5" dirty="0">
                <a:latin typeface="Carlito"/>
                <a:cs typeface="Carlito"/>
              </a:rPr>
              <a:t>and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Login  </a:t>
            </a:r>
            <a:r>
              <a:rPr sz="1400" dirty="0">
                <a:latin typeface="Carlito"/>
                <a:cs typeface="Carlito"/>
              </a:rPr>
              <a:t>User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Profile</a:t>
            </a:r>
            <a:endParaRPr sz="1400">
              <a:latin typeface="Carlito"/>
              <a:cs typeface="Carlito"/>
            </a:endParaRPr>
          </a:p>
          <a:p>
            <a:pPr marL="786765">
              <a:lnSpc>
                <a:spcPct val="100000"/>
              </a:lnSpc>
            </a:pPr>
            <a:r>
              <a:rPr sz="1400" dirty="0">
                <a:latin typeface="Carlito"/>
                <a:cs typeface="Carlito"/>
              </a:rPr>
              <a:t>Real-time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Chat</a:t>
            </a:r>
            <a:endParaRPr sz="1400">
              <a:latin typeface="Carlito"/>
              <a:cs typeface="Carlito"/>
            </a:endParaRPr>
          </a:p>
          <a:p>
            <a:pPr marL="786765" marR="157162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arlito"/>
                <a:cs typeface="Carlito"/>
              </a:rPr>
              <a:t>File </a:t>
            </a:r>
            <a:r>
              <a:rPr sz="1400" spc="-5" dirty="0">
                <a:latin typeface="Carlito"/>
                <a:cs typeface="Carlito"/>
              </a:rPr>
              <a:t>and Image Transfer  </a:t>
            </a:r>
            <a:r>
              <a:rPr sz="1400" dirty="0">
                <a:latin typeface="Carlito"/>
                <a:cs typeface="Carlito"/>
              </a:rPr>
              <a:t>Group </a:t>
            </a:r>
            <a:r>
              <a:rPr sz="1400" spc="-5" dirty="0">
                <a:latin typeface="Carlito"/>
                <a:cs typeface="Carlito"/>
              </a:rPr>
              <a:t>Chat  </a:t>
            </a:r>
            <a:r>
              <a:rPr sz="1400" dirty="0">
                <a:latin typeface="Carlito"/>
                <a:cs typeface="Carlito"/>
              </a:rPr>
              <a:t>Notification</a:t>
            </a:r>
            <a:endParaRPr sz="1400">
              <a:latin typeface="Carlito"/>
              <a:cs typeface="Carlito"/>
            </a:endParaRPr>
          </a:p>
          <a:p>
            <a:pPr marL="786765">
              <a:lnSpc>
                <a:spcPct val="100000"/>
              </a:lnSpc>
              <a:spcBef>
                <a:spcPts val="10"/>
              </a:spcBef>
            </a:pPr>
            <a:r>
              <a:rPr sz="1400" spc="-5" dirty="0">
                <a:latin typeface="Carlito"/>
                <a:cs typeface="Carlito"/>
              </a:rPr>
              <a:t>Search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Functionality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9001" y="289559"/>
            <a:ext cx="2618105" cy="192405"/>
            <a:chOff x="239001" y="289559"/>
            <a:chExt cx="2618105" cy="192405"/>
          </a:xfrm>
        </p:grpSpPr>
        <p:sp>
          <p:nvSpPr>
            <p:cNvPr id="8" name="object 8"/>
            <p:cNvSpPr/>
            <p:nvPr/>
          </p:nvSpPr>
          <p:spPr>
            <a:xfrm>
              <a:off x="239001" y="289559"/>
              <a:ext cx="424586" cy="1617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5182" y="289559"/>
              <a:ext cx="2181555" cy="1924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42688" y="0"/>
            <a:ext cx="4401312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5"/>
            <a:ext cx="9144000" cy="5143500"/>
            <a:chOff x="0" y="25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25"/>
              <a:ext cx="9143999" cy="51434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02691"/>
              <a:ext cx="135890" cy="344805"/>
            </a:xfrm>
            <a:custGeom>
              <a:avLst/>
              <a:gdLst/>
              <a:ahLst/>
              <a:cxnLst/>
              <a:rect l="l" t="t" r="r" b="b"/>
              <a:pathLst>
                <a:path w="135890" h="344805">
                  <a:moveTo>
                    <a:pt x="135636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135636" y="344424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2136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8947" y="564641"/>
            <a:ext cx="5784850" cy="4448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74151"/>
                </a:solidFill>
                <a:latin typeface="Carlito"/>
                <a:cs typeface="Carlito"/>
              </a:rPr>
              <a:t>User </a:t>
            </a:r>
            <a:r>
              <a:rPr sz="1800" b="1" spc="-5" dirty="0">
                <a:solidFill>
                  <a:srgbClr val="374151"/>
                </a:solidFill>
                <a:latin typeface="Carlito"/>
                <a:cs typeface="Carlito"/>
              </a:rPr>
              <a:t>Registration </a:t>
            </a:r>
            <a:r>
              <a:rPr sz="1800" b="1" dirty="0">
                <a:solidFill>
                  <a:srgbClr val="374151"/>
                </a:solidFill>
                <a:latin typeface="Carlito"/>
                <a:cs typeface="Carlito"/>
              </a:rPr>
              <a:t>and</a:t>
            </a:r>
            <a:r>
              <a:rPr sz="1800" b="1" spc="-65" dirty="0">
                <a:solidFill>
                  <a:srgbClr val="374151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374151"/>
                </a:solidFill>
                <a:latin typeface="Carlito"/>
                <a:cs typeface="Carlito"/>
              </a:rPr>
              <a:t>Login</a:t>
            </a:r>
            <a:endParaRPr sz="1800">
              <a:latin typeface="Carlito"/>
              <a:cs typeface="Carlito"/>
            </a:endParaRPr>
          </a:p>
          <a:p>
            <a:pPr marL="12700" marR="27940" indent="819785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arlito"/>
                <a:cs typeface="Carlito"/>
              </a:rPr>
              <a:t>Users should be able to register and create an account to  access the chat application. After registration, </a:t>
            </a:r>
            <a:r>
              <a:rPr sz="1600" spc="-10" dirty="0">
                <a:latin typeface="Carlito"/>
                <a:cs typeface="Carlito"/>
              </a:rPr>
              <a:t>users </a:t>
            </a:r>
            <a:r>
              <a:rPr sz="1600" spc="-5" dirty="0">
                <a:latin typeface="Carlito"/>
                <a:cs typeface="Carlito"/>
              </a:rPr>
              <a:t>should be able to  log in </a:t>
            </a:r>
            <a:r>
              <a:rPr sz="1600" dirty="0">
                <a:latin typeface="Carlito"/>
                <a:cs typeface="Carlito"/>
              </a:rPr>
              <a:t>with </a:t>
            </a:r>
            <a:r>
              <a:rPr sz="1600" spc="-5" dirty="0">
                <a:latin typeface="Carlito"/>
                <a:cs typeface="Carlito"/>
              </a:rPr>
              <a:t>their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credentials.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74151"/>
                </a:solidFill>
                <a:latin typeface="Carlito"/>
                <a:cs typeface="Carlito"/>
              </a:rPr>
              <a:t>User</a:t>
            </a:r>
            <a:r>
              <a:rPr sz="1800" b="1" spc="-25" dirty="0">
                <a:solidFill>
                  <a:srgbClr val="374151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374151"/>
                </a:solidFill>
                <a:latin typeface="Carlito"/>
                <a:cs typeface="Carlito"/>
              </a:rPr>
              <a:t>Profile</a:t>
            </a:r>
            <a:endParaRPr sz="1800">
              <a:latin typeface="Carlito"/>
              <a:cs typeface="Carlito"/>
            </a:endParaRPr>
          </a:p>
          <a:p>
            <a:pPr marL="12700" marR="876300" indent="774065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arlito"/>
                <a:cs typeface="Carlito"/>
              </a:rPr>
              <a:t>Users should be able to view and edit their profile  information </a:t>
            </a:r>
            <a:r>
              <a:rPr sz="1600" spc="-10" dirty="0">
                <a:latin typeface="Carlito"/>
                <a:cs typeface="Carlito"/>
              </a:rPr>
              <a:t>such </a:t>
            </a:r>
            <a:r>
              <a:rPr sz="1600" spc="-5" dirty="0">
                <a:latin typeface="Carlito"/>
                <a:cs typeface="Carlito"/>
              </a:rPr>
              <a:t>as their </a:t>
            </a:r>
            <a:r>
              <a:rPr sz="1600" spc="-10" dirty="0">
                <a:latin typeface="Carlito"/>
                <a:cs typeface="Carlito"/>
              </a:rPr>
              <a:t>name, </a:t>
            </a:r>
            <a:r>
              <a:rPr sz="1600" spc="-5" dirty="0">
                <a:latin typeface="Carlito"/>
                <a:cs typeface="Carlito"/>
              </a:rPr>
              <a:t>profile picture, and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status</a:t>
            </a:r>
            <a:r>
              <a:rPr sz="1400" dirty="0">
                <a:latin typeface="Carlito"/>
                <a:cs typeface="Carlito"/>
              </a:rPr>
              <a:t>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74151"/>
                </a:solidFill>
                <a:latin typeface="Carlito"/>
                <a:cs typeface="Carlito"/>
              </a:rPr>
              <a:t>Real-time</a:t>
            </a:r>
            <a:r>
              <a:rPr sz="1800" b="1" spc="-35" dirty="0">
                <a:solidFill>
                  <a:srgbClr val="374151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374151"/>
                </a:solidFill>
                <a:latin typeface="Carlito"/>
                <a:cs typeface="Carlito"/>
              </a:rPr>
              <a:t>Chat</a:t>
            </a:r>
            <a:endParaRPr sz="1800">
              <a:latin typeface="Carlito"/>
              <a:cs typeface="Carlito"/>
            </a:endParaRPr>
          </a:p>
          <a:p>
            <a:pPr marL="12700" marR="5080" indent="774065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chat </a:t>
            </a:r>
            <a:r>
              <a:rPr sz="1600" spc="-5" dirty="0">
                <a:latin typeface="Carlito"/>
                <a:cs typeface="Carlito"/>
              </a:rPr>
              <a:t>application should allow </a:t>
            </a:r>
            <a:r>
              <a:rPr sz="1600" spc="-10" dirty="0">
                <a:latin typeface="Carlito"/>
                <a:cs typeface="Carlito"/>
              </a:rPr>
              <a:t>users </a:t>
            </a:r>
            <a:r>
              <a:rPr sz="1600" spc="-5" dirty="0">
                <a:latin typeface="Carlito"/>
                <a:cs typeface="Carlito"/>
              </a:rPr>
              <a:t>to </a:t>
            </a:r>
            <a:r>
              <a:rPr sz="1600" spc="-10" dirty="0">
                <a:latin typeface="Carlito"/>
                <a:cs typeface="Carlito"/>
              </a:rPr>
              <a:t>send </a:t>
            </a:r>
            <a:r>
              <a:rPr sz="1600" spc="-5" dirty="0">
                <a:latin typeface="Carlito"/>
                <a:cs typeface="Carlito"/>
              </a:rPr>
              <a:t>and receive  real-time messages to other </a:t>
            </a:r>
            <a:r>
              <a:rPr sz="1600" spc="-10" dirty="0">
                <a:latin typeface="Carlito"/>
                <a:cs typeface="Carlito"/>
              </a:rPr>
              <a:t>users </a:t>
            </a:r>
            <a:r>
              <a:rPr sz="1600" spc="-5" dirty="0">
                <a:latin typeface="Carlito"/>
                <a:cs typeface="Carlito"/>
              </a:rPr>
              <a:t>in the </a:t>
            </a:r>
            <a:r>
              <a:rPr sz="1600" spc="-10" dirty="0">
                <a:latin typeface="Carlito"/>
                <a:cs typeface="Carlito"/>
              </a:rPr>
              <a:t>system. </a:t>
            </a:r>
            <a:r>
              <a:rPr sz="1600" spc="-5" dirty="0">
                <a:latin typeface="Carlito"/>
                <a:cs typeface="Carlito"/>
              </a:rPr>
              <a:t>Users should be able  to view their conversation history and search for</a:t>
            </a:r>
            <a:r>
              <a:rPr sz="1600" spc="8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messages</a:t>
            </a:r>
            <a:r>
              <a:rPr sz="1400" spc="-5" dirty="0">
                <a:latin typeface="Carlito"/>
                <a:cs typeface="Carlito"/>
              </a:rPr>
              <a:t>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74151"/>
                </a:solidFill>
                <a:latin typeface="Carlito"/>
                <a:cs typeface="Carlito"/>
              </a:rPr>
              <a:t>File and Image</a:t>
            </a:r>
            <a:r>
              <a:rPr sz="1800" b="1" spc="-45" dirty="0">
                <a:solidFill>
                  <a:srgbClr val="374151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374151"/>
                </a:solidFill>
                <a:latin typeface="Carlito"/>
                <a:cs typeface="Carlito"/>
              </a:rPr>
              <a:t>Transfer</a:t>
            </a:r>
            <a:endParaRPr sz="1800">
              <a:latin typeface="Carlito"/>
              <a:cs typeface="Carlito"/>
            </a:endParaRPr>
          </a:p>
          <a:p>
            <a:pPr marL="12700" marR="52069" indent="774065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arlito"/>
                <a:cs typeface="Carlito"/>
              </a:rPr>
              <a:t>Users should be able to </a:t>
            </a:r>
            <a:r>
              <a:rPr sz="1600" spc="-10" dirty="0">
                <a:latin typeface="Carlito"/>
                <a:cs typeface="Carlito"/>
              </a:rPr>
              <a:t>send </a:t>
            </a:r>
            <a:r>
              <a:rPr sz="1600" spc="-5" dirty="0">
                <a:latin typeface="Carlito"/>
                <a:cs typeface="Carlito"/>
              </a:rPr>
              <a:t>and receive files and images in  the chat. The application should support </a:t>
            </a:r>
            <a:r>
              <a:rPr sz="1600" spc="-10" dirty="0">
                <a:latin typeface="Carlito"/>
                <a:cs typeface="Carlito"/>
              </a:rPr>
              <a:t>common </a:t>
            </a:r>
            <a:r>
              <a:rPr sz="1600" spc="-5" dirty="0">
                <a:latin typeface="Carlito"/>
                <a:cs typeface="Carlito"/>
              </a:rPr>
              <a:t>file formats and  </a:t>
            </a:r>
            <a:r>
              <a:rPr sz="1600" spc="-10" dirty="0">
                <a:latin typeface="Carlito"/>
                <a:cs typeface="Carlito"/>
              </a:rPr>
              <a:t>provide </a:t>
            </a:r>
            <a:r>
              <a:rPr sz="1600" spc="-5" dirty="0">
                <a:latin typeface="Carlito"/>
                <a:cs typeface="Carlito"/>
              </a:rPr>
              <a:t>a preview of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images</a:t>
            </a:r>
            <a:r>
              <a:rPr sz="1600" spc="-5" dirty="0">
                <a:solidFill>
                  <a:srgbClr val="374151"/>
                </a:solidFill>
                <a:latin typeface="Carlito"/>
                <a:cs typeface="Carlito"/>
              </a:rPr>
              <a:t>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4375" y="218389"/>
            <a:ext cx="27451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74151"/>
                </a:solidFill>
                <a:latin typeface="Carlito"/>
                <a:cs typeface="Carlito"/>
              </a:rPr>
              <a:t>Functional</a:t>
            </a:r>
            <a:r>
              <a:rPr sz="2000" b="1" spc="-100" dirty="0">
                <a:solidFill>
                  <a:srgbClr val="374151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374151"/>
                </a:solidFill>
                <a:latin typeface="Carlito"/>
                <a:cs typeface="Carlito"/>
              </a:rPr>
              <a:t>Requirements: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42688" y="0"/>
            <a:ext cx="4401312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5"/>
            <a:ext cx="9144000" cy="5143500"/>
            <a:chOff x="0" y="25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25"/>
              <a:ext cx="9143999" cy="51434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02691"/>
              <a:ext cx="135890" cy="344805"/>
            </a:xfrm>
            <a:custGeom>
              <a:avLst/>
              <a:gdLst/>
              <a:ahLst/>
              <a:cxnLst/>
              <a:rect l="l" t="t" r="r" b="b"/>
              <a:pathLst>
                <a:path w="135890" h="344805">
                  <a:moveTo>
                    <a:pt x="135636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135636" y="344424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2136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3468" y="720293"/>
            <a:ext cx="5883910" cy="3961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74151"/>
                </a:solidFill>
                <a:latin typeface="Carlito"/>
                <a:cs typeface="Carlito"/>
              </a:rPr>
              <a:t>Group</a:t>
            </a:r>
            <a:r>
              <a:rPr sz="1800" b="1" spc="-25" dirty="0">
                <a:solidFill>
                  <a:srgbClr val="374151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374151"/>
                </a:solidFill>
                <a:latin typeface="Carlito"/>
                <a:cs typeface="Carlito"/>
              </a:rPr>
              <a:t>Chat</a:t>
            </a:r>
            <a:endParaRPr sz="1800">
              <a:latin typeface="Carlito"/>
              <a:cs typeface="Carlito"/>
            </a:endParaRPr>
          </a:p>
          <a:p>
            <a:pPr marL="12700" marR="5080" indent="774065">
              <a:lnSpc>
                <a:spcPct val="100000"/>
              </a:lnSpc>
              <a:spcBef>
                <a:spcPts val="25"/>
              </a:spcBef>
            </a:pPr>
            <a:r>
              <a:rPr sz="1600" spc="-5" dirty="0">
                <a:latin typeface="Carlito"/>
                <a:cs typeface="Carlito"/>
              </a:rPr>
              <a:t>Users should be able to create and join group chats with  other </a:t>
            </a:r>
            <a:r>
              <a:rPr sz="1600" spc="-10" dirty="0">
                <a:latin typeface="Carlito"/>
                <a:cs typeface="Carlito"/>
              </a:rPr>
              <a:t>users </a:t>
            </a:r>
            <a:r>
              <a:rPr sz="1600" spc="-5" dirty="0">
                <a:latin typeface="Carlito"/>
                <a:cs typeface="Carlito"/>
              </a:rPr>
              <a:t>in the </a:t>
            </a:r>
            <a:r>
              <a:rPr sz="1600" spc="-10" dirty="0">
                <a:latin typeface="Carlito"/>
                <a:cs typeface="Carlito"/>
              </a:rPr>
              <a:t>system. </a:t>
            </a:r>
            <a:r>
              <a:rPr sz="1600" spc="-5" dirty="0">
                <a:latin typeface="Carlito"/>
                <a:cs typeface="Carlito"/>
              </a:rPr>
              <a:t>Group chats should have a unique name and  a list of </a:t>
            </a:r>
            <a:r>
              <a:rPr sz="1600" spc="-10" dirty="0">
                <a:latin typeface="Carlito"/>
                <a:cs typeface="Carlito"/>
              </a:rPr>
              <a:t>members. </a:t>
            </a:r>
            <a:r>
              <a:rPr sz="1600" spc="-5" dirty="0">
                <a:latin typeface="Carlito"/>
                <a:cs typeface="Carlito"/>
              </a:rPr>
              <a:t>Users should be able to view the conversation  history of the group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chat.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74151"/>
                </a:solidFill>
                <a:latin typeface="Carlito"/>
                <a:cs typeface="Carlito"/>
              </a:rPr>
              <a:t>Notification</a:t>
            </a:r>
            <a:endParaRPr sz="1800">
              <a:latin typeface="Carlito"/>
              <a:cs typeface="Carlito"/>
            </a:endParaRPr>
          </a:p>
          <a:p>
            <a:pPr marL="12700" marR="189230" indent="774065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arlito"/>
                <a:cs typeface="Carlito"/>
              </a:rPr>
              <a:t>Users should receive notifications when they receive </a:t>
            </a:r>
            <a:r>
              <a:rPr sz="1600" spc="-10" dirty="0">
                <a:latin typeface="Carlito"/>
                <a:cs typeface="Carlito"/>
              </a:rPr>
              <a:t>new  </a:t>
            </a:r>
            <a:r>
              <a:rPr sz="1600" spc="-5" dirty="0">
                <a:latin typeface="Carlito"/>
                <a:cs typeface="Carlito"/>
              </a:rPr>
              <a:t>messages or when they are invited to join a group chat. Notifications  should be displayed in real-time, and </a:t>
            </a:r>
            <a:r>
              <a:rPr sz="1600" spc="-10" dirty="0">
                <a:latin typeface="Carlito"/>
                <a:cs typeface="Carlito"/>
              </a:rPr>
              <a:t>users </a:t>
            </a:r>
            <a:r>
              <a:rPr sz="1600" spc="-5" dirty="0">
                <a:latin typeface="Carlito"/>
                <a:cs typeface="Carlito"/>
              </a:rPr>
              <a:t>should be able to control  their notification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settings</a:t>
            </a:r>
            <a:r>
              <a:rPr sz="1400" dirty="0">
                <a:latin typeface="Carlito"/>
                <a:cs typeface="Carlito"/>
              </a:rPr>
              <a:t>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74151"/>
                </a:solidFill>
                <a:latin typeface="Carlito"/>
                <a:cs typeface="Carlito"/>
              </a:rPr>
              <a:t>Search</a:t>
            </a:r>
            <a:r>
              <a:rPr sz="1800" b="1" spc="-25" dirty="0">
                <a:solidFill>
                  <a:srgbClr val="374151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374151"/>
                </a:solidFill>
                <a:latin typeface="Carlito"/>
                <a:cs typeface="Carlito"/>
              </a:rPr>
              <a:t>Functionality</a:t>
            </a:r>
            <a:endParaRPr sz="1800">
              <a:latin typeface="Carlito"/>
              <a:cs typeface="Carlito"/>
            </a:endParaRPr>
          </a:p>
          <a:p>
            <a:pPr marL="12700" marR="81280" indent="774065">
              <a:lnSpc>
                <a:spcPct val="100000"/>
              </a:lnSpc>
              <a:spcBef>
                <a:spcPts val="20"/>
              </a:spcBef>
            </a:pPr>
            <a:r>
              <a:rPr sz="1600" spc="-10" dirty="0">
                <a:latin typeface="Carlito"/>
                <a:cs typeface="Carlito"/>
              </a:rPr>
              <a:t>Users </a:t>
            </a:r>
            <a:r>
              <a:rPr sz="1600" spc="-5" dirty="0">
                <a:latin typeface="Carlito"/>
                <a:cs typeface="Carlito"/>
              </a:rPr>
              <a:t>should be </a:t>
            </a:r>
            <a:r>
              <a:rPr sz="1600" dirty="0">
                <a:latin typeface="Carlito"/>
                <a:cs typeface="Carlito"/>
              </a:rPr>
              <a:t>able </a:t>
            </a:r>
            <a:r>
              <a:rPr sz="1600" spc="-5" dirty="0">
                <a:latin typeface="Carlito"/>
                <a:cs typeface="Carlito"/>
              </a:rPr>
              <a:t>to search for other </a:t>
            </a:r>
            <a:r>
              <a:rPr sz="1600" spc="-10" dirty="0">
                <a:latin typeface="Carlito"/>
                <a:cs typeface="Carlito"/>
              </a:rPr>
              <a:t>users </a:t>
            </a:r>
            <a:r>
              <a:rPr sz="1600" spc="-5" dirty="0">
                <a:latin typeface="Carlito"/>
                <a:cs typeface="Carlito"/>
              </a:rPr>
              <a:t>in the </a:t>
            </a:r>
            <a:r>
              <a:rPr sz="1600" spc="-10" dirty="0">
                <a:latin typeface="Carlito"/>
                <a:cs typeface="Carlito"/>
              </a:rPr>
              <a:t>system  </a:t>
            </a:r>
            <a:r>
              <a:rPr sz="1600" spc="-5" dirty="0">
                <a:latin typeface="Carlito"/>
                <a:cs typeface="Carlito"/>
              </a:rPr>
              <a:t>and join their chat. Users should be able to </a:t>
            </a:r>
            <a:r>
              <a:rPr sz="1600" spc="-10" dirty="0">
                <a:latin typeface="Carlito"/>
                <a:cs typeface="Carlito"/>
              </a:rPr>
              <a:t>search </a:t>
            </a:r>
            <a:r>
              <a:rPr sz="1600" spc="-5" dirty="0">
                <a:latin typeface="Carlito"/>
                <a:cs typeface="Carlito"/>
              </a:rPr>
              <a:t>for group chats and  join them if they have permission</a:t>
            </a:r>
            <a:r>
              <a:rPr sz="1400" spc="-5" dirty="0">
                <a:latin typeface="Carlito"/>
                <a:cs typeface="Carlito"/>
              </a:rPr>
              <a:t>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4375" y="218389"/>
            <a:ext cx="27349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74151"/>
                </a:solidFill>
                <a:latin typeface="Carlito"/>
                <a:cs typeface="Carlito"/>
              </a:rPr>
              <a:t>Functional</a:t>
            </a:r>
            <a:r>
              <a:rPr sz="2000" b="1" spc="-120" dirty="0">
                <a:solidFill>
                  <a:srgbClr val="374151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374151"/>
                </a:solidFill>
                <a:latin typeface="Carlito"/>
                <a:cs typeface="Carlito"/>
              </a:rPr>
              <a:t>Requirements</a:t>
            </a:r>
            <a:r>
              <a:rPr sz="1800" b="1" dirty="0">
                <a:solidFill>
                  <a:srgbClr val="374151"/>
                </a:solidFill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828801"/>
            <a:ext cx="271526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FFC000"/>
                </a:solidFill>
                <a:latin typeface="Carlito"/>
                <a:cs typeface="Carlito"/>
              </a:rPr>
              <a:t>Non-Functional</a:t>
            </a:r>
            <a:r>
              <a:rPr sz="1700" b="1" spc="-30" dirty="0">
                <a:solidFill>
                  <a:srgbClr val="FFC000"/>
                </a:solidFill>
                <a:latin typeface="Carlito"/>
                <a:cs typeface="Carlito"/>
              </a:rPr>
              <a:t> </a:t>
            </a:r>
            <a:r>
              <a:rPr sz="1700" b="1" spc="-5" dirty="0">
                <a:solidFill>
                  <a:srgbClr val="FFC000"/>
                </a:solidFill>
                <a:latin typeface="Carlito"/>
                <a:cs typeface="Carlito"/>
              </a:rPr>
              <a:t>Requirements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1143000"/>
            <a:ext cx="4733925" cy="3526790"/>
          </a:xfrm>
          <a:prstGeom prst="rect">
            <a:avLst/>
          </a:prstGeom>
          <a:solidFill>
            <a:srgbClr val="213669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693420" marR="518795" indent="-317500">
              <a:lnSpc>
                <a:spcPct val="100000"/>
              </a:lnSpc>
              <a:buFont typeface="Arial"/>
              <a:buChar char="▪"/>
              <a:tabLst>
                <a:tab pos="692785" algn="l"/>
                <a:tab pos="693420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chat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application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able to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handle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 large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number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users and messages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without slowing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down.</a:t>
            </a:r>
            <a:endParaRPr sz="1400">
              <a:latin typeface="Carlito"/>
              <a:cs typeface="Carlito"/>
            </a:endParaRPr>
          </a:p>
          <a:p>
            <a:pPr marL="693420" marR="1115695" indent="-317500">
              <a:lnSpc>
                <a:spcPts val="1689"/>
              </a:lnSpc>
              <a:spcBef>
                <a:spcPts val="50"/>
              </a:spcBef>
              <a:buClr>
                <a:srgbClr val="FFFFFF"/>
              </a:buClr>
              <a:buFont typeface="Arial"/>
              <a:buChar char="▪"/>
              <a:tabLst>
                <a:tab pos="732790" algn="l"/>
                <a:tab pos="733425" algn="l"/>
              </a:tabLst>
            </a:pPr>
            <a:r>
              <a:rPr dirty="0"/>
              <a:t>	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application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should be optimized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for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performance and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scalability.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5323" y="1168095"/>
            <a:ext cx="4071620" cy="1374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Performance</a:t>
            </a:r>
            <a:endParaRPr sz="2400">
              <a:latin typeface="Carlito"/>
              <a:cs typeface="Carlito"/>
            </a:endParaRPr>
          </a:p>
          <a:p>
            <a:pPr marL="12700" marR="5080" indent="774065">
              <a:lnSpc>
                <a:spcPct val="100000"/>
              </a:lnSpc>
              <a:spcBef>
                <a:spcPts val="60"/>
              </a:spcBef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chat </a:t>
            </a:r>
            <a:r>
              <a:rPr sz="1600" spc="-5" dirty="0">
                <a:latin typeface="Carlito"/>
                <a:cs typeface="Carlito"/>
              </a:rPr>
              <a:t>application should be able to  handle a large </a:t>
            </a:r>
            <a:r>
              <a:rPr sz="1600" spc="-10" dirty="0">
                <a:latin typeface="Carlito"/>
                <a:cs typeface="Carlito"/>
              </a:rPr>
              <a:t>number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0" dirty="0">
                <a:latin typeface="Carlito"/>
                <a:cs typeface="Carlito"/>
              </a:rPr>
              <a:t>users </a:t>
            </a:r>
            <a:r>
              <a:rPr sz="1600" spc="-5" dirty="0">
                <a:latin typeface="Carlito"/>
                <a:cs typeface="Carlito"/>
              </a:rPr>
              <a:t>and messages  without </a:t>
            </a:r>
            <a:r>
              <a:rPr sz="1600" spc="-10" dirty="0">
                <a:latin typeface="Carlito"/>
                <a:cs typeface="Carlito"/>
              </a:rPr>
              <a:t>slowing down. </a:t>
            </a:r>
            <a:r>
              <a:rPr sz="1600" spc="-5" dirty="0">
                <a:latin typeface="Carlito"/>
                <a:cs typeface="Carlito"/>
              </a:rPr>
              <a:t>The application should </a:t>
            </a:r>
            <a:r>
              <a:rPr sz="1600" spc="-10" dirty="0">
                <a:latin typeface="Carlito"/>
                <a:cs typeface="Carlito"/>
              </a:rPr>
              <a:t>be  </a:t>
            </a:r>
            <a:r>
              <a:rPr sz="1600" spc="-5" dirty="0">
                <a:latin typeface="Carlito"/>
                <a:cs typeface="Carlito"/>
              </a:rPr>
              <a:t>optimized for </a:t>
            </a:r>
            <a:r>
              <a:rPr sz="1600" spc="-10" dirty="0">
                <a:latin typeface="Carlito"/>
                <a:cs typeface="Carlito"/>
              </a:rPr>
              <a:t>performance </a:t>
            </a:r>
            <a:r>
              <a:rPr sz="1600" spc="-5" dirty="0">
                <a:latin typeface="Carlito"/>
                <a:cs typeface="Carlito"/>
              </a:rPr>
              <a:t>and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scalability.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323" y="2753995"/>
            <a:ext cx="4061460" cy="164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Security</a:t>
            </a:r>
            <a:endParaRPr sz="2400">
              <a:latin typeface="Carlito"/>
              <a:cs typeface="Carlito"/>
            </a:endParaRPr>
          </a:p>
          <a:p>
            <a:pPr marL="12700" marR="5080" indent="774065">
              <a:lnSpc>
                <a:spcPct val="99800"/>
              </a:lnSpc>
              <a:spcBef>
                <a:spcPts val="6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chat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application should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use secure 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authentication and encryption to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protect user 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data and prevent unauthorized access.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User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data  should be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stored securely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protected from 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breaches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995" y="837946"/>
            <a:ext cx="2553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Non-Functional</a:t>
            </a:r>
            <a:r>
              <a:rPr sz="16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Requirements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4584" y="1366773"/>
            <a:ext cx="4103370" cy="137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Usability</a:t>
            </a:r>
            <a:endParaRPr sz="2400">
              <a:latin typeface="Carlito"/>
              <a:cs typeface="Carlito"/>
            </a:endParaRPr>
          </a:p>
          <a:p>
            <a:pPr marL="12700" marR="5080" indent="774065">
              <a:lnSpc>
                <a:spcPct val="100000"/>
              </a:lnSpc>
              <a:spcBef>
                <a:spcPts val="55"/>
              </a:spcBef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chat </a:t>
            </a:r>
            <a:r>
              <a:rPr sz="1600" spc="-5" dirty="0">
                <a:latin typeface="Carlito"/>
                <a:cs typeface="Carlito"/>
              </a:rPr>
              <a:t>application should have an  </a:t>
            </a:r>
            <a:r>
              <a:rPr sz="1600" dirty="0">
                <a:latin typeface="Carlito"/>
                <a:cs typeface="Carlito"/>
              </a:rPr>
              <a:t>intuitive </a:t>
            </a:r>
            <a:r>
              <a:rPr sz="1600" spc="-5" dirty="0">
                <a:latin typeface="Carlito"/>
                <a:cs typeface="Carlito"/>
              </a:rPr>
              <a:t>and user-friendly interface. </a:t>
            </a:r>
            <a:r>
              <a:rPr sz="1600" spc="-10" dirty="0">
                <a:latin typeface="Carlito"/>
                <a:cs typeface="Carlito"/>
              </a:rPr>
              <a:t>Users should  </a:t>
            </a:r>
            <a:r>
              <a:rPr sz="1600" spc="-5" dirty="0">
                <a:latin typeface="Carlito"/>
                <a:cs typeface="Carlito"/>
              </a:rPr>
              <a:t>be able to navigate the application easily and  </a:t>
            </a:r>
            <a:r>
              <a:rPr sz="1600" spc="-10" dirty="0">
                <a:latin typeface="Carlito"/>
                <a:cs typeface="Carlito"/>
              </a:rPr>
              <a:t>perform </a:t>
            </a:r>
            <a:r>
              <a:rPr sz="1600" spc="-5" dirty="0">
                <a:latin typeface="Carlito"/>
                <a:cs typeface="Carlito"/>
              </a:rPr>
              <a:t>tasks</a:t>
            </a:r>
            <a:r>
              <a:rPr sz="1600" spc="3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quickly.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584" y="2951810"/>
            <a:ext cx="4133850" cy="1374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rlito"/>
                <a:cs typeface="Carlito"/>
              </a:rPr>
              <a:t>Availability</a:t>
            </a:r>
            <a:endParaRPr sz="2400">
              <a:latin typeface="Carlito"/>
              <a:cs typeface="Carlito"/>
            </a:endParaRPr>
          </a:p>
          <a:p>
            <a:pPr marL="12700" marR="5080" indent="774065" algn="just">
              <a:lnSpc>
                <a:spcPct val="100000"/>
              </a:lnSpc>
              <a:spcBef>
                <a:spcPts val="6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chat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application should be available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24/7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minimal downtime for maintenance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or 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updates. The application should be able to handle  high traffic and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usage.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995" y="837946"/>
            <a:ext cx="2553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Non-Functional</a:t>
            </a:r>
            <a:r>
              <a:rPr sz="16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Requirements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02692"/>
            <a:ext cx="135890" cy="344805"/>
          </a:xfrm>
          <a:custGeom>
            <a:avLst/>
            <a:gdLst/>
            <a:ahLst/>
            <a:cxnLst/>
            <a:rect l="l" t="t" r="r" b="b"/>
            <a:pathLst>
              <a:path w="135890" h="344805">
                <a:moveTo>
                  <a:pt x="135636" y="0"/>
                </a:moveTo>
                <a:lnTo>
                  <a:pt x="0" y="0"/>
                </a:lnTo>
                <a:lnTo>
                  <a:pt x="0" y="344424"/>
                </a:lnTo>
                <a:lnTo>
                  <a:pt x="135636" y="344424"/>
                </a:lnTo>
                <a:lnTo>
                  <a:pt x="135636" y="0"/>
                </a:lnTo>
                <a:close/>
              </a:path>
            </a:pathLst>
          </a:custGeom>
          <a:solidFill>
            <a:srgbClr val="21366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1371600"/>
            <a:ext cx="9144000" cy="3618229"/>
            <a:chOff x="0" y="1371600"/>
            <a:chExt cx="9144000" cy="3618229"/>
          </a:xfrm>
        </p:grpSpPr>
        <p:sp>
          <p:nvSpPr>
            <p:cNvPr id="5" name="object 5"/>
            <p:cNvSpPr/>
            <p:nvPr/>
          </p:nvSpPr>
          <p:spPr>
            <a:xfrm>
              <a:off x="0" y="4985003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25623" y="1371600"/>
              <a:ext cx="4492752" cy="36177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4375" y="224485"/>
            <a:ext cx="2045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1F5F"/>
                </a:solidFill>
                <a:latin typeface="Carlito"/>
                <a:cs typeface="Carlito"/>
              </a:rPr>
              <a:t>Technical</a:t>
            </a:r>
            <a:r>
              <a:rPr sz="1600" b="1" spc="-5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rlito"/>
                <a:cs typeface="Carlito"/>
              </a:rPr>
              <a:t>Requirements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1354" y="1860041"/>
            <a:ext cx="4070350" cy="1978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5"/>
              </a:spcBef>
              <a:buSzPct val="87500"/>
              <a:buFont typeface="Arial"/>
              <a:buChar char="▪"/>
              <a:tabLst>
                <a:tab pos="329565" algn="l"/>
                <a:tab pos="330200" algn="l"/>
              </a:tabLst>
            </a:pPr>
            <a:r>
              <a:rPr sz="1600" b="1" spc="-5" dirty="0">
                <a:latin typeface="Carlito"/>
                <a:cs typeface="Carlito"/>
              </a:rPr>
              <a:t>React.js and </a:t>
            </a:r>
            <a:r>
              <a:rPr sz="1600" b="1" spc="-10" dirty="0">
                <a:latin typeface="Carlito"/>
                <a:cs typeface="Carlito"/>
              </a:rPr>
              <a:t>Typescript were </a:t>
            </a:r>
            <a:r>
              <a:rPr sz="1600" b="1" spc="-5" dirty="0">
                <a:latin typeface="Carlito"/>
                <a:cs typeface="Carlito"/>
              </a:rPr>
              <a:t>using in</a:t>
            </a:r>
            <a:r>
              <a:rPr sz="1600" b="1" spc="90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Front-</a:t>
            </a:r>
            <a:endParaRPr sz="1600">
              <a:latin typeface="Carlito"/>
              <a:cs typeface="Carlito"/>
            </a:endParaRPr>
          </a:p>
          <a:p>
            <a:pPr marL="329565">
              <a:lnSpc>
                <a:spcPct val="100000"/>
              </a:lnSpc>
            </a:pPr>
            <a:r>
              <a:rPr sz="1600" b="1" spc="-10" dirty="0">
                <a:latin typeface="Carlito"/>
                <a:cs typeface="Carlito"/>
              </a:rPr>
              <a:t>end </a:t>
            </a:r>
            <a:r>
              <a:rPr sz="1600" b="1" spc="-5" dirty="0">
                <a:latin typeface="Carlito"/>
                <a:cs typeface="Carlito"/>
              </a:rPr>
              <a:t>of</a:t>
            </a:r>
            <a:r>
              <a:rPr sz="1600" b="1" spc="15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App</a:t>
            </a:r>
            <a:endParaRPr sz="1600">
              <a:latin typeface="Carlito"/>
              <a:cs typeface="Carlito"/>
            </a:endParaRPr>
          </a:p>
          <a:p>
            <a:pPr marL="329565" indent="-317500">
              <a:lnSpc>
                <a:spcPct val="100000"/>
              </a:lnSpc>
              <a:buSzPct val="87500"/>
              <a:buFont typeface="Arial"/>
              <a:buChar char="▪"/>
              <a:tabLst>
                <a:tab pos="329565" algn="l"/>
                <a:tab pos="330200" algn="l"/>
              </a:tabLst>
            </a:pPr>
            <a:r>
              <a:rPr sz="1600" b="1" spc="-10" dirty="0">
                <a:latin typeface="Carlito"/>
                <a:cs typeface="Carlito"/>
              </a:rPr>
              <a:t>the </a:t>
            </a:r>
            <a:r>
              <a:rPr sz="1600" b="1" spc="-5" dirty="0">
                <a:latin typeface="Carlito"/>
                <a:cs typeface="Carlito"/>
              </a:rPr>
              <a:t>real-time chat application using</a:t>
            </a:r>
            <a:r>
              <a:rPr sz="1600" b="1" spc="10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Node.js,</a:t>
            </a:r>
            <a:endParaRPr sz="1600">
              <a:latin typeface="Carlito"/>
              <a:cs typeface="Carlito"/>
            </a:endParaRPr>
          </a:p>
          <a:p>
            <a:pPr marL="329565" indent="-317500">
              <a:lnSpc>
                <a:spcPct val="100000"/>
              </a:lnSpc>
              <a:buSzPct val="87500"/>
              <a:buFont typeface="Arial"/>
              <a:buChar char="▪"/>
              <a:tabLst>
                <a:tab pos="329565" algn="l"/>
                <a:tab pos="330200" algn="l"/>
              </a:tabLst>
            </a:pPr>
            <a:r>
              <a:rPr sz="1600" spc="-10" dirty="0">
                <a:latin typeface="Carlito"/>
                <a:cs typeface="Carlito"/>
              </a:rPr>
              <a:t>Web-Sockets </a:t>
            </a:r>
            <a:r>
              <a:rPr sz="1600" spc="-5" dirty="0">
                <a:latin typeface="Carlito"/>
                <a:cs typeface="Carlito"/>
              </a:rPr>
              <a:t>for real-time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communication,</a:t>
            </a:r>
            <a:endParaRPr sz="1600">
              <a:latin typeface="Carlito"/>
              <a:cs typeface="Carlito"/>
            </a:endParaRPr>
          </a:p>
          <a:p>
            <a:pPr marL="329565" indent="-317500">
              <a:lnSpc>
                <a:spcPct val="100000"/>
              </a:lnSpc>
              <a:buSzPct val="87500"/>
              <a:buFont typeface="Arial"/>
              <a:buChar char="▪"/>
              <a:tabLst>
                <a:tab pos="329565" algn="l"/>
                <a:tab pos="330200" algn="l"/>
              </a:tabLst>
            </a:pPr>
            <a:r>
              <a:rPr sz="1600" spc="-5" dirty="0">
                <a:latin typeface="Carlito"/>
                <a:cs typeface="Carlito"/>
              </a:rPr>
              <a:t>Sqlite for data</a:t>
            </a:r>
            <a:r>
              <a:rPr sz="1600" spc="-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storage,</a:t>
            </a:r>
            <a:endParaRPr sz="1600">
              <a:latin typeface="Carlito"/>
              <a:cs typeface="Carlito"/>
            </a:endParaRPr>
          </a:p>
          <a:p>
            <a:pPr marL="329565" indent="-317500">
              <a:lnSpc>
                <a:spcPct val="100000"/>
              </a:lnSpc>
              <a:buSzPct val="87500"/>
              <a:buFont typeface="Arial"/>
              <a:buChar char="▪"/>
              <a:tabLst>
                <a:tab pos="329565" algn="l"/>
                <a:tab pos="330200" algn="l"/>
              </a:tabLst>
            </a:pPr>
            <a:r>
              <a:rPr sz="1600" b="1" spc="-5" dirty="0">
                <a:latin typeface="Carlito"/>
                <a:cs typeface="Carlito"/>
              </a:rPr>
              <a:t>Express.js as the </a:t>
            </a:r>
            <a:r>
              <a:rPr sz="1600" b="1" spc="-10" dirty="0">
                <a:latin typeface="Carlito"/>
                <a:cs typeface="Carlito"/>
              </a:rPr>
              <a:t>web</a:t>
            </a:r>
            <a:r>
              <a:rPr sz="1600" b="1" spc="15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framework</a:t>
            </a:r>
            <a:r>
              <a:rPr sz="1600" spc="-5" dirty="0">
                <a:latin typeface="Carlito"/>
                <a:cs typeface="Carlito"/>
              </a:rPr>
              <a:t>,</a:t>
            </a:r>
            <a:endParaRPr sz="1600">
              <a:latin typeface="Carlito"/>
              <a:cs typeface="Carlito"/>
            </a:endParaRPr>
          </a:p>
          <a:p>
            <a:pPr marL="329565" marR="680085" indent="-317500">
              <a:lnSpc>
                <a:spcPts val="1930"/>
              </a:lnSpc>
              <a:spcBef>
                <a:spcPts val="60"/>
              </a:spcBef>
              <a:buSzPct val="87500"/>
              <a:buFont typeface="Arial"/>
              <a:buChar char="▪"/>
              <a:tabLst>
                <a:tab pos="329565" algn="l"/>
                <a:tab pos="330200" algn="l"/>
              </a:tabLst>
            </a:pPr>
            <a:r>
              <a:rPr sz="1600" spc="-5" dirty="0">
                <a:latin typeface="Carlito"/>
                <a:cs typeface="Carlito"/>
              </a:rPr>
              <a:t>WS library for real-time event-based  communication,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B354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823</Words>
  <Application>Microsoft Office PowerPoint</Application>
  <PresentationFormat>On-screen Show (16:9)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Carlito</vt:lpstr>
      <vt:lpstr>Georgia</vt:lpstr>
      <vt:lpstr>Times New Roman</vt:lpstr>
      <vt:lpstr>Trebuchet MS</vt:lpstr>
      <vt:lpstr>Office Theme</vt:lpstr>
      <vt:lpstr>PowerPoint Presentation</vt:lpstr>
      <vt:lpstr>LMS Username Name Batch</vt:lpstr>
      <vt:lpstr>PowerPoint Presentation</vt:lpstr>
      <vt:lpstr>Functional Requirements:</vt:lpstr>
      <vt:lpstr>Functional Requirements:</vt:lpstr>
      <vt:lpstr>Non-Functional Requirements</vt:lpstr>
      <vt:lpstr>Performance The chat application should be able to  handle a large number of users and messages  without slowing down. The application should be  optimized for performance and scalability.</vt:lpstr>
      <vt:lpstr>Usability The chat application should have an  intuitive and user-friendly interface. Users should  be able to navigate the application easily and  perform tasks quickly.</vt:lpstr>
      <vt:lpstr>Technical Requirements</vt:lpstr>
      <vt:lpstr>Technical Requirements</vt:lpstr>
      <vt:lpstr>Ui for Chat Application</vt:lpstr>
      <vt:lpstr>Smart Phone</vt:lpstr>
      <vt:lpstr>PowerPoint Presentation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mohamad nazeer khan</cp:lastModifiedBy>
  <cp:revision>2</cp:revision>
  <dcterms:created xsi:type="dcterms:W3CDTF">2023-04-07T18:32:15Z</dcterms:created>
  <dcterms:modified xsi:type="dcterms:W3CDTF">2023-04-10T06:56:42Z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2023-04-07T00:00:00Z</vt:filetime>
  </property>
</Properties>
</file>