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25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9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8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2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94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4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5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28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84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08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5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0" y="1922939"/>
            <a:ext cx="9054336" cy="3126377"/>
          </a:xfrm>
        </p:spPr>
        <p:txBody>
          <a:bodyPr/>
          <a:lstStyle/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Web Service Implementation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00" y="2084177"/>
            <a:ext cx="2456906" cy="2063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6754" y="5712823"/>
            <a:ext cx="340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Implemented By:</a:t>
            </a:r>
          </a:p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-Bhushan Navgire</a:t>
            </a:r>
          </a:p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-</a:t>
            </a:r>
            <a:r>
              <a:rPr lang="en-US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Nazeer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Budhwani</a:t>
            </a: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69" y="3850305"/>
            <a:ext cx="1146615" cy="973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71" y="701662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Students Data Model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35045" y="1603872"/>
            <a:ext cx="1436064" cy="5050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Students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35045" y="2551004"/>
            <a:ext cx="1436064" cy="5050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Student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16717" y="4282502"/>
            <a:ext cx="1258388" cy="419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NAME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9669" y="4283239"/>
            <a:ext cx="1258388" cy="4193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COURSE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26873" y="5380519"/>
            <a:ext cx="2399211" cy="5050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COMPUTER SCIENCE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844403" y="5380519"/>
            <a:ext cx="2407071" cy="5050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INFORMATION SYSTEMS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553077" y="2108970"/>
            <a:ext cx="0" cy="44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  <a:endCxn id="8" idx="0"/>
          </p:cNvCxnSpPr>
          <p:nvPr/>
        </p:nvCxnSpPr>
        <p:spPr>
          <a:xfrm rot="16200000" flipH="1">
            <a:off x="6322402" y="2286777"/>
            <a:ext cx="1227137" cy="2765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7" idx="0"/>
          </p:cNvCxnSpPr>
          <p:nvPr/>
        </p:nvCxnSpPr>
        <p:spPr>
          <a:xfrm flipH="1">
            <a:off x="5545911" y="3056102"/>
            <a:ext cx="7166" cy="122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2"/>
            <a:endCxn id="9" idx="3"/>
          </p:cNvCxnSpPr>
          <p:nvPr/>
        </p:nvCxnSpPr>
        <p:spPr>
          <a:xfrm rot="5400000">
            <a:off x="7607255" y="4921459"/>
            <a:ext cx="930439" cy="49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2"/>
            <a:endCxn id="10" idx="1"/>
          </p:cNvCxnSpPr>
          <p:nvPr/>
        </p:nvCxnSpPr>
        <p:spPr>
          <a:xfrm rot="16200000" flipH="1">
            <a:off x="8116414" y="4905078"/>
            <a:ext cx="930439" cy="525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07" y="3810810"/>
            <a:ext cx="1146615" cy="97346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Rounded Rectangle 5"/>
          <p:cNvSpPr/>
          <p:nvPr/>
        </p:nvSpPr>
        <p:spPr>
          <a:xfrm>
            <a:off x="1214009" y="4207308"/>
            <a:ext cx="1258388" cy="4193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ID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231176" y="5256648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2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618756" y="5256647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985371" y="5256647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376353" y="5256646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750924" y="5256646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69771" y="5256646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098523" y="5251461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446123" y="5251462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8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3793722" y="5256645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9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110722" y="5251461"/>
            <a:ext cx="433095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10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97" name="Straight Arrow Connector 96"/>
          <p:cNvCxnSpPr>
            <a:stCxn id="6" idx="2"/>
          </p:cNvCxnSpPr>
          <p:nvPr/>
        </p:nvCxnSpPr>
        <p:spPr>
          <a:xfrm>
            <a:off x="1843203" y="4626698"/>
            <a:ext cx="23210" cy="50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751450" y="5128195"/>
            <a:ext cx="3909340" cy="533057"/>
          </a:xfrm>
          <a:prstGeom prst="roundRect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/>
          <p:cNvCxnSpPr/>
          <p:nvPr/>
        </p:nvCxnSpPr>
        <p:spPr>
          <a:xfrm rot="5400000">
            <a:off x="3108705" y="1796488"/>
            <a:ext cx="1142378" cy="37463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</TotalTime>
  <Words>29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Berlin Sans FB</vt:lpstr>
      <vt:lpstr>Calibri</vt:lpstr>
      <vt:lpstr>Garamond</vt:lpstr>
      <vt:lpstr>Organic</vt:lpstr>
      <vt:lpstr>RESTful Web Service Implementation </vt:lpstr>
      <vt:lpstr>Students Data Model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Implementation + Docker</dc:title>
  <dc:creator>Bhushan Navgire</dc:creator>
  <cp:lastModifiedBy>Bhushan Navgire</cp:lastModifiedBy>
  <cp:revision>12</cp:revision>
  <dcterms:created xsi:type="dcterms:W3CDTF">2018-05-02T17:56:33Z</dcterms:created>
  <dcterms:modified xsi:type="dcterms:W3CDTF">2018-05-03T21:11:13Z</dcterms:modified>
</cp:coreProperties>
</file>