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667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altLang="en-IN" sz="2400" lang="en-US"/>
              <a:t>H</a:t>
            </a:r>
            <a:r>
              <a:rPr altLang="en-IN" sz="2400" lang="en-US"/>
              <a:t>.</a:t>
            </a:r>
            <a:r>
              <a:rPr altLang="en-IN" sz="2400" lang="en-US"/>
              <a:t>N</a:t>
            </a:r>
            <a:r>
              <a:rPr altLang="en-IN" sz="2400" lang="en-US"/>
              <a:t>a</a:t>
            </a:r>
            <a:r>
              <a:rPr altLang="en-IN" sz="2400" lang="en-US"/>
              <a:t>j</a:t>
            </a:r>
            <a:r>
              <a:rPr altLang="en-IN" sz="2400" lang="en-US"/>
              <a:t>e</a:t>
            </a:r>
            <a:r>
              <a:rPr altLang="en-IN" sz="2400" lang="en-US"/>
              <a:t>e</a:t>
            </a:r>
            <a:r>
              <a:rPr altLang="en-IN" sz="2400" lang="en-US"/>
              <a:t>r</a:t>
            </a:r>
            <a:r>
              <a:rPr altLang="en-IN" sz="2400" lang="en-US"/>
              <a:t>a</a:t>
            </a:r>
            <a:endParaRPr dirty="0" sz="2400" lang="en-US"/>
          </a:p>
          <a:p>
            <a:r>
              <a:rPr dirty="0" sz="2400" lang="en-US"/>
              <a:t>REGISTER NO:</a:t>
            </a:r>
            <a:r>
              <a:rPr dirty="0" sz="2400" lang="en-US"/>
              <a:t> </a:t>
            </a:r>
            <a:r>
              <a:rPr dirty="0" sz="2400" lang="en-US"/>
              <a:t>3</a:t>
            </a:r>
            <a:r>
              <a:rPr dirty="0" sz="2400" lang="en-US"/>
              <a:t>1</a:t>
            </a:r>
            <a:r>
              <a:rPr dirty="0" sz="2400" lang="en-US"/>
              <a:t>2</a:t>
            </a:r>
            <a:r>
              <a:rPr altLang="en-IN" dirty="0" sz="2400" lang="en-US"/>
              <a:t>2</a:t>
            </a:r>
            <a:r>
              <a:rPr altLang="en-IN" dirty="0" sz="2400" lang="en-US"/>
              <a:t>0</a:t>
            </a:r>
            <a:r>
              <a:rPr altLang="en-IN" dirty="0" sz="2400" lang="en-US"/>
              <a:t>7</a:t>
            </a:r>
            <a:r>
              <a:rPr altLang="en-IN" dirty="0" sz="2400" lang="en-US"/>
              <a:t>7</a:t>
            </a:r>
            <a:r>
              <a:rPr altLang="en-IN" dirty="0" sz="2400" lang="en-US"/>
              <a:t>7</a:t>
            </a:r>
            <a:r>
              <a:rPr altLang="en-IN" dirty="0" sz="2400" lang="en-US"/>
              <a:t>4</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T</a:t>
            </a:r>
            <a:r>
              <a:rPr dirty="0" sz="2400" lang="en-US"/>
              <a:t>H</a:t>
            </a:r>
            <a:r>
              <a:rPr dirty="0" sz="2400" lang="en-US"/>
              <a:t>E</a:t>
            </a:r>
            <a:r>
              <a:rPr dirty="0" sz="2400" lang="en-US"/>
              <a:t> </a:t>
            </a:r>
            <a:r>
              <a:rPr dirty="0" sz="2400" lang="en-US"/>
              <a:t>Q</a:t>
            </a:r>
            <a:r>
              <a:rPr dirty="0" sz="2400" lang="en-US"/>
              <a:t>U</a:t>
            </a:r>
            <a:r>
              <a:rPr dirty="0" sz="2400" lang="en-US"/>
              <a:t>A</a:t>
            </a:r>
            <a:r>
              <a:rPr dirty="0" sz="2400" lang="en-US"/>
              <a:t>I</a:t>
            </a:r>
            <a:r>
              <a:rPr dirty="0" sz="2400" lang="en-US"/>
              <a:t>DE </a:t>
            </a:r>
            <a:r>
              <a:rPr dirty="0" sz="2400" lang="en-US"/>
              <a:t>MILLETH </a:t>
            </a:r>
            <a:r>
              <a:rPr dirty="0" sz="2400" lang="en-US"/>
              <a:t>C</a:t>
            </a:r>
            <a:r>
              <a:rPr dirty="0" sz="2400" lang="en-US"/>
              <a:t>O</a:t>
            </a:r>
            <a:r>
              <a:rPr dirty="0" sz="2400" lang="en-US"/>
              <a:t>L</a:t>
            </a:r>
            <a:r>
              <a:rPr dirty="0" sz="2400" lang="en-US"/>
              <a:t>L</a:t>
            </a:r>
            <a:r>
              <a:rPr dirty="0" sz="2400" lang="en-US"/>
              <a:t>EGE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757677" y="1963567"/>
            <a:ext cx="6192071" cy="3444240"/>
          </a:xfrm>
          <a:prstGeom prst="rect"/>
        </p:spPr>
        <p:txBody>
          <a:bodyPr rtlCol="0" wrap="square">
            <a:spAutoFit/>
          </a:bodyPr>
          <a:p>
            <a:r>
              <a:rPr sz="2800" lang="en-IN">
                <a:solidFill>
                  <a:srgbClr val="000000"/>
                </a:solidFill>
              </a:rPr>
              <a:t>The process involves using Excel formulas and pivot tables to calculate key performance indicators (KPIs) from raw data. These KPIs are then visualized through dynamic charts and dashboards, which automatically update with new data to offer real-time insights and trends.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1524000" y="2146934"/>
            <a:ext cx="5583682" cy="2606041"/>
          </a:xfrm>
          <a:prstGeom prst="rect"/>
        </p:spPr>
        <p:txBody>
          <a:bodyPr rtlCol="0" wrap="square">
            <a:spAutoFit/>
          </a:bodyPr>
          <a:p>
            <a:r>
              <a:rPr sz="2800" lang="en-IN">
                <a:solidFill>
                  <a:srgbClr val="000000"/>
                </a:solidFill>
              </a:rPr>
              <a:t>The analysis reveals performance trends, identifies top performers, and pinpoints areas for improvement, aiding better decision-making and boosting organizational productivity.</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523999" y="1673424"/>
            <a:ext cx="5407395" cy="3444240"/>
          </a:xfrm>
          <a:prstGeom prst="rect"/>
        </p:spPr>
        <p:txBody>
          <a:bodyPr rtlCol="0" wrap="square">
            <a:spAutoFit/>
          </a:bodyPr>
          <a:p>
            <a:r>
              <a:rPr sz="2800" lang="en-IN">
                <a:solidFill>
                  <a:srgbClr val="000000"/>
                </a:solidFill>
              </a:rPr>
              <a:t>The Excel-based performance analysis tool effectively provides actionable insights into employee productivity and efficiency, supporting informed management decisions and enhancing overall organizational performance.</a:t>
            </a:r>
            <a:endParaRPr sz="28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8" name=""/>
          <p:cNvPicPr>
            <a:picLocks/>
          </p:cNvPicPr>
          <p:nvPr/>
        </p:nvPicPr>
        <p:blipFill>
          <a:blip xmlns:r="http://schemas.openxmlformats.org/officeDocument/2006/relationships" r:embed="rId1"/>
          <a:stretch>
            <a:fillRect/>
          </a:stretch>
        </p:blipFill>
        <p:spPr>
          <a:xfrm rot="0">
            <a:off x="593621" y="0"/>
            <a:ext cx="11004757" cy="68580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9" name=""/>
          <p:cNvPicPr>
            <a:picLocks/>
          </p:cNvPicPr>
          <p:nvPr/>
        </p:nvPicPr>
        <p:blipFill>
          <a:blip xmlns:r="http://schemas.openxmlformats.org/officeDocument/2006/relationships" r:embed="rId1"/>
          <a:stretch>
            <a:fillRect/>
          </a:stretch>
        </p:blipFill>
        <p:spPr>
          <a:xfrm rot="0">
            <a:off x="383377" y="0"/>
            <a:ext cx="11674118"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021539" y="2173604"/>
            <a:ext cx="5807223" cy="4282440"/>
          </a:xfrm>
          <a:prstGeom prst="rect"/>
        </p:spPr>
        <p:txBody>
          <a:bodyPr rtlCol="0" wrap="square">
            <a:spAutoFit/>
          </a:bodyPr>
          <a:p>
            <a:r>
              <a:rPr sz="2800" lang="en-IN">
                <a:solidFill>
                  <a:srgbClr val="000000"/>
                </a:solidFill>
              </a:rPr>
              <a:t>The organization seeks to analyze employee performance data to identify trends, measure productivity, and evaluate overall employee effectiveness. The goal is to utilize Excel to consolidate, visualize, and interpret performance metrics such as sales numbers, project completion rates, attendance, and feedback scores.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330513" y="2213609"/>
            <a:ext cx="5879808" cy="3863340"/>
          </a:xfrm>
          <a:prstGeom prst="rect"/>
        </p:spPr>
        <p:txBody>
          <a:bodyPr rtlCol="0" wrap="square">
            <a:spAutoFit/>
          </a:bodyPr>
          <a:p>
            <a:r>
              <a:rPr sz="2800" lang="en-IN">
                <a:solidFill>
                  <a:srgbClr val="000000"/>
                </a:solidFill>
              </a:rPr>
              <a:t>This project aims to analyze employee performance using Excel by consolidating data from various sources, calculating key performance indicators, and creating visualizations. The goal is to identify trends, support management decisions, and improve organizational productivity.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142047" y="2019300"/>
            <a:ext cx="5501869" cy="3444240"/>
          </a:xfrm>
          <a:prstGeom prst="rect"/>
        </p:spPr>
        <p:txBody>
          <a:bodyPr rtlCol="0" wrap="square">
            <a:spAutoFit/>
          </a:bodyPr>
          <a:p>
            <a:r>
              <a:rPr sz="2800" lang="en-IN">
                <a:solidFill>
                  <a:srgbClr val="000000"/>
                </a:solidFill>
              </a:rPr>
              <a:t>The end users of this analysis are company management, HR professionals, and team leaders. They will use the insights to make informed decisions on promotions, training, resource allocation, and overall workforce management.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238882" y="2019300"/>
            <a:ext cx="5662030" cy="3444240"/>
          </a:xfrm>
          <a:prstGeom prst="rect"/>
        </p:spPr>
        <p:txBody>
          <a:bodyPr rtlCol="0" wrap="square">
            <a:spAutoFit/>
          </a:bodyPr>
          <a:p>
            <a:r>
              <a:rPr sz="2800" lang="en-IN">
                <a:solidFill>
                  <a:srgbClr val="000000"/>
                </a:solidFill>
              </a:rPr>
              <a:t>Our solution is an Excel-based tool that automates employee performance analysis and generates actionable insights. It offers a streamlined approach to evaluating productivity and efficiency,</a:t>
            </a:r>
            <a:r>
              <a:rPr sz="2800" lang="en-IN">
                <a:solidFill>
                  <a:srgbClr val="000000"/>
                </a:solidFill>
              </a:rPr>
              <a:t>and enhance overall organizational productivity.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1340723" y="2178492"/>
            <a:ext cx="6438648" cy="3025140"/>
          </a:xfrm>
          <a:prstGeom prst="rect"/>
        </p:spPr>
        <p:txBody>
          <a:bodyPr rtlCol="0" wrap="square">
            <a:spAutoFit/>
          </a:bodyPr>
          <a:p>
            <a:r>
              <a:rPr sz="2800" lang="en-IN">
                <a:solidFill>
                  <a:srgbClr val="000000"/>
                </a:solidFill>
              </a:rPr>
              <a:t>The dataset includes employee details (ID, department, role) and performance metrics such as sales figures, project completion rates, attendance records, and review scores, used to assess and compare individual and team performance.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93952" y="2164080"/>
            <a:ext cx="6237575" cy="3863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Our solution transforms complex performance data into clear, actionable insights with just a few clicks in Excel. It simplifies decision-making by providing instant, visually engaging analysis, enabling management to quickly identify top performers</a:t>
            </a:r>
            <a:r>
              <a:rPr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2024-09-09T07:03:23Z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05f3d86da863401cb67e5f28fcbe8e51</vt:lpwstr>
  </property>
</Properties>
</file>