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92" r:id="rId21"/>
    <p:sldId id="293"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A6F51ACC-F955-4B90-B9C6-A6F6C8677A61}" type="datetimeFigureOut">
              <a:rPr lang="es-AR" smtClean="0"/>
              <a:t>3/2/2024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5FEC25A8-08D9-48FC-8056-A44D2E85FF68}" type="slidenum">
              <a:rPr lang="es-AR" smtClean="0"/>
              <a:t>‹Nº›</a:t>
            </a:fld>
            <a:endParaRPr lang="es-AR"/>
          </a:p>
        </p:txBody>
      </p:sp>
    </p:spTree>
    <p:extLst>
      <p:ext uri="{BB962C8B-B14F-4D97-AF65-F5344CB8AC3E}">
        <p14:creationId xmlns:p14="http://schemas.microsoft.com/office/powerpoint/2010/main" val="2785035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6F51ACC-F955-4B90-B9C6-A6F6C8677A61}" type="datetimeFigureOut">
              <a:rPr lang="es-AR" smtClean="0"/>
              <a:t>3/2/2024</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5FEC25A8-08D9-48FC-8056-A44D2E85FF68}" type="slidenum">
              <a:rPr lang="es-AR" smtClean="0"/>
              <a:t>‹Nº›</a:t>
            </a:fld>
            <a:endParaRPr lang="es-AR"/>
          </a:p>
        </p:txBody>
      </p:sp>
    </p:spTree>
    <p:extLst>
      <p:ext uri="{BB962C8B-B14F-4D97-AF65-F5344CB8AC3E}">
        <p14:creationId xmlns:p14="http://schemas.microsoft.com/office/powerpoint/2010/main" val="2588320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6F51ACC-F955-4B90-B9C6-A6F6C8677A61}" type="datetimeFigureOut">
              <a:rPr lang="es-AR" smtClean="0"/>
              <a:t>3/2/2024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5FEC25A8-08D9-48FC-8056-A44D2E85FF68}" type="slidenum">
              <a:rPr lang="es-AR" smtClean="0"/>
              <a:t>‹Nº›</a:t>
            </a:fld>
            <a:endParaRPr lang="es-AR"/>
          </a:p>
        </p:txBody>
      </p:sp>
    </p:spTree>
    <p:extLst>
      <p:ext uri="{BB962C8B-B14F-4D97-AF65-F5344CB8AC3E}">
        <p14:creationId xmlns:p14="http://schemas.microsoft.com/office/powerpoint/2010/main" val="32394599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a:t>Haga clic para modificar los estilos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6F51ACC-F955-4B90-B9C6-A6F6C8677A61}" type="datetimeFigureOut">
              <a:rPr lang="es-AR" smtClean="0"/>
              <a:t>3/2/2024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5FEC25A8-08D9-48FC-8056-A44D2E85FF68}" type="slidenum">
              <a:rPr lang="es-AR" smtClean="0"/>
              <a:t>‹Nº›</a:t>
            </a:fld>
            <a:endParaRPr lang="es-A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3029092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6F51ACC-F955-4B90-B9C6-A6F6C8677A61}" type="datetimeFigureOut">
              <a:rPr lang="es-AR" smtClean="0"/>
              <a:t>3/2/2024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5FEC25A8-08D9-48FC-8056-A44D2E85FF68}" type="slidenum">
              <a:rPr lang="es-AR" smtClean="0"/>
              <a:t>‹Nº›</a:t>
            </a:fld>
            <a:endParaRPr lang="es-AR"/>
          </a:p>
        </p:txBody>
      </p:sp>
    </p:spTree>
    <p:extLst>
      <p:ext uri="{BB962C8B-B14F-4D97-AF65-F5344CB8AC3E}">
        <p14:creationId xmlns:p14="http://schemas.microsoft.com/office/powerpoint/2010/main" val="6452442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6F51ACC-F955-4B90-B9C6-A6F6C8677A61}" type="datetimeFigureOut">
              <a:rPr lang="es-AR" smtClean="0"/>
              <a:t>3/2/2024</a:t>
            </a:fld>
            <a:endParaRPr lang="es-AR"/>
          </a:p>
        </p:txBody>
      </p:sp>
      <p:sp>
        <p:nvSpPr>
          <p:cNvPr id="4"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5FEC25A8-08D9-48FC-8056-A44D2E85FF68}" type="slidenum">
              <a:rPr lang="es-AR" smtClean="0"/>
              <a:t>‹Nº›</a:t>
            </a:fld>
            <a:endParaRPr lang="es-AR"/>
          </a:p>
        </p:txBody>
      </p:sp>
    </p:spTree>
    <p:extLst>
      <p:ext uri="{BB962C8B-B14F-4D97-AF65-F5344CB8AC3E}">
        <p14:creationId xmlns:p14="http://schemas.microsoft.com/office/powerpoint/2010/main" val="29949332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6F51ACC-F955-4B90-B9C6-A6F6C8677A61}" type="datetimeFigureOut">
              <a:rPr lang="es-AR" smtClean="0"/>
              <a:t>3/2/2024</a:t>
            </a:fld>
            <a:endParaRPr lang="es-AR"/>
          </a:p>
        </p:txBody>
      </p:sp>
      <p:sp>
        <p:nvSpPr>
          <p:cNvPr id="4"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5FEC25A8-08D9-48FC-8056-A44D2E85FF68}" type="slidenum">
              <a:rPr lang="es-AR" smtClean="0"/>
              <a:t>‹Nº›</a:t>
            </a:fld>
            <a:endParaRPr lang="es-AR"/>
          </a:p>
        </p:txBody>
      </p:sp>
    </p:spTree>
    <p:extLst>
      <p:ext uri="{BB962C8B-B14F-4D97-AF65-F5344CB8AC3E}">
        <p14:creationId xmlns:p14="http://schemas.microsoft.com/office/powerpoint/2010/main" val="8718494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6F51ACC-F955-4B90-B9C6-A6F6C8677A61}" type="datetimeFigureOut">
              <a:rPr lang="es-AR" smtClean="0"/>
              <a:t>3/2/2024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5FEC25A8-08D9-48FC-8056-A44D2E85FF68}" type="slidenum">
              <a:rPr lang="es-AR" smtClean="0"/>
              <a:t>‹Nº›</a:t>
            </a:fld>
            <a:endParaRPr lang="es-AR"/>
          </a:p>
        </p:txBody>
      </p:sp>
    </p:spTree>
    <p:extLst>
      <p:ext uri="{BB962C8B-B14F-4D97-AF65-F5344CB8AC3E}">
        <p14:creationId xmlns:p14="http://schemas.microsoft.com/office/powerpoint/2010/main" val="125213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6F51ACC-F955-4B90-B9C6-A6F6C8677A61}" type="datetimeFigureOut">
              <a:rPr lang="es-AR" smtClean="0"/>
              <a:t>3/2/2024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5FEC25A8-08D9-48FC-8056-A44D2E85FF68}" type="slidenum">
              <a:rPr lang="es-AR" smtClean="0"/>
              <a:t>‹Nº›</a:t>
            </a:fld>
            <a:endParaRPr lang="es-AR"/>
          </a:p>
        </p:txBody>
      </p:sp>
    </p:spTree>
    <p:extLst>
      <p:ext uri="{BB962C8B-B14F-4D97-AF65-F5344CB8AC3E}">
        <p14:creationId xmlns:p14="http://schemas.microsoft.com/office/powerpoint/2010/main" val="4092376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p:cNvSpPr>
            <a:spLocks noGrp="1"/>
          </p:cNvSpPr>
          <p:nvPr>
            <p:ph type="dt" sz="half" idx="10"/>
          </p:nvPr>
        </p:nvSpPr>
        <p:spPr/>
        <p:txBody>
          <a:bodyPr/>
          <a:lstStyle/>
          <a:p>
            <a:fld id="{A6F51ACC-F955-4B90-B9C6-A6F6C8677A61}" type="datetimeFigureOut">
              <a:rPr lang="es-AR" smtClean="0"/>
              <a:t>3/2/2024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5FEC25A8-08D9-48FC-8056-A44D2E85FF68}" type="slidenum">
              <a:rPr lang="es-AR" smtClean="0"/>
              <a:t>‹Nº›</a:t>
            </a:fld>
            <a:endParaRPr lang="es-AR"/>
          </a:p>
        </p:txBody>
      </p:sp>
    </p:spTree>
    <p:extLst>
      <p:ext uri="{BB962C8B-B14F-4D97-AF65-F5344CB8AC3E}">
        <p14:creationId xmlns:p14="http://schemas.microsoft.com/office/powerpoint/2010/main" val="537067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6F51ACC-F955-4B90-B9C6-A6F6C8677A61}" type="datetimeFigureOut">
              <a:rPr lang="es-AR" smtClean="0"/>
              <a:t>3/2/2024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5FEC25A8-08D9-48FC-8056-A44D2E85FF68}" type="slidenum">
              <a:rPr lang="es-AR" smtClean="0"/>
              <a:t>‹Nº›</a:t>
            </a:fld>
            <a:endParaRPr lang="es-AR"/>
          </a:p>
        </p:txBody>
      </p:sp>
    </p:spTree>
    <p:extLst>
      <p:ext uri="{BB962C8B-B14F-4D97-AF65-F5344CB8AC3E}">
        <p14:creationId xmlns:p14="http://schemas.microsoft.com/office/powerpoint/2010/main" val="3729748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A6F51ACC-F955-4B90-B9C6-A6F6C8677A61}" type="datetimeFigureOut">
              <a:rPr lang="es-AR" smtClean="0"/>
              <a:t>3/2/2024</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5FEC25A8-08D9-48FC-8056-A44D2E85FF68}" type="slidenum">
              <a:rPr lang="es-AR" smtClean="0"/>
              <a:t>‹Nº›</a:t>
            </a:fld>
            <a:endParaRPr lang="es-AR"/>
          </a:p>
        </p:txBody>
      </p:sp>
    </p:spTree>
    <p:extLst>
      <p:ext uri="{BB962C8B-B14F-4D97-AF65-F5344CB8AC3E}">
        <p14:creationId xmlns:p14="http://schemas.microsoft.com/office/powerpoint/2010/main" val="1198099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A6F51ACC-F955-4B90-B9C6-A6F6C8677A61}" type="datetimeFigureOut">
              <a:rPr lang="es-AR" smtClean="0"/>
              <a:t>3/2/2024</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5FEC25A8-08D9-48FC-8056-A44D2E85FF68}" type="slidenum">
              <a:rPr lang="es-AR" smtClean="0"/>
              <a:t>‹Nº›</a:t>
            </a:fld>
            <a:endParaRPr lang="es-AR"/>
          </a:p>
        </p:txBody>
      </p:sp>
    </p:spTree>
    <p:extLst>
      <p:ext uri="{BB962C8B-B14F-4D97-AF65-F5344CB8AC3E}">
        <p14:creationId xmlns:p14="http://schemas.microsoft.com/office/powerpoint/2010/main" val="144123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A6F51ACC-F955-4B90-B9C6-A6F6C8677A61}" type="datetimeFigureOut">
              <a:rPr lang="es-AR" smtClean="0"/>
              <a:t>3/2/2024</a:t>
            </a:fld>
            <a:endParaRPr lang="es-AR"/>
          </a:p>
        </p:txBody>
      </p:sp>
      <p:sp>
        <p:nvSpPr>
          <p:cNvPr id="5" name="Footer Placeholder 3"/>
          <p:cNvSpPr>
            <a:spLocks noGrp="1"/>
          </p:cNvSpPr>
          <p:nvPr>
            <p:ph type="ftr" sz="quarter" idx="11"/>
          </p:nvPr>
        </p:nvSpPr>
        <p:spPr/>
        <p:txBody>
          <a:bodyPr/>
          <a:lstStyle/>
          <a:p>
            <a:endParaRPr lang="es-AR"/>
          </a:p>
        </p:txBody>
      </p:sp>
      <p:sp>
        <p:nvSpPr>
          <p:cNvPr id="6" name="Slide Number Placeholder 4"/>
          <p:cNvSpPr>
            <a:spLocks noGrp="1"/>
          </p:cNvSpPr>
          <p:nvPr>
            <p:ph type="sldNum" sz="quarter" idx="12"/>
          </p:nvPr>
        </p:nvSpPr>
        <p:spPr/>
        <p:txBody>
          <a:bodyPr/>
          <a:lstStyle/>
          <a:p>
            <a:fld id="{5FEC25A8-08D9-48FC-8056-A44D2E85FF68}" type="slidenum">
              <a:rPr lang="es-AR" smtClean="0"/>
              <a:t>‹Nº›</a:t>
            </a:fld>
            <a:endParaRPr lang="es-AR"/>
          </a:p>
        </p:txBody>
      </p:sp>
    </p:spTree>
    <p:extLst>
      <p:ext uri="{BB962C8B-B14F-4D97-AF65-F5344CB8AC3E}">
        <p14:creationId xmlns:p14="http://schemas.microsoft.com/office/powerpoint/2010/main" val="773225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6F51ACC-F955-4B90-B9C6-A6F6C8677A61}" type="datetimeFigureOut">
              <a:rPr lang="es-AR" smtClean="0"/>
              <a:t>3/2/2024</a:t>
            </a:fld>
            <a:endParaRPr lang="es-AR"/>
          </a:p>
        </p:txBody>
      </p:sp>
      <p:sp>
        <p:nvSpPr>
          <p:cNvPr id="5" name="Footer Placeholder 2"/>
          <p:cNvSpPr>
            <a:spLocks noGrp="1"/>
          </p:cNvSpPr>
          <p:nvPr>
            <p:ph type="ftr" sz="quarter" idx="11"/>
          </p:nvPr>
        </p:nvSpPr>
        <p:spPr/>
        <p:txBody>
          <a:bodyPr/>
          <a:lstStyle/>
          <a:p>
            <a:endParaRPr lang="es-AR"/>
          </a:p>
        </p:txBody>
      </p:sp>
      <p:sp>
        <p:nvSpPr>
          <p:cNvPr id="6" name="Slide Number Placeholder 3"/>
          <p:cNvSpPr>
            <a:spLocks noGrp="1"/>
          </p:cNvSpPr>
          <p:nvPr>
            <p:ph type="sldNum" sz="quarter" idx="12"/>
          </p:nvPr>
        </p:nvSpPr>
        <p:spPr/>
        <p:txBody>
          <a:bodyPr/>
          <a:lstStyle/>
          <a:p>
            <a:fld id="{5FEC25A8-08D9-48FC-8056-A44D2E85FF68}" type="slidenum">
              <a:rPr lang="es-AR" smtClean="0"/>
              <a:t>‹Nº›</a:t>
            </a:fld>
            <a:endParaRPr lang="es-AR"/>
          </a:p>
        </p:txBody>
      </p:sp>
    </p:spTree>
    <p:extLst>
      <p:ext uri="{BB962C8B-B14F-4D97-AF65-F5344CB8AC3E}">
        <p14:creationId xmlns:p14="http://schemas.microsoft.com/office/powerpoint/2010/main" val="3224249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7" name="Date Placeholder 4"/>
          <p:cNvSpPr>
            <a:spLocks noGrp="1"/>
          </p:cNvSpPr>
          <p:nvPr>
            <p:ph type="dt" sz="half" idx="10"/>
          </p:nvPr>
        </p:nvSpPr>
        <p:spPr/>
        <p:txBody>
          <a:bodyPr/>
          <a:lstStyle/>
          <a:p>
            <a:fld id="{A6F51ACC-F955-4B90-B9C6-A6F6C8677A61}" type="datetimeFigureOut">
              <a:rPr lang="es-AR" smtClean="0"/>
              <a:t>3/2/2024</a:t>
            </a:fld>
            <a:endParaRPr lang="es-AR"/>
          </a:p>
        </p:txBody>
      </p:sp>
      <p:sp>
        <p:nvSpPr>
          <p:cNvPr id="5" name="Footer Placeholder 5"/>
          <p:cNvSpPr>
            <a:spLocks noGrp="1"/>
          </p:cNvSpPr>
          <p:nvPr>
            <p:ph type="ftr" sz="quarter" idx="11"/>
          </p:nvPr>
        </p:nvSpPr>
        <p:spPr/>
        <p:txBody>
          <a:bodyPr/>
          <a:lstStyle/>
          <a:p>
            <a:endParaRPr lang="es-AR"/>
          </a:p>
        </p:txBody>
      </p:sp>
      <p:sp>
        <p:nvSpPr>
          <p:cNvPr id="6" name="Slide Number Placeholder 6"/>
          <p:cNvSpPr>
            <a:spLocks noGrp="1"/>
          </p:cNvSpPr>
          <p:nvPr>
            <p:ph type="sldNum" sz="quarter" idx="12"/>
          </p:nvPr>
        </p:nvSpPr>
        <p:spPr/>
        <p:txBody>
          <a:bodyPr/>
          <a:lstStyle/>
          <a:p>
            <a:fld id="{5FEC25A8-08D9-48FC-8056-A44D2E85FF68}" type="slidenum">
              <a:rPr lang="es-AR" smtClean="0"/>
              <a:t>‹Nº›</a:t>
            </a:fld>
            <a:endParaRPr lang="es-AR"/>
          </a:p>
        </p:txBody>
      </p:sp>
    </p:spTree>
    <p:extLst>
      <p:ext uri="{BB962C8B-B14F-4D97-AF65-F5344CB8AC3E}">
        <p14:creationId xmlns:p14="http://schemas.microsoft.com/office/powerpoint/2010/main" val="301207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6F51ACC-F955-4B90-B9C6-A6F6C8677A61}" type="datetimeFigureOut">
              <a:rPr lang="es-AR" smtClean="0"/>
              <a:t>3/2/2024</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5FEC25A8-08D9-48FC-8056-A44D2E85FF68}" type="slidenum">
              <a:rPr lang="es-AR" smtClean="0"/>
              <a:t>‹Nº›</a:t>
            </a:fld>
            <a:endParaRPr lang="es-AR"/>
          </a:p>
        </p:txBody>
      </p:sp>
    </p:spTree>
    <p:extLst>
      <p:ext uri="{BB962C8B-B14F-4D97-AF65-F5344CB8AC3E}">
        <p14:creationId xmlns:p14="http://schemas.microsoft.com/office/powerpoint/2010/main" val="4115840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6F51ACC-F955-4B90-B9C6-A6F6C8677A61}" type="datetimeFigureOut">
              <a:rPr lang="es-AR" smtClean="0"/>
              <a:t>3/2/2024</a:t>
            </a:fld>
            <a:endParaRPr lang="es-A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A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FEC25A8-08D9-48FC-8056-A44D2E85FF68}" type="slidenum">
              <a:rPr lang="es-AR" smtClean="0"/>
              <a:t>‹Nº›</a:t>
            </a:fld>
            <a:endParaRPr lang="es-AR"/>
          </a:p>
        </p:txBody>
      </p:sp>
    </p:spTree>
    <p:extLst>
      <p:ext uri="{BB962C8B-B14F-4D97-AF65-F5344CB8AC3E}">
        <p14:creationId xmlns:p14="http://schemas.microsoft.com/office/powerpoint/2010/main" val="250076454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C80C2D-D746-BCAD-A3A5-CBDF9B395C41}"/>
              </a:ext>
            </a:extLst>
          </p:cNvPr>
          <p:cNvSpPr>
            <a:spLocks noGrp="1"/>
          </p:cNvSpPr>
          <p:nvPr>
            <p:ph type="ctrTitle"/>
          </p:nvPr>
        </p:nvSpPr>
        <p:spPr/>
        <p:txBody>
          <a:bodyPr/>
          <a:lstStyle/>
          <a:p>
            <a:r>
              <a:rPr lang="es-MX" dirty="0" err="1"/>
              <a:t>Changeman</a:t>
            </a:r>
            <a:br>
              <a:rPr lang="es-MX" dirty="0"/>
            </a:br>
            <a:r>
              <a:rPr lang="es-MX" dirty="0"/>
              <a:t>inicial</a:t>
            </a:r>
            <a:endParaRPr lang="es-AR" dirty="0"/>
          </a:p>
        </p:txBody>
      </p:sp>
      <p:sp>
        <p:nvSpPr>
          <p:cNvPr id="3" name="Subtítulo 2">
            <a:extLst>
              <a:ext uri="{FF2B5EF4-FFF2-40B4-BE49-F238E27FC236}">
                <a16:creationId xmlns:a16="http://schemas.microsoft.com/office/drawing/2014/main" id="{B2C732A3-6E5E-7363-620A-01E14633938A}"/>
              </a:ext>
            </a:extLst>
          </p:cNvPr>
          <p:cNvSpPr>
            <a:spLocks noGrp="1"/>
          </p:cNvSpPr>
          <p:nvPr>
            <p:ph type="subTitle" idx="1"/>
          </p:nvPr>
        </p:nvSpPr>
        <p:spPr/>
        <p:txBody>
          <a:bodyPr>
            <a:normAutofit fontScale="25000" lnSpcReduction="20000"/>
          </a:bodyPr>
          <a:lstStyle/>
          <a:p>
            <a:pPr algn="r"/>
            <a:endParaRPr lang="es-MX" dirty="0"/>
          </a:p>
          <a:p>
            <a:pPr algn="r"/>
            <a:endParaRPr lang="es-MX" dirty="0"/>
          </a:p>
          <a:p>
            <a:pPr algn="r"/>
            <a:endParaRPr lang="es-MX" dirty="0"/>
          </a:p>
          <a:p>
            <a:pPr algn="r"/>
            <a:r>
              <a:rPr lang="es-MX" sz="5500" dirty="0"/>
              <a:t>Guillermo Daniel Contreras  2024</a:t>
            </a:r>
            <a:endParaRPr lang="es-AR" sz="5500" dirty="0"/>
          </a:p>
        </p:txBody>
      </p:sp>
    </p:spTree>
    <p:extLst>
      <p:ext uri="{BB962C8B-B14F-4D97-AF65-F5344CB8AC3E}">
        <p14:creationId xmlns:p14="http://schemas.microsoft.com/office/powerpoint/2010/main" val="3756827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AF6374-66CC-AC09-800B-5F3D31BCE40C}"/>
            </a:ext>
          </a:extLst>
        </p:cNvPr>
        <p:cNvGrpSpPr/>
        <p:nvPr/>
      </p:nvGrpSpPr>
      <p:grpSpPr>
        <a:xfrm>
          <a:off x="0" y="0"/>
          <a:ext cx="0" cy="0"/>
          <a:chOff x="0" y="0"/>
          <a:chExt cx="0" cy="0"/>
        </a:xfrm>
      </p:grpSpPr>
      <p:sp>
        <p:nvSpPr>
          <p:cNvPr id="3" name="Subtítulo 2">
            <a:extLst>
              <a:ext uri="{FF2B5EF4-FFF2-40B4-BE49-F238E27FC236}">
                <a16:creationId xmlns:a16="http://schemas.microsoft.com/office/drawing/2014/main" id="{62DA20E9-E6ED-3E0A-DB40-29A3C9614C3F}"/>
              </a:ext>
            </a:extLst>
          </p:cNvPr>
          <p:cNvSpPr>
            <a:spLocks noGrp="1"/>
          </p:cNvSpPr>
          <p:nvPr>
            <p:ph type="subTitle" idx="1"/>
          </p:nvPr>
        </p:nvSpPr>
        <p:spPr/>
        <p:txBody>
          <a:bodyPr>
            <a:normAutofit fontScale="25000" lnSpcReduction="20000"/>
          </a:bodyPr>
          <a:lstStyle/>
          <a:p>
            <a:pPr algn="r"/>
            <a:endParaRPr lang="es-MX" dirty="0"/>
          </a:p>
          <a:p>
            <a:pPr algn="r"/>
            <a:endParaRPr lang="es-MX" dirty="0"/>
          </a:p>
          <a:p>
            <a:pPr algn="r"/>
            <a:endParaRPr lang="es-MX" dirty="0"/>
          </a:p>
          <a:p>
            <a:pPr algn="r"/>
            <a:r>
              <a:rPr lang="es-MX" sz="5500" dirty="0"/>
              <a:t> </a:t>
            </a:r>
            <a:endParaRPr lang="es-AR" sz="5500" dirty="0"/>
          </a:p>
        </p:txBody>
      </p:sp>
      <p:sp>
        <p:nvSpPr>
          <p:cNvPr id="2" name="CuadroTexto 1">
            <a:extLst>
              <a:ext uri="{FF2B5EF4-FFF2-40B4-BE49-F238E27FC236}">
                <a16:creationId xmlns:a16="http://schemas.microsoft.com/office/drawing/2014/main" id="{0C09F60C-7E6B-C7BF-AE28-2937B304EBFA}"/>
              </a:ext>
            </a:extLst>
          </p:cNvPr>
          <p:cNvSpPr txBox="1"/>
          <p:nvPr/>
        </p:nvSpPr>
        <p:spPr>
          <a:xfrm>
            <a:off x="909859" y="612844"/>
            <a:ext cx="9487907" cy="5632311"/>
          </a:xfrm>
          <a:prstGeom prst="rect">
            <a:avLst/>
          </a:prstGeom>
          <a:noFill/>
        </p:spPr>
        <p:txBody>
          <a:bodyPr wrap="square" rtlCol="0">
            <a:spAutoFit/>
          </a:bodyPr>
          <a:lstStyle/>
          <a:p>
            <a:pPr algn="just"/>
            <a:r>
              <a:rPr lang="es-AR" sz="1800" dirty="0">
                <a:effectLst/>
                <a:latin typeface="Times New Roman" panose="02020603050405020304" pitchFamily="18" charset="0"/>
                <a:ea typeface="Times New Roman" panose="02020603050405020304" pitchFamily="18" charset="0"/>
              </a:rPr>
              <a:t>Para tener en cuenta:</a:t>
            </a:r>
          </a:p>
          <a:p>
            <a:pPr algn="just"/>
            <a:r>
              <a:rPr lang="es-AR" sz="1800" dirty="0">
                <a:effectLst/>
                <a:latin typeface="Times New Roman" panose="02020603050405020304" pitchFamily="18" charset="0"/>
                <a:ea typeface="Times New Roman" panose="02020603050405020304" pitchFamily="18" charset="0"/>
              </a:rPr>
              <a:t>El ítem “</a:t>
            </a:r>
            <a:r>
              <a:rPr lang="es-AR" sz="1800" dirty="0" err="1">
                <a:effectLst/>
                <a:latin typeface="Times New Roman" panose="02020603050405020304" pitchFamily="18" charset="0"/>
                <a:ea typeface="Times New Roman" panose="02020603050405020304" pitchFamily="18" charset="0"/>
              </a:rPr>
              <a:t>Package</a:t>
            </a:r>
            <a:r>
              <a:rPr lang="es-AR" sz="1800" dirty="0">
                <a:effectLst/>
                <a:latin typeface="Times New Roman" panose="02020603050405020304" pitchFamily="18" charset="0"/>
                <a:ea typeface="Times New Roman" panose="02020603050405020304" pitchFamily="18" charset="0"/>
              </a:rPr>
              <a:t> </a:t>
            </a:r>
            <a:r>
              <a:rPr lang="es-AR" sz="1800" dirty="0" err="1">
                <a:effectLst/>
                <a:latin typeface="Times New Roman" panose="02020603050405020304" pitchFamily="18" charset="0"/>
                <a:ea typeface="Times New Roman" panose="02020603050405020304" pitchFamily="18" charset="0"/>
              </a:rPr>
              <a:t>level</a:t>
            </a:r>
            <a:r>
              <a:rPr lang="es-AR" sz="1800" dirty="0">
                <a:effectLst/>
                <a:latin typeface="Times New Roman" panose="02020603050405020304" pitchFamily="18" charset="0"/>
                <a:ea typeface="Times New Roman" panose="02020603050405020304" pitchFamily="18" charset="0"/>
              </a:rPr>
              <a:t>” permite definir las relaciones entre distintos expedientes.</a:t>
            </a:r>
          </a:p>
          <a:p>
            <a:pPr marL="342900" lvl="0" indent="-342900" algn="just">
              <a:spcAft>
                <a:spcPts val="0"/>
              </a:spcAft>
              <a:buFont typeface="Symbol" panose="05050102010706020507" pitchFamily="18" charset="2"/>
              <a:buChar char=""/>
              <a:tabLst>
                <a:tab pos="228600" algn="l"/>
              </a:tabLst>
            </a:pPr>
            <a:r>
              <a:rPr lang="es-AR" sz="1800" dirty="0">
                <a:effectLst/>
                <a:latin typeface="Times New Roman" panose="02020603050405020304" pitchFamily="18" charset="0"/>
                <a:ea typeface="Times New Roman" panose="02020603050405020304" pitchFamily="18" charset="0"/>
              </a:rPr>
              <a:t>Si se esta desarrollando un cambio que </a:t>
            </a:r>
            <a:r>
              <a:rPr lang="es-AR" sz="1800" b="1" dirty="0">
                <a:effectLst/>
                <a:latin typeface="Times New Roman" panose="02020603050405020304" pitchFamily="18" charset="0"/>
                <a:ea typeface="Times New Roman" panose="02020603050405020304" pitchFamily="18" charset="0"/>
              </a:rPr>
              <a:t>no tiene impacto</a:t>
            </a:r>
            <a:r>
              <a:rPr lang="es-AR" sz="1800" dirty="0">
                <a:effectLst/>
                <a:latin typeface="Times New Roman" panose="02020603050405020304" pitchFamily="18" charset="0"/>
                <a:ea typeface="Times New Roman" panose="02020603050405020304" pitchFamily="18" charset="0"/>
              </a:rPr>
              <a:t> sobre otros desarrollos actuales, entonces, el </a:t>
            </a:r>
            <a:r>
              <a:rPr lang="es-AR" sz="1800" b="1" dirty="0">
                <a:effectLst/>
                <a:latin typeface="Times New Roman" panose="02020603050405020304" pitchFamily="18" charset="0"/>
                <a:ea typeface="Times New Roman" panose="02020603050405020304" pitchFamily="18" charset="0"/>
              </a:rPr>
              <a:t>nivel</a:t>
            </a:r>
            <a:r>
              <a:rPr lang="es-AR" sz="1800" dirty="0">
                <a:effectLst/>
                <a:latin typeface="Times New Roman" panose="02020603050405020304" pitchFamily="18" charset="0"/>
                <a:ea typeface="Times New Roman" panose="02020603050405020304" pitchFamily="18" charset="0"/>
              </a:rPr>
              <a:t> de ese expediente, va a ser </a:t>
            </a:r>
            <a:r>
              <a:rPr lang="es-AR" sz="1800" b="1" dirty="0">
                <a:effectLst/>
                <a:latin typeface="Times New Roman" panose="02020603050405020304" pitchFamily="18" charset="0"/>
                <a:ea typeface="Times New Roman" panose="02020603050405020304" pitchFamily="18" charset="0"/>
              </a:rPr>
              <a:t>simple</a:t>
            </a:r>
            <a:r>
              <a:rPr lang="es-AR" sz="1800" dirty="0">
                <a:effectLst/>
                <a:latin typeface="Times New Roman" panose="02020603050405020304" pitchFamily="18" charset="0"/>
                <a:ea typeface="Times New Roman" panose="02020603050405020304" pitchFamily="18" charset="0"/>
              </a:rPr>
              <a:t>.</a:t>
            </a:r>
          </a:p>
          <a:p>
            <a:pPr marL="342900" lvl="0" indent="-342900" algn="just">
              <a:spcAft>
                <a:spcPts val="0"/>
              </a:spcAft>
              <a:buFont typeface="Symbol" panose="05050102010706020507" pitchFamily="18" charset="2"/>
              <a:buChar char=""/>
              <a:tabLst>
                <a:tab pos="228600" algn="l"/>
              </a:tabLst>
            </a:pPr>
            <a:r>
              <a:rPr lang="es-AR" sz="1800" dirty="0">
                <a:effectLst/>
                <a:latin typeface="Times New Roman" panose="02020603050405020304" pitchFamily="18" charset="0"/>
                <a:ea typeface="Times New Roman" panose="02020603050405020304" pitchFamily="18" charset="0"/>
              </a:rPr>
              <a:t>Sin embargo, si un cambio afecta a mas de un componente y cada componente esta siendo desarrollado por distintos analistas, Change Man permite definir relación entre expedientes. </a:t>
            </a:r>
          </a:p>
          <a:p>
            <a:pPr algn="just"/>
            <a:r>
              <a:rPr lang="es-AR" sz="1800" dirty="0">
                <a:effectLst/>
                <a:latin typeface="Times New Roman" panose="02020603050405020304" pitchFamily="18" charset="0"/>
                <a:ea typeface="Times New Roman" panose="02020603050405020304" pitchFamily="18" charset="0"/>
              </a:rPr>
              <a:t>Por ejemplo:</a:t>
            </a:r>
          </a:p>
          <a:p>
            <a:pPr indent="449580" algn="just"/>
            <a:r>
              <a:rPr lang="es-AR" sz="1800" dirty="0">
                <a:effectLst/>
                <a:latin typeface="Times New Roman" panose="02020603050405020304" pitchFamily="18" charset="0"/>
                <a:ea typeface="Times New Roman" panose="02020603050405020304" pitchFamily="18" charset="0"/>
              </a:rPr>
              <a:t>Dentro de un mismo grupo aplicativo, un analista (EUQ8) quiere modificar la definición de un archivo.</a:t>
            </a:r>
          </a:p>
          <a:p>
            <a:pPr marL="449580" algn="just">
              <a:spcAft>
                <a:spcPts val="0"/>
              </a:spcAft>
            </a:pPr>
            <a:r>
              <a:rPr lang="es-AR" sz="1800" dirty="0">
                <a:effectLst/>
                <a:latin typeface="Times New Roman" panose="02020603050405020304" pitchFamily="18" charset="0"/>
                <a:ea typeface="Times New Roman" panose="02020603050405020304" pitchFamily="18" charset="0"/>
              </a:rPr>
              <a:t>Otra persona (EUQ6) quiere modificar un programa que a su vez utiliza la definición que esta siendo modificada por el otro analista. </a:t>
            </a:r>
          </a:p>
          <a:p>
            <a:pPr marL="450215" algn="just"/>
            <a:r>
              <a:rPr lang="es-AR" sz="1800" dirty="0">
                <a:effectLst/>
                <a:latin typeface="Times New Roman" panose="02020603050405020304" pitchFamily="18" charset="0"/>
                <a:ea typeface="Times New Roman" panose="02020603050405020304" pitchFamily="18" charset="0"/>
              </a:rPr>
              <a:t>Si el segundo analista quiere probar el programa con la definición que sé esta modificando, habría que hacer lo siguiente:</a:t>
            </a:r>
          </a:p>
          <a:p>
            <a:pPr algn="just"/>
            <a:r>
              <a:rPr lang="es-AR" sz="1800" dirty="0">
                <a:effectLst/>
                <a:latin typeface="Times New Roman" panose="02020603050405020304" pitchFamily="18" charset="0"/>
                <a:ea typeface="Times New Roman" panose="02020603050405020304" pitchFamily="18" charset="0"/>
              </a:rPr>
              <a:t>	EUQ8 y EUQ6, cambian el nivel de sus expedientes para hacerlos “Participantes”.</a:t>
            </a:r>
          </a:p>
          <a:p>
            <a:pPr algn="just"/>
            <a:r>
              <a:rPr lang="es-AR" sz="1800" dirty="0">
                <a:effectLst/>
                <a:latin typeface="Times New Roman" panose="02020603050405020304" pitchFamily="18" charset="0"/>
                <a:ea typeface="Times New Roman" panose="02020603050405020304" pitchFamily="18" charset="0"/>
              </a:rPr>
              <a:t>	</a:t>
            </a:r>
            <a:r>
              <a:rPr lang="es-AR" sz="1800" i="1" dirty="0">
                <a:effectLst/>
                <a:latin typeface="Times New Roman" panose="02020603050405020304" pitchFamily="18" charset="0"/>
                <a:ea typeface="Times New Roman" panose="02020603050405020304" pitchFamily="18" charset="0"/>
              </a:rPr>
              <a:t>Cabe destacar que estos expedientes poseen la misma funcionalidad que los expedientes de nivel simple.</a:t>
            </a:r>
            <a:endParaRPr lang="es-AR" sz="1800" dirty="0">
              <a:effectLst/>
              <a:latin typeface="Times New Roman" panose="02020603050405020304" pitchFamily="18" charset="0"/>
              <a:ea typeface="Times New Roman" panose="02020603050405020304" pitchFamily="18" charset="0"/>
            </a:endParaRPr>
          </a:p>
          <a:p>
            <a:pPr marL="449580" algn="just">
              <a:spcAft>
                <a:spcPts val="0"/>
              </a:spcAft>
            </a:pPr>
            <a:r>
              <a:rPr lang="es-AR" sz="1800" dirty="0">
                <a:effectLst/>
                <a:latin typeface="Times New Roman" panose="02020603050405020304" pitchFamily="18" charset="0"/>
                <a:ea typeface="Times New Roman" panose="02020603050405020304" pitchFamily="18" charset="0"/>
              </a:rPr>
              <a:t>Se crea un nuevo Expediente con nivel “Complejo”, uno de los datos solicitados por este tipo de expediente es indicar los expedientes participantes, pudiendo de manera sencilla,  vincular/desvincular expedientes asociados. </a:t>
            </a:r>
          </a:p>
          <a:p>
            <a:pPr marL="342900" lvl="0" indent="-342900" algn="just">
              <a:spcAft>
                <a:spcPts val="0"/>
              </a:spcAft>
              <a:buFont typeface="Symbol" panose="05050102010706020507" pitchFamily="18" charset="2"/>
              <a:buChar char=""/>
              <a:tabLst>
                <a:tab pos="228600" algn="l"/>
              </a:tabLst>
            </a:pPr>
            <a:endParaRPr lang="es-AR"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159563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4124C9-73D3-CB9C-E228-7D0ABE7396DC}"/>
            </a:ext>
          </a:extLst>
        </p:cNvPr>
        <p:cNvGrpSpPr/>
        <p:nvPr/>
      </p:nvGrpSpPr>
      <p:grpSpPr>
        <a:xfrm>
          <a:off x="0" y="0"/>
          <a:ext cx="0" cy="0"/>
          <a:chOff x="0" y="0"/>
          <a:chExt cx="0" cy="0"/>
        </a:xfrm>
      </p:grpSpPr>
      <p:sp>
        <p:nvSpPr>
          <p:cNvPr id="3" name="Subtítulo 2">
            <a:extLst>
              <a:ext uri="{FF2B5EF4-FFF2-40B4-BE49-F238E27FC236}">
                <a16:creationId xmlns:a16="http://schemas.microsoft.com/office/drawing/2014/main" id="{6194E778-7FAB-08CF-17B0-94970946F9C0}"/>
              </a:ext>
            </a:extLst>
          </p:cNvPr>
          <p:cNvSpPr>
            <a:spLocks noGrp="1"/>
          </p:cNvSpPr>
          <p:nvPr>
            <p:ph type="subTitle" idx="1"/>
          </p:nvPr>
        </p:nvSpPr>
        <p:spPr/>
        <p:txBody>
          <a:bodyPr>
            <a:normAutofit fontScale="25000" lnSpcReduction="20000"/>
          </a:bodyPr>
          <a:lstStyle/>
          <a:p>
            <a:pPr algn="r"/>
            <a:endParaRPr lang="es-MX" dirty="0"/>
          </a:p>
          <a:p>
            <a:pPr algn="r"/>
            <a:endParaRPr lang="es-MX" dirty="0"/>
          </a:p>
          <a:p>
            <a:pPr algn="r"/>
            <a:endParaRPr lang="es-MX" dirty="0"/>
          </a:p>
          <a:p>
            <a:pPr algn="r"/>
            <a:r>
              <a:rPr lang="es-MX" sz="5500" dirty="0"/>
              <a:t> </a:t>
            </a:r>
            <a:endParaRPr lang="es-AR" sz="5500" dirty="0"/>
          </a:p>
        </p:txBody>
      </p:sp>
      <p:sp>
        <p:nvSpPr>
          <p:cNvPr id="2" name="CuadroTexto 1">
            <a:extLst>
              <a:ext uri="{FF2B5EF4-FFF2-40B4-BE49-F238E27FC236}">
                <a16:creationId xmlns:a16="http://schemas.microsoft.com/office/drawing/2014/main" id="{BAEE49B0-B229-7458-5293-9378B59D89E9}"/>
              </a:ext>
            </a:extLst>
          </p:cNvPr>
          <p:cNvSpPr txBox="1"/>
          <p:nvPr/>
        </p:nvSpPr>
        <p:spPr>
          <a:xfrm>
            <a:off x="909859" y="612844"/>
            <a:ext cx="9487907" cy="1477328"/>
          </a:xfrm>
          <a:prstGeom prst="rect">
            <a:avLst/>
          </a:prstGeom>
          <a:noFill/>
        </p:spPr>
        <p:txBody>
          <a:bodyPr wrap="square" rtlCol="0">
            <a:spAutoFit/>
          </a:bodyPr>
          <a:lstStyle/>
          <a:p>
            <a:pPr marL="449580" algn="just">
              <a:spcAft>
                <a:spcPts val="0"/>
              </a:spcAft>
            </a:pPr>
            <a:r>
              <a:rPr lang="es-AR" sz="1800" dirty="0">
                <a:effectLst/>
                <a:latin typeface="Times New Roman" panose="02020603050405020304" pitchFamily="18" charset="0"/>
                <a:ea typeface="Times New Roman" panose="02020603050405020304" pitchFamily="18" charset="0"/>
              </a:rPr>
              <a:t>Cualquier analista puede, además de cambiar la fecha de instalación de sus propios expedientes, acceder al expediente complejo y vincular/desvincular los expedientes que participan en él, para poder usar los miembros de producción o los que están siendo modificados por otros analistas según se requiera.</a:t>
            </a:r>
          </a:p>
          <a:p>
            <a:pPr marL="342900" lvl="0" indent="-342900" algn="just">
              <a:spcAft>
                <a:spcPts val="0"/>
              </a:spcAft>
              <a:buFont typeface="Symbol" panose="05050102010706020507" pitchFamily="18" charset="2"/>
              <a:buChar char=""/>
              <a:tabLst>
                <a:tab pos="228600" algn="l"/>
              </a:tabLst>
            </a:pPr>
            <a:endParaRPr lang="es-AR" sz="1800" dirty="0">
              <a:effectLst/>
              <a:latin typeface="Times New Roman" panose="02020603050405020304" pitchFamily="18" charset="0"/>
              <a:ea typeface="Times New Roman" panose="02020603050405020304" pitchFamily="18" charset="0"/>
            </a:endParaRPr>
          </a:p>
        </p:txBody>
      </p:sp>
      <p:pic>
        <p:nvPicPr>
          <p:cNvPr id="5" name="Imagen 4" descr="Imagen que contiene Interfaz de usuario gráfica&#10;&#10;Descripción generada automáticamente">
            <a:extLst>
              <a:ext uri="{FF2B5EF4-FFF2-40B4-BE49-F238E27FC236}">
                <a16:creationId xmlns:a16="http://schemas.microsoft.com/office/drawing/2014/main" id="{80489C3F-8FD8-18CA-2AB1-BC32566EFC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627" y="2621210"/>
            <a:ext cx="9584101" cy="3558370"/>
          </a:xfrm>
          <a:prstGeom prst="rect">
            <a:avLst/>
          </a:prstGeom>
        </p:spPr>
      </p:pic>
    </p:spTree>
    <p:extLst>
      <p:ext uri="{BB962C8B-B14F-4D97-AF65-F5344CB8AC3E}">
        <p14:creationId xmlns:p14="http://schemas.microsoft.com/office/powerpoint/2010/main" val="583203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2549D1-B0FF-B879-0000-8817C55D8392}"/>
            </a:ext>
          </a:extLst>
        </p:cNvPr>
        <p:cNvGrpSpPr/>
        <p:nvPr/>
      </p:nvGrpSpPr>
      <p:grpSpPr>
        <a:xfrm>
          <a:off x="0" y="0"/>
          <a:ext cx="0" cy="0"/>
          <a:chOff x="0" y="0"/>
          <a:chExt cx="0" cy="0"/>
        </a:xfrm>
      </p:grpSpPr>
      <p:sp>
        <p:nvSpPr>
          <p:cNvPr id="3" name="Subtítulo 2">
            <a:extLst>
              <a:ext uri="{FF2B5EF4-FFF2-40B4-BE49-F238E27FC236}">
                <a16:creationId xmlns:a16="http://schemas.microsoft.com/office/drawing/2014/main" id="{BFA4F998-182D-2DEB-3F54-9C75170C741F}"/>
              </a:ext>
            </a:extLst>
          </p:cNvPr>
          <p:cNvSpPr>
            <a:spLocks noGrp="1"/>
          </p:cNvSpPr>
          <p:nvPr>
            <p:ph type="subTitle" idx="1"/>
          </p:nvPr>
        </p:nvSpPr>
        <p:spPr/>
        <p:txBody>
          <a:bodyPr>
            <a:normAutofit fontScale="25000" lnSpcReduction="20000"/>
          </a:bodyPr>
          <a:lstStyle/>
          <a:p>
            <a:pPr algn="r"/>
            <a:endParaRPr lang="es-MX" dirty="0"/>
          </a:p>
          <a:p>
            <a:pPr algn="r"/>
            <a:endParaRPr lang="es-MX" dirty="0"/>
          </a:p>
          <a:p>
            <a:pPr algn="r"/>
            <a:endParaRPr lang="es-MX" dirty="0"/>
          </a:p>
          <a:p>
            <a:pPr algn="r"/>
            <a:r>
              <a:rPr lang="es-MX" sz="5500" dirty="0"/>
              <a:t> </a:t>
            </a:r>
            <a:endParaRPr lang="es-AR" sz="5500" dirty="0"/>
          </a:p>
        </p:txBody>
      </p:sp>
      <p:sp>
        <p:nvSpPr>
          <p:cNvPr id="2" name="CuadroTexto 1">
            <a:extLst>
              <a:ext uri="{FF2B5EF4-FFF2-40B4-BE49-F238E27FC236}">
                <a16:creationId xmlns:a16="http://schemas.microsoft.com/office/drawing/2014/main" id="{4B238B05-6785-882C-2F0E-707C60C1724F}"/>
              </a:ext>
            </a:extLst>
          </p:cNvPr>
          <p:cNvSpPr txBox="1"/>
          <p:nvPr/>
        </p:nvSpPr>
        <p:spPr>
          <a:xfrm>
            <a:off x="909859" y="612844"/>
            <a:ext cx="9487907" cy="1238801"/>
          </a:xfrm>
          <a:prstGeom prst="rect">
            <a:avLst/>
          </a:prstGeom>
          <a:noFill/>
        </p:spPr>
        <p:txBody>
          <a:bodyPr wrap="square" rtlCol="0">
            <a:spAutoFit/>
          </a:bodyPr>
          <a:lstStyle/>
          <a:p>
            <a:pPr algn="just">
              <a:spcBef>
                <a:spcPts val="1200"/>
              </a:spcBef>
              <a:spcAft>
                <a:spcPts val="300"/>
              </a:spcAft>
            </a:pPr>
            <a:r>
              <a:rPr lang="es-AR" sz="1800" b="1" dirty="0">
                <a:effectLst/>
                <a:latin typeface="Times New Roman" panose="02020603050405020304" pitchFamily="18" charset="0"/>
              </a:rPr>
              <a:t>2) </a:t>
            </a:r>
            <a:r>
              <a:rPr lang="es-AR" sz="1800" b="1" dirty="0" err="1">
                <a:effectLst/>
                <a:latin typeface="Times New Roman" panose="02020603050405020304" pitchFamily="18" charset="0"/>
              </a:rPr>
              <a:t>CheckOut</a:t>
            </a:r>
            <a:r>
              <a:rPr lang="es-AR" sz="1800" b="1" dirty="0">
                <a:effectLst/>
                <a:latin typeface="Times New Roman" panose="02020603050405020304" pitchFamily="18" charset="0"/>
              </a:rPr>
              <a:t> de componentes a modificar.</a:t>
            </a:r>
          </a:p>
          <a:p>
            <a:pPr algn="just"/>
            <a:r>
              <a:rPr lang="es-AR" sz="1800" dirty="0">
                <a:effectLst/>
                <a:latin typeface="Times New Roman" panose="02020603050405020304" pitchFamily="18" charset="0"/>
                <a:ea typeface="Times New Roman" panose="02020603050405020304" pitchFamily="18" charset="0"/>
              </a:rPr>
              <a:t> </a:t>
            </a:r>
          </a:p>
          <a:p>
            <a:pPr algn="just"/>
            <a:r>
              <a:rPr lang="es-AR" sz="1800" dirty="0">
                <a:effectLst/>
                <a:latin typeface="Times New Roman" panose="02020603050405020304" pitchFamily="18" charset="0"/>
                <a:ea typeface="Times New Roman" panose="02020603050405020304" pitchFamily="18" charset="0"/>
              </a:rPr>
              <a:t>El proceso de </a:t>
            </a:r>
            <a:r>
              <a:rPr lang="es-AR" sz="1800" b="1" dirty="0" err="1">
                <a:effectLst/>
                <a:latin typeface="Times New Roman" panose="02020603050405020304" pitchFamily="18" charset="0"/>
                <a:ea typeface="Times New Roman" panose="02020603050405020304" pitchFamily="18" charset="0"/>
              </a:rPr>
              <a:t>CheckOut</a:t>
            </a:r>
            <a:r>
              <a:rPr lang="es-AR" sz="1800" b="1" dirty="0">
                <a:effectLst/>
                <a:latin typeface="Times New Roman" panose="02020603050405020304" pitchFamily="18" charset="0"/>
                <a:ea typeface="Times New Roman" panose="02020603050405020304" pitchFamily="18" charset="0"/>
              </a:rPr>
              <a:t> </a:t>
            </a:r>
            <a:r>
              <a:rPr lang="es-AR" sz="1800" dirty="0">
                <a:effectLst/>
                <a:latin typeface="Times New Roman" panose="02020603050405020304" pitchFamily="18" charset="0"/>
                <a:ea typeface="Times New Roman" panose="02020603050405020304" pitchFamily="18" charset="0"/>
              </a:rPr>
              <a:t>es conseguir la versión correcta (oficial) de un miembro para modificar.</a:t>
            </a:r>
          </a:p>
          <a:p>
            <a:r>
              <a:rPr lang="es-AR" sz="1800" dirty="0">
                <a:effectLst/>
                <a:latin typeface="Times New Roman" panose="02020603050405020304" pitchFamily="18" charset="0"/>
                <a:ea typeface="Times New Roman" panose="02020603050405020304" pitchFamily="18" charset="0"/>
              </a:rPr>
              <a:t>Teclear =1.5 y seguir instrucciones</a:t>
            </a:r>
          </a:p>
        </p:txBody>
      </p:sp>
      <p:pic>
        <p:nvPicPr>
          <p:cNvPr id="6" name="Imagen 5">
            <a:extLst>
              <a:ext uri="{FF2B5EF4-FFF2-40B4-BE49-F238E27FC236}">
                <a16:creationId xmlns:a16="http://schemas.microsoft.com/office/drawing/2014/main" id="{4BA3CAC0-1E87-AFEB-0ECC-AFE345680588}"/>
              </a:ext>
            </a:extLst>
          </p:cNvPr>
          <p:cNvPicPr>
            <a:picLocks noChangeAspect="1"/>
          </p:cNvPicPr>
          <p:nvPr/>
        </p:nvPicPr>
        <p:blipFill>
          <a:blip r:embed="rId2"/>
          <a:stretch>
            <a:fillRect/>
          </a:stretch>
        </p:blipFill>
        <p:spPr>
          <a:xfrm>
            <a:off x="1960775" y="2114188"/>
            <a:ext cx="7683652" cy="3524612"/>
          </a:xfrm>
          <a:prstGeom prst="rect">
            <a:avLst/>
          </a:prstGeom>
        </p:spPr>
      </p:pic>
    </p:spTree>
    <p:extLst>
      <p:ext uri="{BB962C8B-B14F-4D97-AF65-F5344CB8AC3E}">
        <p14:creationId xmlns:p14="http://schemas.microsoft.com/office/powerpoint/2010/main" val="2782547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9A3EBB-7D03-AE77-9531-987B433FFED2}"/>
            </a:ext>
          </a:extLst>
        </p:cNvPr>
        <p:cNvGrpSpPr/>
        <p:nvPr/>
      </p:nvGrpSpPr>
      <p:grpSpPr>
        <a:xfrm>
          <a:off x="0" y="0"/>
          <a:ext cx="0" cy="0"/>
          <a:chOff x="0" y="0"/>
          <a:chExt cx="0" cy="0"/>
        </a:xfrm>
      </p:grpSpPr>
      <p:sp>
        <p:nvSpPr>
          <p:cNvPr id="3" name="Subtítulo 2">
            <a:extLst>
              <a:ext uri="{FF2B5EF4-FFF2-40B4-BE49-F238E27FC236}">
                <a16:creationId xmlns:a16="http://schemas.microsoft.com/office/drawing/2014/main" id="{E98DA98C-762E-7968-4467-1C64AB7B77B3}"/>
              </a:ext>
            </a:extLst>
          </p:cNvPr>
          <p:cNvSpPr>
            <a:spLocks noGrp="1"/>
          </p:cNvSpPr>
          <p:nvPr>
            <p:ph type="subTitle" idx="1"/>
          </p:nvPr>
        </p:nvSpPr>
        <p:spPr/>
        <p:txBody>
          <a:bodyPr>
            <a:normAutofit fontScale="25000" lnSpcReduction="20000"/>
          </a:bodyPr>
          <a:lstStyle/>
          <a:p>
            <a:pPr algn="r"/>
            <a:endParaRPr lang="es-MX" dirty="0"/>
          </a:p>
          <a:p>
            <a:pPr algn="r"/>
            <a:endParaRPr lang="es-MX" dirty="0"/>
          </a:p>
          <a:p>
            <a:pPr algn="r"/>
            <a:endParaRPr lang="es-MX" dirty="0"/>
          </a:p>
          <a:p>
            <a:pPr algn="r"/>
            <a:r>
              <a:rPr lang="es-MX" sz="5500" dirty="0"/>
              <a:t> </a:t>
            </a:r>
            <a:endParaRPr lang="es-AR" sz="5500" dirty="0"/>
          </a:p>
        </p:txBody>
      </p:sp>
      <p:sp>
        <p:nvSpPr>
          <p:cNvPr id="2" name="CuadroTexto 1">
            <a:extLst>
              <a:ext uri="{FF2B5EF4-FFF2-40B4-BE49-F238E27FC236}">
                <a16:creationId xmlns:a16="http://schemas.microsoft.com/office/drawing/2014/main" id="{D4E6614A-62FF-873B-878B-222AD37E985A}"/>
              </a:ext>
            </a:extLst>
          </p:cNvPr>
          <p:cNvSpPr txBox="1"/>
          <p:nvPr/>
        </p:nvSpPr>
        <p:spPr>
          <a:xfrm>
            <a:off x="975846" y="1219200"/>
            <a:ext cx="9487907" cy="1754326"/>
          </a:xfrm>
          <a:prstGeom prst="rect">
            <a:avLst/>
          </a:prstGeom>
          <a:noFill/>
        </p:spPr>
        <p:txBody>
          <a:bodyPr wrap="square" rtlCol="0">
            <a:spAutoFit/>
          </a:bodyPr>
          <a:lstStyle/>
          <a:p>
            <a:pPr algn="just"/>
            <a:r>
              <a:rPr lang="es-AR" sz="1800" dirty="0">
                <a:effectLst/>
                <a:latin typeface="Times New Roman" panose="02020603050405020304" pitchFamily="18" charset="0"/>
                <a:ea typeface="Times New Roman" panose="02020603050405020304" pitchFamily="18" charset="0"/>
              </a:rPr>
              <a:t>El componente puede ser dirigido a una librería Personal para realizar las modificaciones y pruebas en Desarrollo, fuera del entorno Change Man. Una vez realizadas las modificaciones y pruebas correspondientes, se ha de realizar </a:t>
            </a:r>
            <a:r>
              <a:rPr lang="es-AR" sz="1800" dirty="0" err="1">
                <a:effectLst/>
                <a:latin typeface="Times New Roman" panose="02020603050405020304" pitchFamily="18" charset="0"/>
                <a:ea typeface="Times New Roman" panose="02020603050405020304" pitchFamily="18" charset="0"/>
              </a:rPr>
              <a:t>Stage</a:t>
            </a:r>
            <a:r>
              <a:rPr lang="es-AR" sz="1800" dirty="0">
                <a:effectLst/>
                <a:latin typeface="Times New Roman" panose="02020603050405020304" pitchFamily="18" charset="0"/>
                <a:ea typeface="Times New Roman" panose="02020603050405020304" pitchFamily="18" charset="0"/>
              </a:rPr>
              <a:t> para incluirlo en el Paquete de Cambios que lo instalará en Producción.</a:t>
            </a:r>
          </a:p>
          <a:p>
            <a:br>
              <a:rPr lang="es-AR" sz="1800" dirty="0">
                <a:effectLst/>
                <a:latin typeface="Times New Roman" panose="02020603050405020304" pitchFamily="18" charset="0"/>
                <a:ea typeface="Times New Roman" panose="02020603050405020304" pitchFamily="18" charset="0"/>
              </a:rPr>
            </a:br>
            <a:endParaRPr lang="es-AR" sz="1800" dirty="0">
              <a:effectLst/>
              <a:latin typeface="Times New Roman" panose="02020603050405020304" pitchFamily="18" charset="0"/>
              <a:ea typeface="Times New Roman" panose="02020603050405020304" pitchFamily="18" charset="0"/>
            </a:endParaRPr>
          </a:p>
        </p:txBody>
      </p:sp>
      <p:pic>
        <p:nvPicPr>
          <p:cNvPr id="5" name="Imagen 4">
            <a:extLst>
              <a:ext uri="{FF2B5EF4-FFF2-40B4-BE49-F238E27FC236}">
                <a16:creationId xmlns:a16="http://schemas.microsoft.com/office/drawing/2014/main" id="{EF1E1693-933A-A90B-6651-91A1CE7E1995}"/>
              </a:ext>
            </a:extLst>
          </p:cNvPr>
          <p:cNvPicPr>
            <a:picLocks noChangeAspect="1"/>
          </p:cNvPicPr>
          <p:nvPr/>
        </p:nvPicPr>
        <p:blipFill>
          <a:blip r:embed="rId2"/>
          <a:stretch>
            <a:fillRect/>
          </a:stretch>
        </p:blipFill>
        <p:spPr>
          <a:xfrm>
            <a:off x="688993" y="3377409"/>
            <a:ext cx="10531622" cy="2261391"/>
          </a:xfrm>
          <a:prstGeom prst="rect">
            <a:avLst/>
          </a:prstGeom>
        </p:spPr>
      </p:pic>
    </p:spTree>
    <p:extLst>
      <p:ext uri="{BB962C8B-B14F-4D97-AF65-F5344CB8AC3E}">
        <p14:creationId xmlns:p14="http://schemas.microsoft.com/office/powerpoint/2010/main" val="2230493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4FBD23-9757-9815-10FD-F80D9441C55C}"/>
            </a:ext>
          </a:extLst>
        </p:cNvPr>
        <p:cNvGrpSpPr/>
        <p:nvPr/>
      </p:nvGrpSpPr>
      <p:grpSpPr>
        <a:xfrm>
          <a:off x="0" y="0"/>
          <a:ext cx="0" cy="0"/>
          <a:chOff x="0" y="0"/>
          <a:chExt cx="0" cy="0"/>
        </a:xfrm>
      </p:grpSpPr>
      <p:sp>
        <p:nvSpPr>
          <p:cNvPr id="3" name="Subtítulo 2">
            <a:extLst>
              <a:ext uri="{FF2B5EF4-FFF2-40B4-BE49-F238E27FC236}">
                <a16:creationId xmlns:a16="http://schemas.microsoft.com/office/drawing/2014/main" id="{82431858-4B25-1E66-9DC5-336715B4E96E}"/>
              </a:ext>
            </a:extLst>
          </p:cNvPr>
          <p:cNvSpPr>
            <a:spLocks noGrp="1"/>
          </p:cNvSpPr>
          <p:nvPr>
            <p:ph type="subTitle" idx="1"/>
          </p:nvPr>
        </p:nvSpPr>
        <p:spPr/>
        <p:txBody>
          <a:bodyPr>
            <a:normAutofit fontScale="25000" lnSpcReduction="20000"/>
          </a:bodyPr>
          <a:lstStyle/>
          <a:p>
            <a:pPr algn="r"/>
            <a:endParaRPr lang="es-MX" dirty="0"/>
          </a:p>
          <a:p>
            <a:pPr algn="r"/>
            <a:endParaRPr lang="es-MX" dirty="0"/>
          </a:p>
          <a:p>
            <a:pPr algn="r"/>
            <a:endParaRPr lang="es-MX" dirty="0"/>
          </a:p>
          <a:p>
            <a:pPr algn="r"/>
            <a:r>
              <a:rPr lang="es-MX" sz="5500" dirty="0"/>
              <a:t> </a:t>
            </a:r>
            <a:endParaRPr lang="es-AR" sz="5500" dirty="0"/>
          </a:p>
        </p:txBody>
      </p:sp>
      <p:sp>
        <p:nvSpPr>
          <p:cNvPr id="2" name="CuadroTexto 1">
            <a:extLst>
              <a:ext uri="{FF2B5EF4-FFF2-40B4-BE49-F238E27FC236}">
                <a16:creationId xmlns:a16="http://schemas.microsoft.com/office/drawing/2014/main" id="{E3CCE070-0666-70C3-D5EB-A4CB1DE963CA}"/>
              </a:ext>
            </a:extLst>
          </p:cNvPr>
          <p:cNvSpPr txBox="1"/>
          <p:nvPr/>
        </p:nvSpPr>
        <p:spPr>
          <a:xfrm>
            <a:off x="1070114" y="672445"/>
            <a:ext cx="9487907" cy="2069797"/>
          </a:xfrm>
          <a:prstGeom prst="rect">
            <a:avLst/>
          </a:prstGeom>
          <a:noFill/>
        </p:spPr>
        <p:txBody>
          <a:bodyPr wrap="square" rtlCol="0">
            <a:spAutoFit/>
          </a:bodyPr>
          <a:lstStyle/>
          <a:p>
            <a:pPr algn="just">
              <a:spcBef>
                <a:spcPts val="1200"/>
              </a:spcBef>
              <a:spcAft>
                <a:spcPts val="300"/>
              </a:spcAft>
            </a:pPr>
            <a:r>
              <a:rPr lang="en-US" sz="1800" b="1" dirty="0">
                <a:effectLst/>
                <a:latin typeface="Times New Roman" panose="02020603050405020304" pitchFamily="18" charset="0"/>
              </a:rPr>
              <a:t>3) “STAGE FROM DEVELOPMENT” de </a:t>
            </a:r>
            <a:r>
              <a:rPr lang="en-US" sz="1800" b="1" dirty="0" err="1">
                <a:effectLst/>
                <a:latin typeface="Times New Roman" panose="02020603050405020304" pitchFamily="18" charset="0"/>
              </a:rPr>
              <a:t>componentes</a:t>
            </a:r>
            <a:r>
              <a:rPr lang="en-US" sz="1800" b="1" dirty="0">
                <a:effectLst/>
                <a:latin typeface="Times New Roman" panose="02020603050405020304" pitchFamily="18" charset="0"/>
              </a:rPr>
              <a:t>.</a:t>
            </a:r>
            <a:endParaRPr lang="es-AR" sz="1800" b="1" dirty="0">
              <a:effectLst/>
              <a:latin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 </a:t>
            </a:r>
            <a:endParaRPr lang="es-AR" sz="1800" dirty="0">
              <a:effectLst/>
              <a:latin typeface="Times New Roman" panose="02020603050405020304" pitchFamily="18" charset="0"/>
              <a:ea typeface="Times New Roman" panose="02020603050405020304" pitchFamily="18" charset="0"/>
            </a:endParaRPr>
          </a:p>
          <a:p>
            <a:pPr algn="just"/>
            <a:r>
              <a:rPr lang="es-AR" sz="1800" dirty="0">
                <a:effectLst/>
                <a:latin typeface="Times New Roman" panose="02020603050405020304" pitchFamily="18" charset="0"/>
                <a:ea typeface="Times New Roman" panose="02020603050405020304" pitchFamily="18" charset="0"/>
              </a:rPr>
              <a:t>El proceso de </a:t>
            </a:r>
            <a:r>
              <a:rPr lang="es-AR" sz="1800" b="1" dirty="0">
                <a:effectLst/>
                <a:latin typeface="Times New Roman" panose="02020603050405020304" pitchFamily="18" charset="0"/>
                <a:ea typeface="Times New Roman" panose="02020603050405020304" pitchFamily="18" charset="0"/>
              </a:rPr>
              <a:t>STAGE</a:t>
            </a:r>
            <a:r>
              <a:rPr lang="es-AR" sz="1800" dirty="0">
                <a:effectLst/>
                <a:latin typeface="Times New Roman" panose="02020603050405020304" pitchFamily="18" charset="0"/>
                <a:ea typeface="Times New Roman" panose="02020603050405020304" pitchFamily="18" charset="0"/>
              </a:rPr>
              <a:t> consiste en la inclusión de un componente en un Expediente de Cambios para su instalación en Producción, el mismo se realiza desde bibliotecas externas al Change Man.</a:t>
            </a:r>
          </a:p>
          <a:p>
            <a:pPr algn="just"/>
            <a:r>
              <a:rPr lang="es-AR" sz="1800" dirty="0">
                <a:effectLst/>
                <a:latin typeface="Times New Roman" panose="02020603050405020304" pitchFamily="18" charset="0"/>
                <a:ea typeface="Times New Roman" panose="02020603050405020304" pitchFamily="18" charset="0"/>
              </a:rPr>
              <a:t> </a:t>
            </a:r>
          </a:p>
          <a:p>
            <a:br>
              <a:rPr lang="es-AR" sz="1800" dirty="0">
                <a:effectLst/>
                <a:latin typeface="Times New Roman" panose="02020603050405020304" pitchFamily="18" charset="0"/>
                <a:ea typeface="Times New Roman" panose="02020603050405020304" pitchFamily="18" charset="0"/>
              </a:rPr>
            </a:br>
            <a:endParaRPr lang="es-AR" sz="1800" dirty="0">
              <a:effectLst/>
              <a:latin typeface="Times New Roman" panose="02020603050405020304" pitchFamily="18" charset="0"/>
              <a:ea typeface="Times New Roman" panose="02020603050405020304" pitchFamily="18" charset="0"/>
            </a:endParaRPr>
          </a:p>
        </p:txBody>
      </p:sp>
      <p:pic>
        <p:nvPicPr>
          <p:cNvPr id="6" name="Imagen 5">
            <a:extLst>
              <a:ext uri="{FF2B5EF4-FFF2-40B4-BE49-F238E27FC236}">
                <a16:creationId xmlns:a16="http://schemas.microsoft.com/office/drawing/2014/main" id="{28FD78CC-F369-CF5B-A8E7-04377F1E45F4}"/>
              </a:ext>
            </a:extLst>
          </p:cNvPr>
          <p:cNvPicPr>
            <a:picLocks noChangeAspect="1"/>
          </p:cNvPicPr>
          <p:nvPr/>
        </p:nvPicPr>
        <p:blipFill>
          <a:blip r:embed="rId2"/>
          <a:stretch>
            <a:fillRect/>
          </a:stretch>
        </p:blipFill>
        <p:spPr>
          <a:xfrm>
            <a:off x="1201043" y="2080620"/>
            <a:ext cx="9356978" cy="4671619"/>
          </a:xfrm>
          <a:prstGeom prst="rect">
            <a:avLst/>
          </a:prstGeom>
        </p:spPr>
      </p:pic>
    </p:spTree>
    <p:extLst>
      <p:ext uri="{BB962C8B-B14F-4D97-AF65-F5344CB8AC3E}">
        <p14:creationId xmlns:p14="http://schemas.microsoft.com/office/powerpoint/2010/main" val="343466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10FA5D-4AE5-F110-6635-256033F45ED4}"/>
            </a:ext>
          </a:extLst>
        </p:cNvPr>
        <p:cNvGrpSpPr/>
        <p:nvPr/>
      </p:nvGrpSpPr>
      <p:grpSpPr>
        <a:xfrm>
          <a:off x="0" y="0"/>
          <a:ext cx="0" cy="0"/>
          <a:chOff x="0" y="0"/>
          <a:chExt cx="0" cy="0"/>
        </a:xfrm>
      </p:grpSpPr>
      <p:sp>
        <p:nvSpPr>
          <p:cNvPr id="3" name="Subtítulo 2">
            <a:extLst>
              <a:ext uri="{FF2B5EF4-FFF2-40B4-BE49-F238E27FC236}">
                <a16:creationId xmlns:a16="http://schemas.microsoft.com/office/drawing/2014/main" id="{1DB92ECB-949C-8D75-902B-508CC75A52DC}"/>
              </a:ext>
            </a:extLst>
          </p:cNvPr>
          <p:cNvSpPr>
            <a:spLocks noGrp="1"/>
          </p:cNvSpPr>
          <p:nvPr>
            <p:ph type="subTitle" idx="1"/>
          </p:nvPr>
        </p:nvSpPr>
        <p:spPr/>
        <p:txBody>
          <a:bodyPr>
            <a:normAutofit fontScale="25000" lnSpcReduction="20000"/>
          </a:bodyPr>
          <a:lstStyle/>
          <a:p>
            <a:pPr algn="r"/>
            <a:endParaRPr lang="es-MX" dirty="0"/>
          </a:p>
          <a:p>
            <a:pPr algn="r"/>
            <a:endParaRPr lang="es-MX" dirty="0"/>
          </a:p>
          <a:p>
            <a:pPr algn="r"/>
            <a:endParaRPr lang="es-MX" dirty="0"/>
          </a:p>
          <a:p>
            <a:pPr algn="r"/>
            <a:r>
              <a:rPr lang="es-MX" sz="5500" dirty="0"/>
              <a:t> </a:t>
            </a:r>
            <a:endParaRPr lang="es-AR" sz="5500" dirty="0"/>
          </a:p>
        </p:txBody>
      </p:sp>
      <p:sp>
        <p:nvSpPr>
          <p:cNvPr id="2" name="CuadroTexto 1">
            <a:extLst>
              <a:ext uri="{FF2B5EF4-FFF2-40B4-BE49-F238E27FC236}">
                <a16:creationId xmlns:a16="http://schemas.microsoft.com/office/drawing/2014/main" id="{FE076403-E49E-8729-E147-5BD59AA78044}"/>
              </a:ext>
            </a:extLst>
          </p:cNvPr>
          <p:cNvSpPr txBox="1"/>
          <p:nvPr/>
        </p:nvSpPr>
        <p:spPr>
          <a:xfrm>
            <a:off x="1070114" y="672445"/>
            <a:ext cx="9487907" cy="3139321"/>
          </a:xfrm>
          <a:prstGeom prst="rect">
            <a:avLst/>
          </a:prstGeom>
          <a:noFill/>
        </p:spPr>
        <p:txBody>
          <a:bodyPr wrap="square" rtlCol="0">
            <a:spAutoFit/>
          </a:bodyPr>
          <a:lstStyle/>
          <a:p>
            <a:pPr algn="just"/>
            <a:r>
              <a:rPr lang="es-AR" sz="1800" dirty="0">
                <a:solidFill>
                  <a:srgbClr val="000000"/>
                </a:solidFill>
                <a:effectLst/>
                <a:latin typeface="Times New Roman" panose="02020603050405020304" pitchFamily="18" charset="0"/>
                <a:ea typeface="Times New Roman" panose="02020603050405020304" pitchFamily="18" charset="0"/>
              </a:rPr>
              <a:t>La pantalla previa, muestra la manera de </a:t>
            </a:r>
            <a:r>
              <a:rPr lang="es-AR" sz="1800" b="1" dirty="0">
                <a:solidFill>
                  <a:srgbClr val="000000"/>
                </a:solidFill>
                <a:effectLst/>
                <a:latin typeface="Times New Roman" panose="02020603050405020304" pitchFamily="18" charset="0"/>
                <a:ea typeface="Times New Roman" panose="02020603050405020304" pitchFamily="18" charset="0"/>
              </a:rPr>
              <a:t>CREAR</a:t>
            </a:r>
            <a:r>
              <a:rPr lang="es-AR" sz="1800" dirty="0">
                <a:solidFill>
                  <a:srgbClr val="000000"/>
                </a:solidFill>
                <a:effectLst/>
                <a:latin typeface="Times New Roman" panose="02020603050405020304" pitchFamily="18" charset="0"/>
                <a:ea typeface="Times New Roman" panose="02020603050405020304" pitchFamily="18" charset="0"/>
              </a:rPr>
              <a:t> un nuevo miembro </a:t>
            </a:r>
            <a:r>
              <a:rPr lang="es-AR" sz="1800" b="1" dirty="0">
                <a:solidFill>
                  <a:srgbClr val="000000"/>
                </a:solidFill>
                <a:effectLst/>
                <a:latin typeface="Times New Roman" panose="02020603050405020304" pitchFamily="18" charset="0"/>
                <a:ea typeface="Times New Roman" panose="02020603050405020304" pitchFamily="18" charset="0"/>
              </a:rPr>
              <a:t>CPY</a:t>
            </a:r>
            <a:r>
              <a:rPr lang="es-AR" sz="1800" dirty="0">
                <a:solidFill>
                  <a:srgbClr val="000000"/>
                </a:solidFill>
                <a:effectLst/>
                <a:latin typeface="Times New Roman" panose="02020603050405020304" pitchFamily="18" charset="0"/>
                <a:ea typeface="Times New Roman" panose="02020603050405020304" pitchFamily="18" charset="0"/>
              </a:rPr>
              <a:t> a un expediente, usando la biblioteca de modelos existentes.</a:t>
            </a:r>
            <a:endParaRPr lang="es-AR" sz="1800" dirty="0">
              <a:effectLst/>
              <a:latin typeface="Times New Roman" panose="02020603050405020304" pitchFamily="18" charset="0"/>
              <a:ea typeface="Times New Roman" panose="02020603050405020304" pitchFamily="18" charset="0"/>
            </a:endParaRPr>
          </a:p>
          <a:p>
            <a:pPr algn="just"/>
            <a:r>
              <a:rPr lang="es-ES" sz="1800" dirty="0">
                <a:effectLst/>
                <a:latin typeface="Times New Roman" panose="02020603050405020304" pitchFamily="18" charset="0"/>
                <a:ea typeface="Times New Roman" panose="02020603050405020304" pitchFamily="18" charset="0"/>
              </a:rPr>
              <a:t> </a:t>
            </a:r>
            <a:endParaRPr lang="es-AR" sz="1800" dirty="0">
              <a:effectLst/>
              <a:latin typeface="Times New Roman" panose="02020603050405020304" pitchFamily="18" charset="0"/>
              <a:ea typeface="Times New Roman" panose="02020603050405020304" pitchFamily="18" charset="0"/>
            </a:endParaRPr>
          </a:p>
          <a:p>
            <a:pPr algn="just"/>
            <a:r>
              <a:rPr lang="es-AR" sz="1800" dirty="0">
                <a:effectLst/>
                <a:latin typeface="Times New Roman" panose="02020603050405020304" pitchFamily="18" charset="0"/>
                <a:ea typeface="Times New Roman" panose="02020603050405020304" pitchFamily="18" charset="0"/>
              </a:rPr>
              <a:t>Es sumamente importante que el tipo de componente (</a:t>
            </a:r>
            <a:r>
              <a:rPr lang="es-AR" sz="1800" b="1" dirty="0">
                <a:effectLst/>
                <a:latin typeface="Times New Roman" panose="02020603050405020304" pitchFamily="18" charset="0"/>
                <a:ea typeface="Times New Roman" panose="02020603050405020304" pitchFamily="18" charset="0"/>
              </a:rPr>
              <a:t>LIBRARY TYPE</a:t>
            </a:r>
            <a:r>
              <a:rPr lang="es-AR" sz="1800" dirty="0">
                <a:effectLst/>
                <a:latin typeface="Times New Roman" panose="02020603050405020304" pitchFamily="18" charset="0"/>
                <a:ea typeface="Times New Roman" panose="02020603050405020304" pitchFamily="18" charset="0"/>
              </a:rPr>
              <a:t>) sea comprobado, en caso de no estar seguro, el Change Man ofrecerá una lista de tipos posibles para seleccionar el correcto.</a:t>
            </a:r>
          </a:p>
          <a:p>
            <a:pPr algn="just"/>
            <a:r>
              <a:rPr lang="es-AR" sz="1800" dirty="0">
                <a:effectLst/>
                <a:latin typeface="Times New Roman" panose="02020603050405020304" pitchFamily="18" charset="0"/>
                <a:ea typeface="Times New Roman" panose="02020603050405020304" pitchFamily="18" charset="0"/>
              </a:rPr>
              <a:t>Si se deja en blanco el nombre del componente, se asume el nombre de miembro en la librería origen.</a:t>
            </a:r>
          </a:p>
          <a:p>
            <a:pPr algn="just"/>
            <a:r>
              <a:rPr lang="es-AR" sz="1800" dirty="0">
                <a:effectLst/>
                <a:latin typeface="Times New Roman" panose="02020603050405020304" pitchFamily="18" charset="0"/>
                <a:ea typeface="Times New Roman" panose="02020603050405020304" pitchFamily="18" charset="0"/>
              </a:rPr>
              <a:t> </a:t>
            </a:r>
          </a:p>
          <a:p>
            <a:pPr algn="just"/>
            <a:r>
              <a:rPr lang="es-AR" sz="1800" dirty="0">
                <a:effectLst/>
                <a:latin typeface="Times New Roman" panose="02020603050405020304" pitchFamily="18" charset="0"/>
                <a:ea typeface="Times New Roman" panose="02020603050405020304" pitchFamily="18" charset="0"/>
              </a:rPr>
              <a:t>Tanto para el CHECKOUT como para el STAGE FROM DEVELOPMENT, Change Man puede presentar el siguiente panel de aviso:</a:t>
            </a:r>
          </a:p>
          <a:p>
            <a:br>
              <a:rPr lang="es-AR" sz="1800" dirty="0">
                <a:effectLst/>
                <a:latin typeface="Times New Roman" panose="02020603050405020304" pitchFamily="18" charset="0"/>
                <a:ea typeface="Times New Roman" panose="02020603050405020304" pitchFamily="18" charset="0"/>
              </a:rPr>
            </a:br>
            <a:endParaRPr lang="es-AR" sz="1800" dirty="0">
              <a:effectLst/>
              <a:latin typeface="Times New Roman" panose="02020603050405020304" pitchFamily="18" charset="0"/>
              <a:ea typeface="Times New Roman" panose="02020603050405020304" pitchFamily="18" charset="0"/>
            </a:endParaRPr>
          </a:p>
        </p:txBody>
      </p:sp>
      <p:pic>
        <p:nvPicPr>
          <p:cNvPr id="5" name="Imagen 4">
            <a:extLst>
              <a:ext uri="{FF2B5EF4-FFF2-40B4-BE49-F238E27FC236}">
                <a16:creationId xmlns:a16="http://schemas.microsoft.com/office/drawing/2014/main" id="{60521D88-4481-0784-1BED-755C46C2318F}"/>
              </a:ext>
            </a:extLst>
          </p:cNvPr>
          <p:cNvPicPr>
            <a:picLocks noChangeAspect="1"/>
          </p:cNvPicPr>
          <p:nvPr/>
        </p:nvPicPr>
        <p:blipFill>
          <a:blip r:embed="rId2"/>
          <a:stretch>
            <a:fillRect/>
          </a:stretch>
        </p:blipFill>
        <p:spPr>
          <a:xfrm>
            <a:off x="716437" y="3811766"/>
            <a:ext cx="10320608" cy="2166845"/>
          </a:xfrm>
          <a:prstGeom prst="rect">
            <a:avLst/>
          </a:prstGeom>
        </p:spPr>
      </p:pic>
    </p:spTree>
    <p:extLst>
      <p:ext uri="{BB962C8B-B14F-4D97-AF65-F5344CB8AC3E}">
        <p14:creationId xmlns:p14="http://schemas.microsoft.com/office/powerpoint/2010/main" val="19130796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9722AB-3928-3273-887D-4AB286FBA83D}"/>
            </a:ext>
          </a:extLst>
        </p:cNvPr>
        <p:cNvGrpSpPr/>
        <p:nvPr/>
      </p:nvGrpSpPr>
      <p:grpSpPr>
        <a:xfrm>
          <a:off x="0" y="0"/>
          <a:ext cx="0" cy="0"/>
          <a:chOff x="0" y="0"/>
          <a:chExt cx="0" cy="0"/>
        </a:xfrm>
      </p:grpSpPr>
      <p:sp>
        <p:nvSpPr>
          <p:cNvPr id="3" name="Subtítulo 2">
            <a:extLst>
              <a:ext uri="{FF2B5EF4-FFF2-40B4-BE49-F238E27FC236}">
                <a16:creationId xmlns:a16="http://schemas.microsoft.com/office/drawing/2014/main" id="{73538E92-BC08-D362-A1EC-F88C74ED2FDE}"/>
              </a:ext>
            </a:extLst>
          </p:cNvPr>
          <p:cNvSpPr>
            <a:spLocks noGrp="1"/>
          </p:cNvSpPr>
          <p:nvPr>
            <p:ph type="subTitle" idx="1"/>
          </p:nvPr>
        </p:nvSpPr>
        <p:spPr/>
        <p:txBody>
          <a:bodyPr>
            <a:normAutofit fontScale="25000" lnSpcReduction="20000"/>
          </a:bodyPr>
          <a:lstStyle/>
          <a:p>
            <a:pPr algn="r"/>
            <a:endParaRPr lang="es-MX" dirty="0"/>
          </a:p>
          <a:p>
            <a:pPr algn="r"/>
            <a:endParaRPr lang="es-MX" dirty="0"/>
          </a:p>
          <a:p>
            <a:pPr algn="r"/>
            <a:endParaRPr lang="es-MX" dirty="0"/>
          </a:p>
          <a:p>
            <a:pPr algn="r"/>
            <a:r>
              <a:rPr lang="es-MX" sz="5500" dirty="0"/>
              <a:t> </a:t>
            </a:r>
            <a:endParaRPr lang="es-AR" sz="5500" dirty="0"/>
          </a:p>
        </p:txBody>
      </p:sp>
      <p:sp>
        <p:nvSpPr>
          <p:cNvPr id="2" name="CuadroTexto 1">
            <a:extLst>
              <a:ext uri="{FF2B5EF4-FFF2-40B4-BE49-F238E27FC236}">
                <a16:creationId xmlns:a16="http://schemas.microsoft.com/office/drawing/2014/main" id="{496087F4-D962-53A0-EF70-21FECF6E0079}"/>
              </a:ext>
            </a:extLst>
          </p:cNvPr>
          <p:cNvSpPr txBox="1"/>
          <p:nvPr/>
        </p:nvSpPr>
        <p:spPr>
          <a:xfrm>
            <a:off x="1070114" y="672445"/>
            <a:ext cx="9487907" cy="1754326"/>
          </a:xfrm>
          <a:prstGeom prst="rect">
            <a:avLst/>
          </a:prstGeom>
          <a:noFill/>
        </p:spPr>
        <p:txBody>
          <a:bodyPr wrap="square" rtlCol="0">
            <a:spAutoFit/>
          </a:bodyPr>
          <a:lstStyle/>
          <a:p>
            <a:pPr algn="just"/>
            <a:r>
              <a:rPr lang="es-AR" sz="1800" dirty="0">
                <a:solidFill>
                  <a:srgbClr val="000000"/>
                </a:solidFill>
                <a:effectLst/>
                <a:latin typeface="Times New Roman" panose="02020603050405020304" pitchFamily="18" charset="0"/>
                <a:ea typeface="Times New Roman" panose="02020603050405020304" pitchFamily="18" charset="0"/>
              </a:rPr>
              <a:t>Nota: Todos los miembros dentro del expediente, tienen que tener estado ACTIVE, para continuar con el ciclo de vida.</a:t>
            </a:r>
            <a:endParaRPr lang="es-AR" sz="1800" dirty="0">
              <a:effectLst/>
              <a:latin typeface="Times New Roman" panose="02020603050405020304" pitchFamily="18" charset="0"/>
              <a:ea typeface="Times New Roman" panose="02020603050405020304" pitchFamily="18" charset="0"/>
            </a:endParaRPr>
          </a:p>
          <a:p>
            <a:pPr algn="just"/>
            <a:r>
              <a:rPr lang="es-ES" sz="1800" dirty="0">
                <a:effectLst/>
                <a:latin typeface="Times New Roman" panose="02020603050405020304" pitchFamily="18" charset="0"/>
                <a:ea typeface="Times New Roman" panose="02020603050405020304" pitchFamily="18" charset="0"/>
              </a:rPr>
              <a:t> </a:t>
            </a:r>
            <a:endParaRPr lang="es-AR" sz="1800" dirty="0">
              <a:effectLst/>
              <a:latin typeface="Times New Roman" panose="02020603050405020304" pitchFamily="18" charset="0"/>
              <a:ea typeface="Times New Roman" panose="02020603050405020304" pitchFamily="18" charset="0"/>
            </a:endParaRPr>
          </a:p>
          <a:p>
            <a:r>
              <a:rPr lang="es-AR" sz="1800" b="1" i="1" dirty="0">
                <a:effectLst/>
                <a:latin typeface="Times New Roman" panose="02020603050405020304" pitchFamily="18" charset="0"/>
              </a:rPr>
              <a:t>Lista de Paquetes:</a:t>
            </a:r>
            <a:endParaRPr lang="es-AR" sz="1800" b="1" dirty="0">
              <a:effectLst/>
              <a:latin typeface="Times New Roman" panose="02020603050405020304" pitchFamily="18" charset="0"/>
            </a:endParaRPr>
          </a:p>
          <a:p>
            <a:br>
              <a:rPr lang="es-AR" sz="1800" dirty="0">
                <a:effectLst/>
                <a:latin typeface="Times New Roman" panose="02020603050405020304" pitchFamily="18" charset="0"/>
                <a:ea typeface="Times New Roman" panose="02020603050405020304" pitchFamily="18" charset="0"/>
              </a:rPr>
            </a:br>
            <a:endParaRPr lang="es-AR" sz="1800" dirty="0">
              <a:effectLst/>
              <a:latin typeface="Times New Roman" panose="02020603050405020304" pitchFamily="18" charset="0"/>
              <a:ea typeface="Times New Roman" panose="02020603050405020304" pitchFamily="18" charset="0"/>
            </a:endParaRPr>
          </a:p>
        </p:txBody>
      </p:sp>
      <p:pic>
        <p:nvPicPr>
          <p:cNvPr id="6" name="Imagen 5">
            <a:extLst>
              <a:ext uri="{FF2B5EF4-FFF2-40B4-BE49-F238E27FC236}">
                <a16:creationId xmlns:a16="http://schemas.microsoft.com/office/drawing/2014/main" id="{86179D82-7593-21D3-E2A5-6A8BDA6FFAA7}"/>
              </a:ext>
            </a:extLst>
          </p:cNvPr>
          <p:cNvPicPr>
            <a:picLocks noChangeAspect="1"/>
          </p:cNvPicPr>
          <p:nvPr/>
        </p:nvPicPr>
        <p:blipFill>
          <a:blip r:embed="rId2"/>
          <a:stretch>
            <a:fillRect/>
          </a:stretch>
        </p:blipFill>
        <p:spPr>
          <a:xfrm>
            <a:off x="3282424" y="1219200"/>
            <a:ext cx="7275597" cy="5310970"/>
          </a:xfrm>
          <a:prstGeom prst="rect">
            <a:avLst/>
          </a:prstGeom>
        </p:spPr>
      </p:pic>
    </p:spTree>
    <p:extLst>
      <p:ext uri="{BB962C8B-B14F-4D97-AF65-F5344CB8AC3E}">
        <p14:creationId xmlns:p14="http://schemas.microsoft.com/office/powerpoint/2010/main" val="29250200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58F144-D56B-651D-ACCF-ED28A15D18F4}"/>
            </a:ext>
          </a:extLst>
        </p:cNvPr>
        <p:cNvGrpSpPr/>
        <p:nvPr/>
      </p:nvGrpSpPr>
      <p:grpSpPr>
        <a:xfrm>
          <a:off x="0" y="0"/>
          <a:ext cx="0" cy="0"/>
          <a:chOff x="0" y="0"/>
          <a:chExt cx="0" cy="0"/>
        </a:xfrm>
      </p:grpSpPr>
      <p:sp>
        <p:nvSpPr>
          <p:cNvPr id="3" name="Subtítulo 2">
            <a:extLst>
              <a:ext uri="{FF2B5EF4-FFF2-40B4-BE49-F238E27FC236}">
                <a16:creationId xmlns:a16="http://schemas.microsoft.com/office/drawing/2014/main" id="{67CACFDB-9E3A-55D1-F5DE-C5B29E83B3F4}"/>
              </a:ext>
            </a:extLst>
          </p:cNvPr>
          <p:cNvSpPr>
            <a:spLocks noGrp="1"/>
          </p:cNvSpPr>
          <p:nvPr>
            <p:ph type="subTitle" idx="1"/>
          </p:nvPr>
        </p:nvSpPr>
        <p:spPr/>
        <p:txBody>
          <a:bodyPr>
            <a:normAutofit fontScale="25000" lnSpcReduction="20000"/>
          </a:bodyPr>
          <a:lstStyle/>
          <a:p>
            <a:pPr algn="r"/>
            <a:endParaRPr lang="es-MX" dirty="0"/>
          </a:p>
          <a:p>
            <a:pPr algn="r"/>
            <a:endParaRPr lang="es-MX" dirty="0"/>
          </a:p>
          <a:p>
            <a:pPr algn="r"/>
            <a:endParaRPr lang="es-MX" dirty="0"/>
          </a:p>
          <a:p>
            <a:pPr algn="r"/>
            <a:r>
              <a:rPr lang="es-MX" sz="5500" dirty="0"/>
              <a:t> </a:t>
            </a:r>
            <a:endParaRPr lang="es-AR" sz="5500" dirty="0"/>
          </a:p>
        </p:txBody>
      </p:sp>
      <p:sp>
        <p:nvSpPr>
          <p:cNvPr id="2" name="CuadroTexto 1">
            <a:extLst>
              <a:ext uri="{FF2B5EF4-FFF2-40B4-BE49-F238E27FC236}">
                <a16:creationId xmlns:a16="http://schemas.microsoft.com/office/drawing/2014/main" id="{1DAB5B13-A3DD-E9FB-7F73-52CFB96DD4FC}"/>
              </a:ext>
            </a:extLst>
          </p:cNvPr>
          <p:cNvSpPr txBox="1"/>
          <p:nvPr/>
        </p:nvSpPr>
        <p:spPr>
          <a:xfrm>
            <a:off x="1070114" y="672445"/>
            <a:ext cx="9487907" cy="2031325"/>
          </a:xfrm>
          <a:prstGeom prst="rect">
            <a:avLst/>
          </a:prstGeom>
          <a:noFill/>
        </p:spPr>
        <p:txBody>
          <a:bodyPr wrap="square" rtlCol="0">
            <a:spAutoFit/>
          </a:bodyPr>
          <a:lstStyle/>
          <a:p>
            <a:pPr algn="just"/>
            <a:r>
              <a:rPr lang="es-AR" sz="1800" dirty="0">
                <a:solidFill>
                  <a:srgbClr val="000000"/>
                </a:solidFill>
                <a:effectLst/>
                <a:latin typeface="Times New Roman" panose="02020603050405020304" pitchFamily="18" charset="0"/>
                <a:ea typeface="Times New Roman" panose="02020603050405020304" pitchFamily="18" charset="0"/>
              </a:rPr>
              <a:t>En la línea de comandos, se ingresar “</a:t>
            </a:r>
            <a:r>
              <a:rPr lang="es-AR" sz="1800" b="1" dirty="0">
                <a:solidFill>
                  <a:srgbClr val="000000"/>
                </a:solidFill>
                <a:effectLst/>
                <a:latin typeface="Times New Roman" panose="02020603050405020304" pitchFamily="18" charset="0"/>
                <a:ea typeface="Times New Roman" panose="02020603050405020304" pitchFamily="18" charset="0"/>
              </a:rPr>
              <a:t>CRE</a:t>
            </a:r>
            <a:r>
              <a:rPr lang="es-AR" sz="1800" dirty="0">
                <a:solidFill>
                  <a:srgbClr val="000000"/>
                </a:solidFill>
                <a:effectLst/>
                <a:latin typeface="Times New Roman" panose="02020603050405020304" pitchFamily="18" charset="0"/>
                <a:ea typeface="Times New Roman" panose="02020603050405020304" pitchFamily="18" charset="0"/>
              </a:rPr>
              <a:t>”, para acceder al menú de creación de expedientes (=1.1), explicado inicialmente en este documento (Punto 1 en la página 2).</a:t>
            </a:r>
            <a:endParaRPr lang="es-AR" sz="1800" dirty="0">
              <a:effectLst/>
              <a:latin typeface="Times New Roman" panose="02020603050405020304" pitchFamily="18" charset="0"/>
              <a:ea typeface="Times New Roman" panose="02020603050405020304" pitchFamily="18" charset="0"/>
            </a:endParaRPr>
          </a:p>
          <a:p>
            <a:pPr algn="just"/>
            <a:r>
              <a:rPr lang="es-ES" sz="1800" dirty="0">
                <a:effectLst/>
                <a:latin typeface="Times New Roman" panose="02020603050405020304" pitchFamily="18" charset="0"/>
                <a:ea typeface="Times New Roman" panose="02020603050405020304" pitchFamily="18" charset="0"/>
              </a:rPr>
              <a:t> </a:t>
            </a:r>
            <a:endParaRPr lang="es-AR" sz="1800" dirty="0">
              <a:effectLst/>
              <a:latin typeface="Times New Roman" panose="02020603050405020304" pitchFamily="18" charset="0"/>
              <a:ea typeface="Times New Roman" panose="02020603050405020304" pitchFamily="18" charset="0"/>
            </a:endParaRPr>
          </a:p>
          <a:p>
            <a:r>
              <a:rPr lang="es-AR" sz="1800" dirty="0">
                <a:effectLst/>
                <a:latin typeface="Times New Roman" panose="02020603050405020304" pitchFamily="18" charset="0"/>
                <a:ea typeface="Times New Roman" panose="02020603050405020304" pitchFamily="18" charset="0"/>
              </a:rPr>
              <a:t>Si se ingresa un punto “.” delante del expediente, esto produce un error que permite mostrar todas las acciones posibles a realizar sobre el mismo</a:t>
            </a:r>
          </a:p>
          <a:p>
            <a:br>
              <a:rPr lang="es-AR" sz="1800" dirty="0">
                <a:effectLst/>
                <a:latin typeface="Times New Roman" panose="02020603050405020304" pitchFamily="18" charset="0"/>
                <a:ea typeface="Times New Roman" panose="02020603050405020304" pitchFamily="18" charset="0"/>
              </a:rPr>
            </a:br>
            <a:endParaRPr lang="es-AR" sz="1800" dirty="0">
              <a:effectLst/>
              <a:latin typeface="Times New Roman" panose="02020603050405020304" pitchFamily="18" charset="0"/>
              <a:ea typeface="Times New Roman" panose="02020603050405020304" pitchFamily="18" charset="0"/>
            </a:endParaRPr>
          </a:p>
        </p:txBody>
      </p:sp>
      <p:pic>
        <p:nvPicPr>
          <p:cNvPr id="5" name="Imagen 4">
            <a:extLst>
              <a:ext uri="{FF2B5EF4-FFF2-40B4-BE49-F238E27FC236}">
                <a16:creationId xmlns:a16="http://schemas.microsoft.com/office/drawing/2014/main" id="{3411ACF2-0A3A-4E39-29BD-03D497119C9B}"/>
              </a:ext>
            </a:extLst>
          </p:cNvPr>
          <p:cNvPicPr>
            <a:picLocks noChangeAspect="1"/>
          </p:cNvPicPr>
          <p:nvPr/>
        </p:nvPicPr>
        <p:blipFill>
          <a:blip r:embed="rId2"/>
          <a:stretch>
            <a:fillRect/>
          </a:stretch>
        </p:blipFill>
        <p:spPr>
          <a:xfrm>
            <a:off x="1603319" y="2291634"/>
            <a:ext cx="8954702" cy="4358976"/>
          </a:xfrm>
          <a:prstGeom prst="rect">
            <a:avLst/>
          </a:prstGeom>
        </p:spPr>
      </p:pic>
    </p:spTree>
    <p:extLst>
      <p:ext uri="{BB962C8B-B14F-4D97-AF65-F5344CB8AC3E}">
        <p14:creationId xmlns:p14="http://schemas.microsoft.com/office/powerpoint/2010/main" val="25074823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6663B-68F9-D0A7-303C-F80995A0DC11}"/>
            </a:ext>
          </a:extLst>
        </p:cNvPr>
        <p:cNvGrpSpPr/>
        <p:nvPr/>
      </p:nvGrpSpPr>
      <p:grpSpPr>
        <a:xfrm>
          <a:off x="0" y="0"/>
          <a:ext cx="0" cy="0"/>
          <a:chOff x="0" y="0"/>
          <a:chExt cx="0" cy="0"/>
        </a:xfrm>
      </p:grpSpPr>
      <p:sp>
        <p:nvSpPr>
          <p:cNvPr id="3" name="Subtítulo 2">
            <a:extLst>
              <a:ext uri="{FF2B5EF4-FFF2-40B4-BE49-F238E27FC236}">
                <a16:creationId xmlns:a16="http://schemas.microsoft.com/office/drawing/2014/main" id="{A721CECF-12EF-073D-2B71-9644A44BCF54}"/>
              </a:ext>
            </a:extLst>
          </p:cNvPr>
          <p:cNvSpPr>
            <a:spLocks noGrp="1"/>
          </p:cNvSpPr>
          <p:nvPr>
            <p:ph type="subTitle" idx="1"/>
          </p:nvPr>
        </p:nvSpPr>
        <p:spPr/>
        <p:txBody>
          <a:bodyPr>
            <a:normAutofit fontScale="25000" lnSpcReduction="20000"/>
          </a:bodyPr>
          <a:lstStyle/>
          <a:p>
            <a:pPr algn="r"/>
            <a:endParaRPr lang="es-MX" dirty="0"/>
          </a:p>
          <a:p>
            <a:pPr algn="r"/>
            <a:endParaRPr lang="es-MX" dirty="0"/>
          </a:p>
          <a:p>
            <a:pPr algn="r"/>
            <a:endParaRPr lang="es-MX" dirty="0"/>
          </a:p>
          <a:p>
            <a:pPr algn="r"/>
            <a:r>
              <a:rPr lang="es-MX" sz="5500" dirty="0"/>
              <a:t> </a:t>
            </a:r>
            <a:endParaRPr lang="es-AR" sz="5500" dirty="0"/>
          </a:p>
        </p:txBody>
      </p:sp>
      <p:sp>
        <p:nvSpPr>
          <p:cNvPr id="2" name="CuadroTexto 1">
            <a:extLst>
              <a:ext uri="{FF2B5EF4-FFF2-40B4-BE49-F238E27FC236}">
                <a16:creationId xmlns:a16="http://schemas.microsoft.com/office/drawing/2014/main" id="{00DE19F9-2B59-473A-04B5-6D32B885B212}"/>
              </a:ext>
            </a:extLst>
          </p:cNvPr>
          <p:cNvSpPr txBox="1"/>
          <p:nvPr/>
        </p:nvSpPr>
        <p:spPr>
          <a:xfrm>
            <a:off x="975846" y="241683"/>
            <a:ext cx="9487907" cy="3454792"/>
          </a:xfrm>
          <a:prstGeom prst="rect">
            <a:avLst/>
          </a:prstGeom>
          <a:noFill/>
        </p:spPr>
        <p:txBody>
          <a:bodyPr wrap="square" rtlCol="0">
            <a:spAutoFit/>
          </a:bodyPr>
          <a:lstStyle/>
          <a:p>
            <a:pPr algn="just">
              <a:spcBef>
                <a:spcPts val="1200"/>
              </a:spcBef>
              <a:spcAft>
                <a:spcPts val="300"/>
              </a:spcAft>
            </a:pPr>
            <a:r>
              <a:rPr lang="es-AR" sz="1800" b="1" dirty="0">
                <a:effectLst/>
                <a:latin typeface="Times New Roman" panose="02020603050405020304" pitchFamily="18" charset="0"/>
              </a:rPr>
              <a:t>5) Audit del Paquete de Cambios.</a:t>
            </a:r>
          </a:p>
          <a:p>
            <a:pPr marL="450215" algn="just"/>
            <a:r>
              <a:rPr lang="es-ES" sz="1800" dirty="0">
                <a:effectLst/>
                <a:latin typeface="Times New Roman" panose="02020603050405020304" pitchFamily="18" charset="0"/>
                <a:ea typeface="Times New Roman" panose="02020603050405020304" pitchFamily="18" charset="0"/>
              </a:rPr>
              <a:t>Proceso por el cual se controla y garantiza el correcto sincronismo entre miembros, no permitiendo la vuelta atrás de cambios efectuados.</a:t>
            </a:r>
            <a:endParaRPr lang="es-AR" sz="1800" dirty="0">
              <a:effectLst/>
              <a:latin typeface="Times New Roman" panose="02020603050405020304" pitchFamily="18" charset="0"/>
              <a:ea typeface="Times New Roman" panose="02020603050405020304" pitchFamily="18" charset="0"/>
            </a:endParaRPr>
          </a:p>
          <a:p>
            <a:pPr marL="449580" algn="just"/>
            <a:r>
              <a:rPr lang="es-AR" sz="1800" dirty="0">
                <a:effectLst/>
                <a:latin typeface="Times New Roman" panose="02020603050405020304" pitchFamily="18" charset="0"/>
                <a:ea typeface="Times New Roman" panose="02020603050405020304" pitchFamily="18" charset="0"/>
              </a:rPr>
              <a:t>Para acceder a este servicio, teclear =1.7 o mediante =5 con la función AP. </a:t>
            </a:r>
          </a:p>
          <a:p>
            <a:pPr marL="449580" algn="just"/>
            <a:r>
              <a:rPr lang="es-AR" sz="1800" dirty="0">
                <a:effectLst/>
                <a:latin typeface="Times New Roman" panose="02020603050405020304" pitchFamily="18" charset="0"/>
                <a:ea typeface="Times New Roman" panose="02020603050405020304" pitchFamily="18" charset="0"/>
              </a:rPr>
              <a:t>Al realizar el Audit, si existen componentes fuente con </a:t>
            </a:r>
            <a:r>
              <a:rPr lang="es-AR" sz="1800" b="1" dirty="0">
                <a:effectLst/>
                <a:latin typeface="Times New Roman" panose="02020603050405020304" pitchFamily="18" charset="0"/>
                <a:ea typeface="Times New Roman" panose="02020603050405020304" pitchFamily="18" charset="0"/>
              </a:rPr>
              <a:t>DB2</a:t>
            </a:r>
            <a:r>
              <a:rPr lang="es-AR" sz="1800" dirty="0">
                <a:effectLst/>
                <a:latin typeface="Times New Roman" panose="02020603050405020304" pitchFamily="18" charset="0"/>
                <a:ea typeface="Times New Roman" panose="02020603050405020304" pitchFamily="18" charset="0"/>
              </a:rPr>
              <a:t>, se revisa si son nuevos para Change Man. En caso afirmativo (no existen en </a:t>
            </a:r>
            <a:r>
              <a:rPr lang="es-AR" sz="1800" dirty="0" err="1">
                <a:effectLst/>
                <a:latin typeface="Times New Roman" panose="02020603050405020304" pitchFamily="18" charset="0"/>
                <a:ea typeface="Times New Roman" panose="02020603050405020304" pitchFamily="18" charset="0"/>
              </a:rPr>
              <a:t>Baseline</a:t>
            </a:r>
            <a:r>
              <a:rPr lang="es-AR" sz="1800" dirty="0">
                <a:effectLst/>
                <a:latin typeface="Times New Roman" panose="02020603050405020304" pitchFamily="18" charset="0"/>
                <a:ea typeface="Times New Roman" panose="02020603050405020304" pitchFamily="18" charset="0"/>
              </a:rPr>
              <a:t>), se genera un BIND </a:t>
            </a:r>
            <a:r>
              <a:rPr lang="es-AR" sz="1800" dirty="0" err="1">
                <a:effectLst/>
                <a:latin typeface="Times New Roman" panose="02020603050405020304" pitchFamily="18" charset="0"/>
                <a:ea typeface="Times New Roman" panose="02020603050405020304" pitchFamily="18" charset="0"/>
              </a:rPr>
              <a:t>Package</a:t>
            </a:r>
            <a:r>
              <a:rPr lang="es-AR" sz="1800" dirty="0">
                <a:effectLst/>
                <a:latin typeface="Times New Roman" panose="02020603050405020304" pitchFamily="18" charset="0"/>
                <a:ea typeface="Times New Roman" panose="02020603050405020304" pitchFamily="18" charset="0"/>
              </a:rPr>
              <a:t> estándar y se realiza STAGE del mismo usando la </a:t>
            </a:r>
            <a:r>
              <a:rPr lang="es-AR" sz="1800" b="1" dirty="0">
                <a:effectLst/>
                <a:latin typeface="Times New Roman" panose="02020603050405020304" pitchFamily="18" charset="0"/>
                <a:ea typeface="Times New Roman" panose="02020603050405020304" pitchFamily="18" charset="0"/>
              </a:rPr>
              <a:t>API</a:t>
            </a:r>
            <a:r>
              <a:rPr lang="es-AR" sz="1800" dirty="0">
                <a:effectLst/>
                <a:latin typeface="Times New Roman" panose="02020603050405020304" pitchFamily="18" charset="0"/>
                <a:ea typeface="Times New Roman" panose="02020603050405020304" pitchFamily="18" charset="0"/>
              </a:rPr>
              <a:t> de Change Man. Debido a que dicho STAGE modifica el Paquete de Cambios, se termina el paso con código 12 para evitar que prosiga el Audit que deberá ser solicitado tras la finalización correcta del STAGE generado.</a:t>
            </a:r>
          </a:p>
          <a:p>
            <a:pPr marL="449580"/>
            <a:r>
              <a:rPr lang="es-ES" sz="1800" dirty="0">
                <a:effectLst/>
                <a:latin typeface="Times New Roman" panose="02020603050405020304" pitchFamily="18" charset="0"/>
                <a:ea typeface="Times New Roman" panose="02020603050405020304" pitchFamily="18" charset="0"/>
              </a:rPr>
              <a:t> </a:t>
            </a:r>
            <a:endParaRPr lang="es-AR" sz="1800" dirty="0">
              <a:effectLst/>
              <a:latin typeface="Times New Roman" panose="02020603050405020304" pitchFamily="18" charset="0"/>
              <a:ea typeface="Times New Roman" panose="02020603050405020304" pitchFamily="18" charset="0"/>
            </a:endParaRPr>
          </a:p>
          <a:p>
            <a:br>
              <a:rPr lang="es-AR" sz="1800" dirty="0">
                <a:effectLst/>
                <a:latin typeface="Times New Roman" panose="02020603050405020304" pitchFamily="18" charset="0"/>
                <a:ea typeface="Times New Roman" panose="02020603050405020304" pitchFamily="18" charset="0"/>
              </a:rPr>
            </a:br>
            <a:endParaRPr lang="es-AR" sz="1800" dirty="0">
              <a:effectLst/>
              <a:latin typeface="Times New Roman" panose="02020603050405020304" pitchFamily="18" charset="0"/>
              <a:ea typeface="Times New Roman" panose="02020603050405020304" pitchFamily="18" charset="0"/>
            </a:endParaRPr>
          </a:p>
        </p:txBody>
      </p:sp>
      <p:pic>
        <p:nvPicPr>
          <p:cNvPr id="6" name="Imagen 5">
            <a:extLst>
              <a:ext uri="{FF2B5EF4-FFF2-40B4-BE49-F238E27FC236}">
                <a16:creationId xmlns:a16="http://schemas.microsoft.com/office/drawing/2014/main" id="{6BC0E706-92B8-AFBA-488D-E32D88D596BB}"/>
              </a:ext>
            </a:extLst>
          </p:cNvPr>
          <p:cNvPicPr>
            <a:picLocks noChangeAspect="1"/>
          </p:cNvPicPr>
          <p:nvPr/>
        </p:nvPicPr>
        <p:blipFill>
          <a:blip r:embed="rId2"/>
          <a:stretch>
            <a:fillRect/>
          </a:stretch>
        </p:blipFill>
        <p:spPr>
          <a:xfrm>
            <a:off x="1070114" y="2835055"/>
            <a:ext cx="9872847" cy="3884650"/>
          </a:xfrm>
          <a:prstGeom prst="rect">
            <a:avLst/>
          </a:prstGeom>
        </p:spPr>
      </p:pic>
    </p:spTree>
    <p:extLst>
      <p:ext uri="{BB962C8B-B14F-4D97-AF65-F5344CB8AC3E}">
        <p14:creationId xmlns:p14="http://schemas.microsoft.com/office/powerpoint/2010/main" val="5189329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334579-83D8-3111-68A3-EF0C1B4ED8E1}"/>
            </a:ext>
          </a:extLst>
        </p:cNvPr>
        <p:cNvGrpSpPr/>
        <p:nvPr/>
      </p:nvGrpSpPr>
      <p:grpSpPr>
        <a:xfrm>
          <a:off x="0" y="0"/>
          <a:ext cx="0" cy="0"/>
          <a:chOff x="0" y="0"/>
          <a:chExt cx="0" cy="0"/>
        </a:xfrm>
      </p:grpSpPr>
      <p:sp>
        <p:nvSpPr>
          <p:cNvPr id="3" name="Subtítulo 2">
            <a:extLst>
              <a:ext uri="{FF2B5EF4-FFF2-40B4-BE49-F238E27FC236}">
                <a16:creationId xmlns:a16="http://schemas.microsoft.com/office/drawing/2014/main" id="{A9CBA790-812A-B0ED-A5BA-610EA3704D21}"/>
              </a:ext>
            </a:extLst>
          </p:cNvPr>
          <p:cNvSpPr>
            <a:spLocks noGrp="1"/>
          </p:cNvSpPr>
          <p:nvPr>
            <p:ph type="subTitle" idx="1"/>
          </p:nvPr>
        </p:nvSpPr>
        <p:spPr/>
        <p:txBody>
          <a:bodyPr>
            <a:normAutofit fontScale="25000" lnSpcReduction="20000"/>
          </a:bodyPr>
          <a:lstStyle/>
          <a:p>
            <a:pPr algn="r"/>
            <a:endParaRPr lang="es-MX" dirty="0"/>
          </a:p>
          <a:p>
            <a:pPr algn="r"/>
            <a:endParaRPr lang="es-MX" dirty="0"/>
          </a:p>
          <a:p>
            <a:pPr algn="r"/>
            <a:endParaRPr lang="es-MX" dirty="0"/>
          </a:p>
          <a:p>
            <a:pPr algn="r"/>
            <a:r>
              <a:rPr lang="es-MX" sz="5500" dirty="0"/>
              <a:t> </a:t>
            </a:r>
            <a:endParaRPr lang="es-AR" sz="5500" dirty="0"/>
          </a:p>
        </p:txBody>
      </p:sp>
      <p:sp>
        <p:nvSpPr>
          <p:cNvPr id="2" name="CuadroTexto 1">
            <a:extLst>
              <a:ext uri="{FF2B5EF4-FFF2-40B4-BE49-F238E27FC236}">
                <a16:creationId xmlns:a16="http://schemas.microsoft.com/office/drawing/2014/main" id="{3779FEF8-47D0-2AC0-1CD7-2E359DFF8A0B}"/>
              </a:ext>
            </a:extLst>
          </p:cNvPr>
          <p:cNvSpPr txBox="1"/>
          <p:nvPr/>
        </p:nvSpPr>
        <p:spPr>
          <a:xfrm>
            <a:off x="975846" y="241683"/>
            <a:ext cx="9487907" cy="3139321"/>
          </a:xfrm>
          <a:prstGeom prst="rect">
            <a:avLst/>
          </a:prstGeom>
          <a:noFill/>
        </p:spPr>
        <p:txBody>
          <a:bodyPr wrap="square" rtlCol="0">
            <a:spAutoFit/>
          </a:bodyPr>
          <a:lstStyle/>
          <a:p>
            <a:pPr marL="449580"/>
            <a:r>
              <a:rPr lang="es-AR" sz="1800" dirty="0">
                <a:effectLst/>
                <a:latin typeface="Times New Roman" panose="02020603050405020304" pitchFamily="18" charset="0"/>
                <a:ea typeface="Times New Roman" panose="02020603050405020304" pitchFamily="18" charset="0"/>
              </a:rPr>
              <a:t>Existe la opción de realizar un Audit que incluya </a:t>
            </a:r>
            <a:r>
              <a:rPr lang="es-AR" sz="1800" u="sng" dirty="0">
                <a:effectLst/>
                <a:latin typeface="Times New Roman" panose="02020603050405020304" pitchFamily="18" charset="0"/>
                <a:ea typeface="Times New Roman" panose="02020603050405020304" pitchFamily="18" charset="0"/>
              </a:rPr>
              <a:t>solamente las librerías STAGE</a:t>
            </a:r>
            <a:r>
              <a:rPr lang="es-AR" sz="1800" dirty="0">
                <a:effectLst/>
                <a:latin typeface="Times New Roman" panose="02020603050405020304" pitchFamily="18" charset="0"/>
                <a:ea typeface="Times New Roman" panose="02020603050405020304" pitchFamily="18" charset="0"/>
              </a:rPr>
              <a:t> (o de Paquete) y su uso es recomendable para evitar que un Audit completo resulte nulo debido a problemas que se localizan en el propio Paquete y de fácil solución. Este tipo de Audit no sirve como requisito para </a:t>
            </a:r>
            <a:r>
              <a:rPr lang="es-AR" sz="1800" b="1" dirty="0" err="1">
                <a:effectLst/>
                <a:latin typeface="Times New Roman" panose="02020603050405020304" pitchFamily="18" charset="0"/>
                <a:ea typeface="Times New Roman" panose="02020603050405020304" pitchFamily="18" charset="0"/>
              </a:rPr>
              <a:t>Freeze</a:t>
            </a:r>
            <a:r>
              <a:rPr lang="es-AR" sz="1800" dirty="0">
                <a:effectLst/>
                <a:latin typeface="Times New Roman" panose="02020603050405020304" pitchFamily="18" charset="0"/>
                <a:ea typeface="Times New Roman" panose="02020603050405020304" pitchFamily="18" charset="0"/>
              </a:rPr>
              <a:t>.</a:t>
            </a:r>
          </a:p>
          <a:p>
            <a:pPr marL="449580"/>
            <a:r>
              <a:rPr lang="es-AR" sz="1800" dirty="0">
                <a:solidFill>
                  <a:srgbClr val="000000"/>
                </a:solidFill>
                <a:effectLst/>
                <a:latin typeface="Times New Roman" panose="02020603050405020304" pitchFamily="18" charset="0"/>
                <a:ea typeface="Times New Roman" panose="02020603050405020304" pitchFamily="18" charset="0"/>
              </a:rPr>
              <a:t>La opción de </a:t>
            </a:r>
            <a:r>
              <a:rPr lang="es-AR" sz="1800" b="1" dirty="0">
                <a:solidFill>
                  <a:srgbClr val="000000"/>
                </a:solidFill>
                <a:effectLst/>
                <a:latin typeface="Times New Roman" panose="02020603050405020304" pitchFamily="18" charset="0"/>
                <a:ea typeface="Times New Roman" panose="02020603050405020304" pitchFamily="18" charset="0"/>
              </a:rPr>
              <a:t>AUTO RESOLVE (no se recomienda)</a:t>
            </a:r>
            <a:r>
              <a:rPr lang="es-AR" sz="1800" dirty="0">
                <a:solidFill>
                  <a:srgbClr val="000000"/>
                </a:solidFill>
                <a:effectLst/>
                <a:latin typeface="Times New Roman" panose="02020603050405020304" pitchFamily="18" charset="0"/>
                <a:ea typeface="Times New Roman" panose="02020603050405020304" pitchFamily="18" charset="0"/>
              </a:rPr>
              <a:t>, soluciona los problemas de sincronismo: 2, 4, 5, 7, 8, 9, 15 y 16, </a:t>
            </a:r>
            <a:r>
              <a:rPr lang="es-AR" sz="1800" dirty="0" err="1">
                <a:solidFill>
                  <a:srgbClr val="000000"/>
                </a:solidFill>
                <a:effectLst/>
                <a:latin typeface="Times New Roman" panose="02020603050405020304" pitchFamily="18" charset="0"/>
                <a:ea typeface="Times New Roman" panose="02020603050405020304" pitchFamily="18" charset="0"/>
              </a:rPr>
              <a:t>submitiendo</a:t>
            </a:r>
            <a:r>
              <a:rPr lang="es-AR" sz="1800" dirty="0">
                <a:solidFill>
                  <a:srgbClr val="000000"/>
                </a:solidFill>
                <a:effectLst/>
                <a:latin typeface="Times New Roman" panose="02020603050405020304" pitchFamily="18" charset="0"/>
                <a:ea typeface="Times New Roman" panose="02020603050405020304" pitchFamily="18" charset="0"/>
              </a:rPr>
              <a:t> los Jobs necesarios para solucionar el/los problemas posibles.  </a:t>
            </a:r>
            <a:endParaRPr lang="es-AR" sz="1800" dirty="0">
              <a:effectLst/>
              <a:latin typeface="Times New Roman" panose="02020603050405020304" pitchFamily="18" charset="0"/>
              <a:ea typeface="Times New Roman" panose="02020603050405020304" pitchFamily="18" charset="0"/>
            </a:endParaRPr>
          </a:p>
          <a:p>
            <a:pPr marL="449580"/>
            <a:endParaRPr lang="es-AR" sz="1800" dirty="0">
              <a:effectLst/>
              <a:latin typeface="Times New Roman" panose="02020603050405020304" pitchFamily="18" charset="0"/>
              <a:ea typeface="Times New Roman" panose="02020603050405020304" pitchFamily="18" charset="0"/>
            </a:endParaRPr>
          </a:p>
          <a:p>
            <a:pPr marL="449580"/>
            <a:r>
              <a:rPr lang="es-ES" sz="1800" dirty="0">
                <a:effectLst/>
                <a:latin typeface="Times New Roman" panose="02020603050405020304" pitchFamily="18" charset="0"/>
                <a:ea typeface="Times New Roman" panose="02020603050405020304" pitchFamily="18" charset="0"/>
              </a:rPr>
              <a:t> </a:t>
            </a:r>
            <a:endParaRPr lang="es-AR" sz="1800" dirty="0">
              <a:effectLst/>
              <a:latin typeface="Times New Roman" panose="02020603050405020304" pitchFamily="18" charset="0"/>
              <a:ea typeface="Times New Roman" panose="02020603050405020304" pitchFamily="18" charset="0"/>
            </a:endParaRPr>
          </a:p>
          <a:p>
            <a:br>
              <a:rPr lang="es-AR" sz="1800" dirty="0">
                <a:effectLst/>
                <a:latin typeface="Times New Roman" panose="02020603050405020304" pitchFamily="18" charset="0"/>
                <a:ea typeface="Times New Roman" panose="02020603050405020304" pitchFamily="18" charset="0"/>
              </a:rPr>
            </a:br>
            <a:endParaRPr lang="es-AR" sz="1800" dirty="0">
              <a:effectLst/>
              <a:latin typeface="Times New Roman" panose="02020603050405020304" pitchFamily="18" charset="0"/>
              <a:ea typeface="Times New Roman" panose="02020603050405020304" pitchFamily="18" charset="0"/>
            </a:endParaRPr>
          </a:p>
        </p:txBody>
      </p:sp>
      <p:pic>
        <p:nvPicPr>
          <p:cNvPr id="5" name="Imagen 4">
            <a:extLst>
              <a:ext uri="{FF2B5EF4-FFF2-40B4-BE49-F238E27FC236}">
                <a16:creationId xmlns:a16="http://schemas.microsoft.com/office/drawing/2014/main" id="{8E8B0523-DE19-DF9E-4698-1FC9F4DA5E15}"/>
              </a:ext>
            </a:extLst>
          </p:cNvPr>
          <p:cNvPicPr>
            <a:picLocks noChangeAspect="1"/>
          </p:cNvPicPr>
          <p:nvPr/>
        </p:nvPicPr>
        <p:blipFill>
          <a:blip r:embed="rId2"/>
          <a:stretch>
            <a:fillRect/>
          </a:stretch>
        </p:blipFill>
        <p:spPr>
          <a:xfrm>
            <a:off x="1547735" y="2221232"/>
            <a:ext cx="8344128" cy="4533889"/>
          </a:xfrm>
          <a:prstGeom prst="rect">
            <a:avLst/>
          </a:prstGeom>
        </p:spPr>
      </p:pic>
    </p:spTree>
    <p:extLst>
      <p:ext uri="{BB962C8B-B14F-4D97-AF65-F5344CB8AC3E}">
        <p14:creationId xmlns:p14="http://schemas.microsoft.com/office/powerpoint/2010/main" val="3618776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E9A5EF-959B-3254-4441-0317D080AA4F}"/>
            </a:ext>
          </a:extLst>
        </p:cNvPr>
        <p:cNvGrpSpPr/>
        <p:nvPr/>
      </p:nvGrpSpPr>
      <p:grpSpPr>
        <a:xfrm>
          <a:off x="0" y="0"/>
          <a:ext cx="0" cy="0"/>
          <a:chOff x="0" y="0"/>
          <a:chExt cx="0" cy="0"/>
        </a:xfrm>
      </p:grpSpPr>
      <p:sp>
        <p:nvSpPr>
          <p:cNvPr id="3" name="Subtítulo 2">
            <a:extLst>
              <a:ext uri="{FF2B5EF4-FFF2-40B4-BE49-F238E27FC236}">
                <a16:creationId xmlns:a16="http://schemas.microsoft.com/office/drawing/2014/main" id="{D8FCE2F8-93E0-74AC-D2ED-C7E65669D2DE}"/>
              </a:ext>
            </a:extLst>
          </p:cNvPr>
          <p:cNvSpPr>
            <a:spLocks noGrp="1"/>
          </p:cNvSpPr>
          <p:nvPr>
            <p:ph type="subTitle" idx="1"/>
          </p:nvPr>
        </p:nvSpPr>
        <p:spPr/>
        <p:txBody>
          <a:bodyPr>
            <a:normAutofit fontScale="25000" lnSpcReduction="20000"/>
          </a:bodyPr>
          <a:lstStyle/>
          <a:p>
            <a:pPr algn="r"/>
            <a:endParaRPr lang="es-MX" dirty="0"/>
          </a:p>
          <a:p>
            <a:pPr algn="r"/>
            <a:endParaRPr lang="es-MX" dirty="0"/>
          </a:p>
          <a:p>
            <a:pPr algn="r"/>
            <a:endParaRPr lang="es-MX" dirty="0"/>
          </a:p>
          <a:p>
            <a:pPr algn="r"/>
            <a:r>
              <a:rPr lang="es-MX" sz="5500" dirty="0"/>
              <a:t> </a:t>
            </a:r>
            <a:endParaRPr lang="es-AR" sz="5500" dirty="0"/>
          </a:p>
        </p:txBody>
      </p:sp>
      <p:pic>
        <p:nvPicPr>
          <p:cNvPr id="7" name="Imagen 6" descr="Diagrama&#10;&#10;Descripción generada automáticamente">
            <a:extLst>
              <a:ext uri="{FF2B5EF4-FFF2-40B4-BE49-F238E27FC236}">
                <a16:creationId xmlns:a16="http://schemas.microsoft.com/office/drawing/2014/main" id="{CD03D13D-A93D-139D-5AA1-D43353A5EC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5134" y="160255"/>
            <a:ext cx="7365300" cy="6537489"/>
          </a:xfrm>
          <a:prstGeom prst="rect">
            <a:avLst/>
          </a:prstGeom>
        </p:spPr>
      </p:pic>
    </p:spTree>
    <p:extLst>
      <p:ext uri="{BB962C8B-B14F-4D97-AF65-F5344CB8AC3E}">
        <p14:creationId xmlns:p14="http://schemas.microsoft.com/office/powerpoint/2010/main" val="41720797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Marcador de contenido 6">
            <a:extLst>
              <a:ext uri="{FF2B5EF4-FFF2-40B4-BE49-F238E27FC236}">
                <a16:creationId xmlns:a16="http://schemas.microsoft.com/office/drawing/2014/main" id="{03661614-D8F0-D7DE-030C-32EC96FA91A5}"/>
              </a:ext>
            </a:extLst>
          </p:cNvPr>
          <p:cNvPicPr>
            <a:picLocks noGrp="1" noChangeAspect="1"/>
          </p:cNvPicPr>
          <p:nvPr>
            <p:ph idx="1"/>
          </p:nvPr>
        </p:nvPicPr>
        <p:blipFill>
          <a:blip r:embed="rId2"/>
          <a:stretch>
            <a:fillRect/>
          </a:stretch>
        </p:blipFill>
        <p:spPr>
          <a:xfrm>
            <a:off x="778086" y="1555423"/>
            <a:ext cx="9651412" cy="5152873"/>
          </a:xfrm>
        </p:spPr>
      </p:pic>
      <p:sp>
        <p:nvSpPr>
          <p:cNvPr id="8" name="CuadroTexto 7">
            <a:extLst>
              <a:ext uri="{FF2B5EF4-FFF2-40B4-BE49-F238E27FC236}">
                <a16:creationId xmlns:a16="http://schemas.microsoft.com/office/drawing/2014/main" id="{6A92366D-06D4-D847-A266-C4D55C25F580}"/>
              </a:ext>
            </a:extLst>
          </p:cNvPr>
          <p:cNvSpPr txBox="1"/>
          <p:nvPr/>
        </p:nvSpPr>
        <p:spPr>
          <a:xfrm>
            <a:off x="1018095" y="697583"/>
            <a:ext cx="3320140" cy="369332"/>
          </a:xfrm>
          <a:prstGeom prst="rect">
            <a:avLst/>
          </a:prstGeom>
          <a:noFill/>
        </p:spPr>
        <p:txBody>
          <a:bodyPr wrap="none" rtlCol="0">
            <a:spAutoFit/>
          </a:bodyPr>
          <a:lstStyle/>
          <a:p>
            <a:r>
              <a:rPr lang="es-MX" dirty="0"/>
              <a:t>Asi se ve la salida del AUDIT </a:t>
            </a:r>
            <a:endParaRPr lang="es-AR" dirty="0"/>
          </a:p>
        </p:txBody>
      </p:sp>
    </p:spTree>
    <p:extLst>
      <p:ext uri="{BB962C8B-B14F-4D97-AF65-F5344CB8AC3E}">
        <p14:creationId xmlns:p14="http://schemas.microsoft.com/office/powerpoint/2010/main" val="27989486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3D1735-2B6F-5F7B-C964-D2E12FB3480C}"/>
            </a:ext>
          </a:extLst>
        </p:cNvPr>
        <p:cNvGrpSpPr/>
        <p:nvPr/>
      </p:nvGrpSpPr>
      <p:grpSpPr>
        <a:xfrm>
          <a:off x="0" y="0"/>
          <a:ext cx="0" cy="0"/>
          <a:chOff x="0" y="0"/>
          <a:chExt cx="0" cy="0"/>
        </a:xfrm>
      </p:grpSpPr>
      <p:sp>
        <p:nvSpPr>
          <p:cNvPr id="8" name="CuadroTexto 7">
            <a:extLst>
              <a:ext uri="{FF2B5EF4-FFF2-40B4-BE49-F238E27FC236}">
                <a16:creationId xmlns:a16="http://schemas.microsoft.com/office/drawing/2014/main" id="{57B32426-63B4-BCEF-437E-FC61F6ADE7AA}"/>
              </a:ext>
            </a:extLst>
          </p:cNvPr>
          <p:cNvSpPr txBox="1"/>
          <p:nvPr/>
        </p:nvSpPr>
        <p:spPr>
          <a:xfrm>
            <a:off x="1018095" y="697583"/>
            <a:ext cx="3849131" cy="369332"/>
          </a:xfrm>
          <a:prstGeom prst="rect">
            <a:avLst/>
          </a:prstGeom>
          <a:noFill/>
        </p:spPr>
        <p:txBody>
          <a:bodyPr wrap="none" rtlCol="0">
            <a:spAutoFit/>
          </a:bodyPr>
          <a:lstStyle/>
          <a:p>
            <a:r>
              <a:rPr lang="es-MX" dirty="0"/>
              <a:t>Recomendaciones para resolver</a:t>
            </a:r>
            <a:endParaRPr lang="es-AR" dirty="0"/>
          </a:p>
        </p:txBody>
      </p:sp>
      <p:sp>
        <p:nvSpPr>
          <p:cNvPr id="3" name="Marcador de contenido 2">
            <a:extLst>
              <a:ext uri="{FF2B5EF4-FFF2-40B4-BE49-F238E27FC236}">
                <a16:creationId xmlns:a16="http://schemas.microsoft.com/office/drawing/2014/main" id="{462637CB-9E0C-1A50-22DA-58D5FD435471}"/>
              </a:ext>
            </a:extLst>
          </p:cNvPr>
          <p:cNvSpPr>
            <a:spLocks noGrp="1"/>
          </p:cNvSpPr>
          <p:nvPr>
            <p:ph idx="1"/>
          </p:nvPr>
        </p:nvSpPr>
        <p:spPr/>
        <p:txBody>
          <a:bodyPr/>
          <a:lstStyle/>
          <a:p>
            <a:endParaRPr lang="es-AR" dirty="0"/>
          </a:p>
        </p:txBody>
      </p:sp>
      <p:pic>
        <p:nvPicPr>
          <p:cNvPr id="5" name="Imagen 4">
            <a:extLst>
              <a:ext uri="{FF2B5EF4-FFF2-40B4-BE49-F238E27FC236}">
                <a16:creationId xmlns:a16="http://schemas.microsoft.com/office/drawing/2014/main" id="{19BE64E0-3F25-F220-1017-960DB82AF358}"/>
              </a:ext>
            </a:extLst>
          </p:cNvPr>
          <p:cNvPicPr>
            <a:picLocks noChangeAspect="1"/>
          </p:cNvPicPr>
          <p:nvPr/>
        </p:nvPicPr>
        <p:blipFill>
          <a:blip r:embed="rId2"/>
          <a:stretch>
            <a:fillRect/>
          </a:stretch>
        </p:blipFill>
        <p:spPr>
          <a:xfrm>
            <a:off x="386474" y="1791092"/>
            <a:ext cx="10850278" cy="2570319"/>
          </a:xfrm>
          <a:prstGeom prst="rect">
            <a:avLst/>
          </a:prstGeom>
        </p:spPr>
      </p:pic>
    </p:spTree>
    <p:extLst>
      <p:ext uri="{BB962C8B-B14F-4D97-AF65-F5344CB8AC3E}">
        <p14:creationId xmlns:p14="http://schemas.microsoft.com/office/powerpoint/2010/main" val="4743231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C5F72A-D0B0-C0AD-4F71-903F0E446B0D}"/>
            </a:ext>
          </a:extLst>
        </p:cNvPr>
        <p:cNvGrpSpPr/>
        <p:nvPr/>
      </p:nvGrpSpPr>
      <p:grpSpPr>
        <a:xfrm>
          <a:off x="0" y="0"/>
          <a:ext cx="0" cy="0"/>
          <a:chOff x="0" y="0"/>
          <a:chExt cx="0" cy="0"/>
        </a:xfrm>
      </p:grpSpPr>
      <p:sp>
        <p:nvSpPr>
          <p:cNvPr id="3" name="Subtítulo 2">
            <a:extLst>
              <a:ext uri="{FF2B5EF4-FFF2-40B4-BE49-F238E27FC236}">
                <a16:creationId xmlns:a16="http://schemas.microsoft.com/office/drawing/2014/main" id="{683F736A-3CE3-A7A9-40E4-7781F8784C9D}"/>
              </a:ext>
            </a:extLst>
          </p:cNvPr>
          <p:cNvSpPr>
            <a:spLocks noGrp="1"/>
          </p:cNvSpPr>
          <p:nvPr>
            <p:ph type="subTitle" idx="1"/>
          </p:nvPr>
        </p:nvSpPr>
        <p:spPr/>
        <p:txBody>
          <a:bodyPr>
            <a:normAutofit fontScale="25000" lnSpcReduction="20000"/>
          </a:bodyPr>
          <a:lstStyle/>
          <a:p>
            <a:pPr algn="r"/>
            <a:endParaRPr lang="es-MX" dirty="0"/>
          </a:p>
          <a:p>
            <a:pPr algn="r"/>
            <a:endParaRPr lang="es-MX" dirty="0"/>
          </a:p>
          <a:p>
            <a:pPr algn="r"/>
            <a:endParaRPr lang="es-MX" dirty="0"/>
          </a:p>
          <a:p>
            <a:pPr algn="r"/>
            <a:r>
              <a:rPr lang="es-MX" sz="5500" dirty="0"/>
              <a:t> </a:t>
            </a:r>
            <a:endParaRPr lang="es-AR" sz="5500" dirty="0"/>
          </a:p>
        </p:txBody>
      </p:sp>
      <p:sp>
        <p:nvSpPr>
          <p:cNvPr id="2" name="CuadroTexto 1">
            <a:extLst>
              <a:ext uri="{FF2B5EF4-FFF2-40B4-BE49-F238E27FC236}">
                <a16:creationId xmlns:a16="http://schemas.microsoft.com/office/drawing/2014/main" id="{B1BCC245-854D-A10E-0472-6C49B582CB1D}"/>
              </a:ext>
            </a:extLst>
          </p:cNvPr>
          <p:cNvSpPr txBox="1"/>
          <p:nvPr/>
        </p:nvSpPr>
        <p:spPr>
          <a:xfrm>
            <a:off x="975846" y="241683"/>
            <a:ext cx="9487907" cy="7332777"/>
          </a:xfrm>
          <a:prstGeom prst="rect">
            <a:avLst/>
          </a:prstGeom>
          <a:noFill/>
        </p:spPr>
        <p:txBody>
          <a:bodyPr wrap="square" rtlCol="0">
            <a:spAutoFit/>
          </a:bodyPr>
          <a:lstStyle/>
          <a:p>
            <a:pPr algn="just">
              <a:spcBef>
                <a:spcPts val="1200"/>
              </a:spcBef>
              <a:spcAft>
                <a:spcPts val="300"/>
              </a:spcAft>
            </a:pPr>
            <a:r>
              <a:rPr lang="es-AR" sz="1800" b="1" dirty="0">
                <a:effectLst/>
                <a:latin typeface="Times New Roman" panose="02020603050405020304" pitchFamily="18" charset="0"/>
              </a:rPr>
              <a:t>6) Promoción/</a:t>
            </a:r>
            <a:r>
              <a:rPr lang="es-AR" sz="1800" b="1" dirty="0" err="1">
                <a:effectLst/>
                <a:latin typeface="Times New Roman" panose="02020603050405020304" pitchFamily="18" charset="0"/>
              </a:rPr>
              <a:t>Depromoción</a:t>
            </a:r>
            <a:r>
              <a:rPr lang="es-AR" sz="1800" b="1" dirty="0">
                <a:effectLst/>
                <a:latin typeface="Times New Roman" panose="02020603050405020304" pitchFamily="18" charset="0"/>
              </a:rPr>
              <a:t> del Paquete de Cambios.</a:t>
            </a:r>
          </a:p>
          <a:p>
            <a:pPr marL="449580" algn="just"/>
            <a:r>
              <a:rPr lang="es-AR" sz="1800" dirty="0">
                <a:effectLst/>
                <a:latin typeface="Times New Roman" panose="02020603050405020304" pitchFamily="18" charset="0"/>
                <a:ea typeface="Times New Roman" panose="02020603050405020304" pitchFamily="18" charset="0"/>
              </a:rPr>
              <a:t>Para acceder a este servicio, teclear =3 y seguir instrucciones.  Indicar con </a:t>
            </a:r>
            <a:r>
              <a:rPr lang="es-AR" sz="1800" b="1" dirty="0">
                <a:effectLst/>
                <a:latin typeface="Times New Roman" panose="02020603050405020304" pitchFamily="18" charset="0"/>
                <a:ea typeface="Times New Roman" panose="02020603050405020304" pitchFamily="18" charset="0"/>
              </a:rPr>
              <a:t>P</a:t>
            </a:r>
            <a:r>
              <a:rPr lang="es-AR" sz="1800" dirty="0">
                <a:effectLst/>
                <a:latin typeface="Times New Roman" panose="02020603050405020304" pitchFamily="18" charset="0"/>
                <a:ea typeface="Times New Roman" panose="02020603050405020304" pitchFamily="18" charset="0"/>
              </a:rPr>
              <a:t> para promocionar o </a:t>
            </a:r>
            <a:r>
              <a:rPr lang="es-AR" sz="1800" b="1" dirty="0">
                <a:effectLst/>
                <a:latin typeface="Times New Roman" panose="02020603050405020304" pitchFamily="18" charset="0"/>
                <a:ea typeface="Times New Roman" panose="02020603050405020304" pitchFamily="18" charset="0"/>
              </a:rPr>
              <a:t>D</a:t>
            </a:r>
            <a:r>
              <a:rPr lang="es-AR" sz="1800" dirty="0">
                <a:effectLst/>
                <a:latin typeface="Times New Roman" panose="02020603050405020304" pitchFamily="18" charset="0"/>
                <a:ea typeface="Times New Roman" panose="02020603050405020304" pitchFamily="18" charset="0"/>
              </a:rPr>
              <a:t> para </a:t>
            </a:r>
            <a:r>
              <a:rPr lang="es-AR" sz="1800" dirty="0" err="1">
                <a:effectLst/>
                <a:latin typeface="Times New Roman" panose="02020603050405020304" pitchFamily="18" charset="0"/>
                <a:ea typeface="Times New Roman" panose="02020603050405020304" pitchFamily="18" charset="0"/>
              </a:rPr>
              <a:t>depromocionar</a:t>
            </a:r>
            <a:r>
              <a:rPr lang="es-AR" sz="1800" dirty="0">
                <a:effectLst/>
                <a:latin typeface="Times New Roman" panose="02020603050405020304" pitchFamily="18" charset="0"/>
                <a:ea typeface="Times New Roman" panose="02020603050405020304" pitchFamily="18" charset="0"/>
              </a:rPr>
              <a:t>, desde =5 con el comando </a:t>
            </a:r>
            <a:r>
              <a:rPr lang="es-AR" sz="1800" b="1" dirty="0">
                <a:effectLst/>
                <a:latin typeface="Times New Roman" panose="02020603050405020304" pitchFamily="18" charset="0"/>
                <a:ea typeface="Times New Roman" panose="02020603050405020304" pitchFamily="18" charset="0"/>
              </a:rPr>
              <a:t>PD</a:t>
            </a:r>
            <a:r>
              <a:rPr lang="es-AR" sz="1800" dirty="0">
                <a:effectLst/>
                <a:latin typeface="Times New Roman" panose="02020603050405020304" pitchFamily="18" charset="0"/>
                <a:ea typeface="Times New Roman" panose="02020603050405020304" pitchFamily="18" charset="0"/>
              </a:rPr>
              <a:t>.</a:t>
            </a:r>
          </a:p>
          <a:p>
            <a:pPr marL="449580" algn="just"/>
            <a:r>
              <a:rPr lang="es-AR" sz="1800" dirty="0">
                <a:effectLst/>
                <a:latin typeface="Times New Roman" panose="02020603050405020304" pitchFamily="18" charset="0"/>
                <a:ea typeface="Times New Roman" panose="02020603050405020304" pitchFamily="18" charset="0"/>
              </a:rPr>
              <a:t> </a:t>
            </a:r>
          </a:p>
          <a:p>
            <a:pPr marL="449580" algn="just"/>
            <a:r>
              <a:rPr lang="es-AR" sz="1800" dirty="0">
                <a:effectLst/>
                <a:latin typeface="Times New Roman" panose="02020603050405020304" pitchFamily="18" charset="0"/>
                <a:ea typeface="Times New Roman" panose="02020603050405020304" pitchFamily="18" charset="0"/>
              </a:rPr>
              <a:t>Al realizar la Promoción a </a:t>
            </a:r>
            <a:r>
              <a:rPr lang="es-AR" sz="1800" b="1" dirty="0">
                <a:effectLst/>
                <a:latin typeface="Times New Roman" panose="02020603050405020304" pitchFamily="18" charset="0"/>
                <a:ea typeface="Times New Roman" panose="02020603050405020304" pitchFamily="18" charset="0"/>
              </a:rPr>
              <a:t>Desarrollo</a:t>
            </a:r>
            <a:r>
              <a:rPr lang="es-AR" sz="1800" dirty="0">
                <a:effectLst/>
                <a:latin typeface="Times New Roman" panose="02020603050405020304" pitchFamily="18" charset="0"/>
                <a:ea typeface="Times New Roman" panose="02020603050405020304" pitchFamily="18" charset="0"/>
              </a:rPr>
              <a:t>, Change Man instala el Paquete de Cambios en </a:t>
            </a:r>
            <a:r>
              <a:rPr lang="es-AR" sz="1800" b="1" dirty="0">
                <a:effectLst/>
                <a:latin typeface="Times New Roman" panose="02020603050405020304" pitchFamily="18" charset="0"/>
                <a:ea typeface="Times New Roman" panose="02020603050405020304" pitchFamily="18" charset="0"/>
              </a:rPr>
              <a:t>Desarrollo </a:t>
            </a:r>
            <a:r>
              <a:rPr lang="es-AR" sz="1800" dirty="0">
                <a:effectLst/>
                <a:latin typeface="Times New Roman" panose="02020603050405020304" pitchFamily="18" charset="0"/>
                <a:ea typeface="Times New Roman" panose="02020603050405020304" pitchFamily="18" charset="0"/>
              </a:rPr>
              <a:t>y  realiza los BIND correspondientes y los NEWCOPY de CICS requeridos.</a:t>
            </a:r>
          </a:p>
          <a:p>
            <a:pPr marL="449580" algn="just"/>
            <a:r>
              <a:rPr lang="es-AR" sz="1800" dirty="0">
                <a:effectLst/>
                <a:latin typeface="Times New Roman" panose="02020603050405020304" pitchFamily="18" charset="0"/>
                <a:ea typeface="Times New Roman" panose="02020603050405020304" pitchFamily="18" charset="0"/>
              </a:rPr>
              <a:t>	El ambiente de desarrollo esta compuesto por las </a:t>
            </a:r>
            <a:r>
              <a:rPr lang="es-AR" sz="1800" dirty="0" err="1">
                <a:effectLst/>
                <a:latin typeface="Times New Roman" panose="02020603050405020304" pitchFamily="18" charset="0"/>
                <a:ea typeface="Times New Roman" panose="02020603050405020304" pitchFamily="18" charset="0"/>
              </a:rPr>
              <a:t>librerias</a:t>
            </a:r>
            <a:r>
              <a:rPr lang="es-AR" sz="1800" dirty="0">
                <a:effectLst/>
                <a:latin typeface="Times New Roman" panose="02020603050405020304" pitchFamily="18" charset="0"/>
                <a:ea typeface="Times New Roman" panose="02020603050405020304" pitchFamily="18" charset="0"/>
              </a:rPr>
              <a:t>:</a:t>
            </a:r>
          </a:p>
          <a:p>
            <a:pPr marL="449580" algn="just"/>
            <a:r>
              <a:rPr lang="es-AR" sz="1800" dirty="0">
                <a:effectLst/>
                <a:latin typeface="Times New Roman" panose="02020603050405020304" pitchFamily="18" charset="0"/>
                <a:ea typeface="Times New Roman" panose="02020603050405020304" pitchFamily="18" charset="0"/>
              </a:rPr>
              <a:t>		  </a:t>
            </a:r>
            <a:r>
              <a:rPr lang="es-AR" sz="1800" dirty="0">
                <a:effectLst/>
                <a:latin typeface="Courier New" panose="02070309020205020404" pitchFamily="49" charset="0"/>
                <a:ea typeface="Times New Roman" panose="02020603050405020304" pitchFamily="18" charset="0"/>
                <a:cs typeface="Times New Roman" panose="02020603050405020304" pitchFamily="18" charset="0"/>
              </a:rPr>
              <a:t>CMN.ABASE.BAT   (Elementos BATCH)</a:t>
            </a:r>
            <a:endParaRPr lang="es-AR" sz="1800" dirty="0">
              <a:effectLst/>
              <a:latin typeface="Times New Roman" panose="02020603050405020304" pitchFamily="18" charset="0"/>
              <a:ea typeface="Times New Roman" panose="02020603050405020304" pitchFamily="18" charset="0"/>
            </a:endParaRPr>
          </a:p>
          <a:p>
            <a:pPr marL="449580" algn="just"/>
            <a:r>
              <a:rPr lang="es-AR" sz="1800" dirty="0">
                <a:effectLst/>
                <a:latin typeface="Courier New" panose="02070309020205020404" pitchFamily="49" charset="0"/>
                <a:ea typeface="Times New Roman" panose="02020603050405020304" pitchFamily="18" charset="0"/>
                <a:cs typeface="Times New Roman" panose="02020603050405020304" pitchFamily="18" charset="0"/>
              </a:rPr>
              <a:t>		 CMN.ABASE.RUT</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Elementos</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RUTINAS)</a:t>
            </a:r>
            <a:endParaRPr lang="es-AR" sz="1800" dirty="0">
              <a:effectLst/>
              <a:latin typeface="Times New Roman" panose="02020603050405020304" pitchFamily="18" charset="0"/>
              <a:ea typeface="Times New Roman" panose="02020603050405020304" pitchFamily="18" charset="0"/>
            </a:endParaRPr>
          </a:p>
          <a:p>
            <a:pPr marL="449580" algn="just"/>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AR" sz="1800" dirty="0">
                <a:effectLst/>
                <a:latin typeface="Courier New" panose="02070309020205020404" pitchFamily="49" charset="0"/>
                <a:ea typeface="Times New Roman" panose="02020603050405020304" pitchFamily="18" charset="0"/>
                <a:cs typeface="Times New Roman" panose="02020603050405020304" pitchFamily="18" charset="0"/>
              </a:rPr>
              <a:t> CMN.ABASE.**</a:t>
            </a:r>
            <a:endParaRPr lang="es-AR" sz="1800" dirty="0">
              <a:effectLst/>
              <a:latin typeface="Times New Roman" panose="02020603050405020304" pitchFamily="18" charset="0"/>
              <a:ea typeface="Times New Roman" panose="02020603050405020304" pitchFamily="18" charset="0"/>
            </a:endParaRPr>
          </a:p>
          <a:p>
            <a:pPr marL="449580" algn="just"/>
            <a:r>
              <a:rPr lang="en-US" sz="1800" dirty="0">
                <a:effectLst/>
                <a:latin typeface="Times New Roman" panose="02020603050405020304" pitchFamily="18" charset="0"/>
                <a:ea typeface="Times New Roman" panose="02020603050405020304" pitchFamily="18" charset="0"/>
              </a:rPr>
              <a:t> </a:t>
            </a:r>
            <a:endParaRPr lang="es-AR" sz="1800" dirty="0">
              <a:effectLst/>
              <a:latin typeface="Times New Roman" panose="02020603050405020304" pitchFamily="18" charset="0"/>
              <a:ea typeface="Times New Roman" panose="02020603050405020304" pitchFamily="18" charset="0"/>
            </a:endParaRPr>
          </a:p>
          <a:p>
            <a:pPr marL="449580" algn="just"/>
            <a:r>
              <a:rPr lang="es-AR" sz="1800" dirty="0">
                <a:effectLst/>
                <a:latin typeface="Times New Roman" panose="02020603050405020304" pitchFamily="18" charset="0"/>
                <a:ea typeface="Times New Roman" panose="02020603050405020304" pitchFamily="18" charset="0"/>
              </a:rPr>
              <a:t>Al realizar la Promoción a </a:t>
            </a:r>
            <a:r>
              <a:rPr lang="es-AR" sz="1800" b="1" dirty="0">
                <a:effectLst/>
                <a:latin typeface="Times New Roman" panose="02020603050405020304" pitchFamily="18" charset="0"/>
                <a:ea typeface="Times New Roman" panose="02020603050405020304" pitchFamily="18" charset="0"/>
              </a:rPr>
              <a:t>Integración</a:t>
            </a:r>
            <a:r>
              <a:rPr lang="es-AR" sz="1800" dirty="0">
                <a:effectLst/>
                <a:latin typeface="Times New Roman" panose="02020603050405020304" pitchFamily="18" charset="0"/>
                <a:ea typeface="Times New Roman" panose="02020603050405020304" pitchFamily="18" charset="0"/>
              </a:rPr>
              <a:t>, Change Man instala el Paquete de Cambios en </a:t>
            </a:r>
            <a:r>
              <a:rPr lang="es-AR" sz="1800" b="1" dirty="0">
                <a:effectLst/>
                <a:latin typeface="Times New Roman" panose="02020603050405020304" pitchFamily="18" charset="0"/>
                <a:ea typeface="Times New Roman" panose="02020603050405020304" pitchFamily="18" charset="0"/>
              </a:rPr>
              <a:t>Integración</a:t>
            </a:r>
            <a:r>
              <a:rPr lang="es-AR" sz="1800" dirty="0">
                <a:effectLst/>
                <a:latin typeface="Times New Roman" panose="02020603050405020304" pitchFamily="18" charset="0"/>
                <a:ea typeface="Times New Roman" panose="02020603050405020304" pitchFamily="18" charset="0"/>
              </a:rPr>
              <a:t> y  realiza los BIND correspondientes y los NEWCOPY de CICS requeridos. </a:t>
            </a:r>
          </a:p>
          <a:p>
            <a:pPr marL="449580" algn="just"/>
            <a:r>
              <a:rPr lang="es-AR" sz="1800" dirty="0">
                <a:effectLst/>
                <a:latin typeface="Times New Roman" panose="02020603050405020304" pitchFamily="18" charset="0"/>
                <a:ea typeface="Times New Roman" panose="02020603050405020304" pitchFamily="18" charset="0"/>
              </a:rPr>
              <a:t> </a:t>
            </a:r>
          </a:p>
          <a:p>
            <a:pPr marL="449580" algn="just"/>
            <a:r>
              <a:rPr lang="es-AR" sz="1800" dirty="0">
                <a:effectLst/>
                <a:latin typeface="Times New Roman" panose="02020603050405020304" pitchFamily="18" charset="0"/>
                <a:ea typeface="Times New Roman" panose="02020603050405020304" pitchFamily="18" charset="0"/>
              </a:rPr>
              <a:t>Al realizar la Promoción a </a:t>
            </a:r>
            <a:r>
              <a:rPr lang="es-AR" sz="1800" b="1" dirty="0">
                <a:effectLst/>
                <a:latin typeface="Times New Roman" panose="02020603050405020304" pitchFamily="18" charset="0"/>
                <a:ea typeface="Times New Roman" panose="02020603050405020304" pitchFamily="18" charset="0"/>
              </a:rPr>
              <a:t>Pre-Producción</a:t>
            </a:r>
            <a:r>
              <a:rPr lang="es-AR" sz="1800" dirty="0">
                <a:effectLst/>
                <a:latin typeface="Times New Roman" panose="02020603050405020304" pitchFamily="18" charset="0"/>
                <a:ea typeface="Times New Roman" panose="02020603050405020304" pitchFamily="18" charset="0"/>
              </a:rPr>
              <a:t>, Change Man instala el Paquete de Cambios en </a:t>
            </a:r>
            <a:r>
              <a:rPr lang="es-AR" sz="1800" b="1" dirty="0">
                <a:effectLst/>
                <a:latin typeface="Times New Roman" panose="02020603050405020304" pitchFamily="18" charset="0"/>
                <a:ea typeface="Times New Roman" panose="02020603050405020304" pitchFamily="18" charset="0"/>
              </a:rPr>
              <a:t>Pre-Producción</a:t>
            </a:r>
            <a:r>
              <a:rPr lang="es-AR" sz="1800" dirty="0">
                <a:effectLst/>
                <a:latin typeface="Times New Roman" panose="02020603050405020304" pitchFamily="18" charset="0"/>
                <a:ea typeface="Times New Roman" panose="02020603050405020304" pitchFamily="18" charset="0"/>
              </a:rPr>
              <a:t> y  realiza los BIND correspondientes y los NEWCOPY de CICS requeridos.</a:t>
            </a:r>
          </a:p>
          <a:p>
            <a:pPr marL="449580" algn="just"/>
            <a:r>
              <a:rPr lang="es-AR" sz="1800" dirty="0">
                <a:effectLst/>
                <a:latin typeface="Times New Roman" panose="02020603050405020304" pitchFamily="18" charset="0"/>
                <a:ea typeface="Times New Roman" panose="02020603050405020304" pitchFamily="18" charset="0"/>
              </a:rPr>
              <a:t> </a:t>
            </a:r>
          </a:p>
          <a:p>
            <a:pPr marL="449580" algn="just"/>
            <a:r>
              <a:rPr lang="es-AR" sz="1800" dirty="0">
                <a:effectLst/>
                <a:latin typeface="Times New Roman" panose="02020603050405020304" pitchFamily="18" charset="0"/>
                <a:ea typeface="Times New Roman" panose="02020603050405020304" pitchFamily="18" charset="0"/>
              </a:rPr>
              <a:t>Los niveles de promoción son:</a:t>
            </a:r>
          </a:p>
          <a:p>
            <a:pPr marL="342900" lvl="0" indent="-342900" algn="just">
              <a:buFont typeface="+mj-lt"/>
              <a:buAutoNum type="arabicParenR"/>
              <a:tabLst>
                <a:tab pos="1127760" algn="l"/>
              </a:tabLst>
            </a:pPr>
            <a:r>
              <a:rPr lang="es-AR" sz="1800" dirty="0">
                <a:effectLst/>
                <a:latin typeface="Times New Roman" panose="02020603050405020304" pitchFamily="18" charset="0"/>
                <a:ea typeface="Times New Roman" panose="02020603050405020304" pitchFamily="18" charset="0"/>
              </a:rPr>
              <a:t>Desarrollo,</a:t>
            </a:r>
          </a:p>
          <a:p>
            <a:pPr marL="342900" lvl="0" indent="-342900" algn="just">
              <a:buFont typeface="+mj-lt"/>
              <a:buAutoNum type="arabicParenR"/>
              <a:tabLst>
                <a:tab pos="1127760" algn="l"/>
              </a:tabLst>
            </a:pPr>
            <a:r>
              <a:rPr lang="es-AR" sz="1800" dirty="0">
                <a:effectLst/>
                <a:latin typeface="Times New Roman" panose="02020603050405020304" pitchFamily="18" charset="0"/>
                <a:ea typeface="Times New Roman" panose="02020603050405020304" pitchFamily="18" charset="0"/>
              </a:rPr>
              <a:t>Integración y </a:t>
            </a:r>
          </a:p>
          <a:p>
            <a:pPr marL="342900" lvl="0" indent="-342900" algn="just">
              <a:buFont typeface="+mj-lt"/>
              <a:buAutoNum type="arabicParenR"/>
              <a:tabLst>
                <a:tab pos="1127760" algn="l"/>
              </a:tabLst>
            </a:pPr>
            <a:r>
              <a:rPr lang="es-AR" sz="1800" dirty="0">
                <a:effectLst/>
                <a:latin typeface="Times New Roman" panose="02020603050405020304" pitchFamily="18" charset="0"/>
                <a:ea typeface="Times New Roman" panose="02020603050405020304" pitchFamily="18" charset="0"/>
              </a:rPr>
              <a:t>Pre-Producción.</a:t>
            </a:r>
          </a:p>
          <a:p>
            <a:pPr marL="899160" algn="just"/>
            <a:r>
              <a:rPr lang="es-AR" sz="1800" dirty="0">
                <a:effectLst/>
                <a:latin typeface="Times New Roman" panose="02020603050405020304" pitchFamily="18" charset="0"/>
                <a:ea typeface="Times New Roman" panose="02020603050405020304" pitchFamily="18" charset="0"/>
              </a:rPr>
              <a:t> </a:t>
            </a:r>
          </a:p>
          <a:p>
            <a:pPr marL="449580"/>
            <a:endParaRPr lang="es-AR" sz="1800" dirty="0">
              <a:effectLst/>
              <a:latin typeface="Times New Roman" panose="02020603050405020304" pitchFamily="18" charset="0"/>
              <a:ea typeface="Times New Roman" panose="02020603050405020304" pitchFamily="18" charset="0"/>
            </a:endParaRPr>
          </a:p>
          <a:p>
            <a:pPr marL="449580"/>
            <a:r>
              <a:rPr lang="es-ES" sz="1800" dirty="0">
                <a:effectLst/>
                <a:latin typeface="Times New Roman" panose="02020603050405020304" pitchFamily="18" charset="0"/>
                <a:ea typeface="Times New Roman" panose="02020603050405020304" pitchFamily="18" charset="0"/>
              </a:rPr>
              <a:t> </a:t>
            </a:r>
            <a:endParaRPr lang="es-AR" sz="1800" dirty="0">
              <a:effectLst/>
              <a:latin typeface="Times New Roman" panose="02020603050405020304" pitchFamily="18" charset="0"/>
              <a:ea typeface="Times New Roman" panose="02020603050405020304" pitchFamily="18" charset="0"/>
            </a:endParaRPr>
          </a:p>
          <a:p>
            <a:br>
              <a:rPr lang="es-AR" sz="1800" dirty="0">
                <a:effectLst/>
                <a:latin typeface="Times New Roman" panose="02020603050405020304" pitchFamily="18" charset="0"/>
                <a:ea typeface="Times New Roman" panose="02020603050405020304" pitchFamily="18" charset="0"/>
              </a:rPr>
            </a:br>
            <a:endParaRPr lang="es-AR"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8227436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381F83-1FB0-A2D8-D98E-95B95F28A73B}"/>
            </a:ext>
          </a:extLst>
        </p:cNvPr>
        <p:cNvGrpSpPr/>
        <p:nvPr/>
      </p:nvGrpSpPr>
      <p:grpSpPr>
        <a:xfrm>
          <a:off x="0" y="0"/>
          <a:ext cx="0" cy="0"/>
          <a:chOff x="0" y="0"/>
          <a:chExt cx="0" cy="0"/>
        </a:xfrm>
      </p:grpSpPr>
      <p:sp>
        <p:nvSpPr>
          <p:cNvPr id="3" name="Subtítulo 2">
            <a:extLst>
              <a:ext uri="{FF2B5EF4-FFF2-40B4-BE49-F238E27FC236}">
                <a16:creationId xmlns:a16="http://schemas.microsoft.com/office/drawing/2014/main" id="{802A1151-3FA7-60A6-E425-F68153C00D0C}"/>
              </a:ext>
            </a:extLst>
          </p:cNvPr>
          <p:cNvSpPr>
            <a:spLocks noGrp="1"/>
          </p:cNvSpPr>
          <p:nvPr>
            <p:ph type="subTitle" idx="1"/>
          </p:nvPr>
        </p:nvSpPr>
        <p:spPr/>
        <p:txBody>
          <a:bodyPr>
            <a:normAutofit fontScale="25000" lnSpcReduction="20000"/>
          </a:bodyPr>
          <a:lstStyle/>
          <a:p>
            <a:pPr algn="r"/>
            <a:endParaRPr lang="es-MX" dirty="0"/>
          </a:p>
          <a:p>
            <a:pPr algn="r"/>
            <a:endParaRPr lang="es-MX" dirty="0"/>
          </a:p>
          <a:p>
            <a:pPr algn="r"/>
            <a:endParaRPr lang="es-MX" dirty="0"/>
          </a:p>
          <a:p>
            <a:pPr algn="r"/>
            <a:r>
              <a:rPr lang="es-MX" sz="5500" dirty="0"/>
              <a:t> </a:t>
            </a:r>
            <a:endParaRPr lang="es-AR" sz="5500" dirty="0"/>
          </a:p>
        </p:txBody>
      </p:sp>
      <p:sp>
        <p:nvSpPr>
          <p:cNvPr id="2" name="CuadroTexto 1">
            <a:extLst>
              <a:ext uri="{FF2B5EF4-FFF2-40B4-BE49-F238E27FC236}">
                <a16:creationId xmlns:a16="http://schemas.microsoft.com/office/drawing/2014/main" id="{33435878-C776-9CCE-2AD5-8BCC47BA42F9}"/>
              </a:ext>
            </a:extLst>
          </p:cNvPr>
          <p:cNvSpPr txBox="1"/>
          <p:nvPr/>
        </p:nvSpPr>
        <p:spPr>
          <a:xfrm>
            <a:off x="947566" y="779011"/>
            <a:ext cx="9487907" cy="6224781"/>
          </a:xfrm>
          <a:prstGeom prst="rect">
            <a:avLst/>
          </a:prstGeom>
          <a:noFill/>
        </p:spPr>
        <p:txBody>
          <a:bodyPr wrap="square" rtlCol="0">
            <a:spAutoFit/>
          </a:bodyPr>
          <a:lstStyle/>
          <a:p>
            <a:pPr algn="just">
              <a:spcBef>
                <a:spcPts val="1200"/>
              </a:spcBef>
              <a:spcAft>
                <a:spcPts val="300"/>
              </a:spcAft>
            </a:pPr>
            <a:r>
              <a:rPr lang="es-AR" sz="1800" b="1" dirty="0">
                <a:effectLst/>
                <a:latin typeface="Times New Roman" panose="02020603050405020304" pitchFamily="18" charset="0"/>
              </a:rPr>
              <a:t>7) </a:t>
            </a:r>
            <a:r>
              <a:rPr lang="es-AR" sz="1800" b="1" dirty="0" err="1">
                <a:effectLst/>
                <a:latin typeface="Times New Roman" panose="02020603050405020304" pitchFamily="18" charset="0"/>
              </a:rPr>
              <a:t>Freeze</a:t>
            </a:r>
            <a:r>
              <a:rPr lang="es-AR" sz="1800" b="1" dirty="0">
                <a:effectLst/>
                <a:latin typeface="Times New Roman" panose="02020603050405020304" pitchFamily="18" charset="0"/>
              </a:rPr>
              <a:t> del Paquete de Cambios.</a:t>
            </a:r>
          </a:p>
          <a:p>
            <a:pPr marL="449580" algn="just"/>
            <a:r>
              <a:rPr lang="es-AR" sz="1800" dirty="0">
                <a:effectLst/>
                <a:latin typeface="Times New Roman" panose="02020603050405020304" pitchFamily="18" charset="0"/>
                <a:ea typeface="Times New Roman" panose="02020603050405020304" pitchFamily="18" charset="0"/>
              </a:rPr>
              <a:t>Para acceder a este servicio, teclear =2 o desde =5 con el comando F1/F2 delante del expediente a congelar  y seguir instrucciones:</a:t>
            </a:r>
          </a:p>
          <a:p>
            <a:pPr marL="449580" algn="just"/>
            <a:r>
              <a:rPr lang="es-AR" sz="1800" dirty="0">
                <a:effectLst/>
                <a:latin typeface="Times New Roman" panose="02020603050405020304" pitchFamily="18" charset="0"/>
                <a:ea typeface="Times New Roman" panose="02020603050405020304" pitchFamily="18" charset="0"/>
              </a:rPr>
              <a:t> </a:t>
            </a:r>
          </a:p>
          <a:p>
            <a:pPr marL="449580" algn="just"/>
            <a:r>
              <a:rPr lang="es-AR" sz="1800" dirty="0">
                <a:effectLst/>
                <a:latin typeface="Times New Roman" panose="02020603050405020304" pitchFamily="18" charset="0"/>
                <a:ea typeface="Times New Roman" panose="02020603050405020304" pitchFamily="18" charset="0"/>
              </a:rPr>
              <a:t>Tras el proceso de Congelado o </a:t>
            </a:r>
            <a:r>
              <a:rPr lang="es-AR" sz="1800" dirty="0" err="1">
                <a:effectLst/>
                <a:latin typeface="Times New Roman" panose="02020603050405020304" pitchFamily="18" charset="0"/>
                <a:ea typeface="Times New Roman" panose="02020603050405020304" pitchFamily="18" charset="0"/>
              </a:rPr>
              <a:t>Freeze</a:t>
            </a:r>
            <a:r>
              <a:rPr lang="es-AR" sz="1800" dirty="0">
                <a:effectLst/>
                <a:latin typeface="Times New Roman" panose="02020603050405020304" pitchFamily="18" charset="0"/>
                <a:ea typeface="Times New Roman" panose="02020603050405020304" pitchFamily="18" charset="0"/>
              </a:rPr>
              <a:t>, Change Man Promociona automáticamente el Paquete de Cambios a Calidad y comunica al primer nivel de Aprobadores la disponibilidad del Paquete de Cambios para su Aprobación. Este proceso impide la modificación de los miembros del expediente.</a:t>
            </a:r>
          </a:p>
          <a:p>
            <a:pPr marL="449580" algn="just"/>
            <a:r>
              <a:rPr lang="es-AR" sz="1800" dirty="0">
                <a:effectLst/>
                <a:latin typeface="Times New Roman" panose="02020603050405020304" pitchFamily="18" charset="0"/>
                <a:ea typeface="Times New Roman" panose="02020603050405020304" pitchFamily="18" charset="0"/>
              </a:rPr>
              <a:t> </a:t>
            </a:r>
          </a:p>
          <a:p>
            <a:pPr marL="449580" algn="just"/>
            <a:r>
              <a:rPr lang="es-AR" sz="1800" dirty="0">
                <a:effectLst/>
                <a:latin typeface="Times New Roman" panose="02020603050405020304" pitchFamily="18" charset="0"/>
                <a:ea typeface="Times New Roman" panose="02020603050405020304" pitchFamily="18" charset="0"/>
              </a:rPr>
              <a:t>Cuando se realiza </a:t>
            </a:r>
            <a:r>
              <a:rPr lang="es-AR" sz="1800" dirty="0" err="1">
                <a:effectLst/>
                <a:latin typeface="Times New Roman" panose="02020603050405020304" pitchFamily="18" charset="0"/>
                <a:ea typeface="Times New Roman" panose="02020603050405020304" pitchFamily="18" charset="0"/>
              </a:rPr>
              <a:t>Freeze</a:t>
            </a:r>
            <a:r>
              <a:rPr lang="es-AR" sz="1800" dirty="0">
                <a:effectLst/>
                <a:latin typeface="Times New Roman" panose="02020603050405020304" pitchFamily="18" charset="0"/>
                <a:ea typeface="Times New Roman" panose="02020603050405020304" pitchFamily="18" charset="0"/>
              </a:rPr>
              <a:t> en BATCH, se activa el </a:t>
            </a:r>
            <a:r>
              <a:rPr lang="es-AR" sz="1800" b="1" dirty="0">
                <a:effectLst/>
                <a:latin typeface="Times New Roman" panose="02020603050405020304" pitchFamily="18" charset="0"/>
                <a:ea typeface="Times New Roman" panose="02020603050405020304" pitchFamily="18" charset="0"/>
              </a:rPr>
              <a:t>indicador de FREEZE en proceso</a:t>
            </a:r>
            <a:r>
              <a:rPr lang="es-AR" sz="1800" dirty="0">
                <a:effectLst/>
                <a:latin typeface="Times New Roman" panose="02020603050405020304" pitchFamily="18" charset="0"/>
                <a:ea typeface="Times New Roman" panose="02020603050405020304" pitchFamily="18" charset="0"/>
              </a:rPr>
              <a:t>, hasta que finaliza la operación. Si por cualquier razón dicha operación no termina con éxito, es necesario utilizar la función =2.3 para reinicializar dicho indicador.</a:t>
            </a:r>
          </a:p>
          <a:p>
            <a:pPr marL="449580" algn="just"/>
            <a:r>
              <a:rPr lang="es-AR" sz="1800" dirty="0">
                <a:effectLst/>
                <a:latin typeface="Times New Roman" panose="02020603050405020304" pitchFamily="18" charset="0"/>
                <a:ea typeface="Times New Roman" panose="02020603050405020304" pitchFamily="18" charset="0"/>
              </a:rPr>
              <a:t> </a:t>
            </a:r>
          </a:p>
          <a:p>
            <a:pPr marL="449580" algn="just"/>
            <a:r>
              <a:rPr lang="es-AR" sz="1800" dirty="0">
                <a:effectLst/>
                <a:latin typeface="Times New Roman" panose="02020603050405020304" pitchFamily="18" charset="0"/>
                <a:ea typeface="Times New Roman" panose="02020603050405020304" pitchFamily="18" charset="0"/>
              </a:rPr>
              <a:t>Luego de esta instancia, se debe completar la “Solicitud de implementación de Change Man” que esta en Lotus Notes.</a:t>
            </a:r>
          </a:p>
          <a:p>
            <a:pPr marL="449580" algn="just"/>
            <a:r>
              <a:rPr lang="es-AR" sz="1800" dirty="0">
                <a:effectLst/>
                <a:latin typeface="Times New Roman" panose="02020603050405020304" pitchFamily="18" charset="0"/>
                <a:ea typeface="Times New Roman" panose="02020603050405020304" pitchFamily="18" charset="0"/>
              </a:rPr>
              <a:t>El procedimiento consiste en tomar la información de control del expediente con la ejecución del comando </a:t>
            </a:r>
            <a:r>
              <a:rPr lang="es-AR" sz="1800" b="1" dirty="0">
                <a:effectLst/>
                <a:latin typeface="Times New Roman" panose="02020603050405020304" pitchFamily="18" charset="0"/>
                <a:ea typeface="Times New Roman" panose="02020603050405020304" pitchFamily="18" charset="0"/>
              </a:rPr>
              <a:t>U1 </a:t>
            </a:r>
            <a:r>
              <a:rPr lang="es-AR" sz="1800" dirty="0">
                <a:effectLst/>
                <a:latin typeface="Times New Roman" panose="02020603050405020304" pitchFamily="18" charset="0"/>
                <a:ea typeface="Times New Roman" panose="02020603050405020304" pitchFamily="18" charset="0"/>
              </a:rPr>
              <a:t>desde =5 </a:t>
            </a:r>
            <a:r>
              <a:rPr lang="es-AR" sz="1800" dirty="0" err="1">
                <a:effectLst/>
                <a:latin typeface="Times New Roman" panose="02020603050405020304" pitchFamily="18" charset="0"/>
                <a:ea typeface="Times New Roman" panose="02020603050405020304" pitchFamily="18" charset="0"/>
              </a:rPr>
              <a:t>ó</a:t>
            </a:r>
            <a:r>
              <a:rPr lang="es-AR" sz="1800" dirty="0">
                <a:effectLst/>
                <a:latin typeface="Times New Roman" panose="02020603050405020304" pitchFamily="18" charset="0"/>
                <a:ea typeface="Times New Roman" panose="02020603050405020304" pitchFamily="18" charset="0"/>
              </a:rPr>
              <a:t> =1.2.1, cortar esta pantalla y pegarla al formulario.</a:t>
            </a:r>
          </a:p>
          <a:p>
            <a:pPr marL="899160" algn="just"/>
            <a:r>
              <a:rPr lang="es-AR" sz="1800" dirty="0">
                <a:effectLst/>
                <a:latin typeface="Times New Roman" panose="02020603050405020304" pitchFamily="18" charset="0"/>
                <a:ea typeface="Times New Roman" panose="02020603050405020304" pitchFamily="18" charset="0"/>
              </a:rPr>
              <a:t> </a:t>
            </a:r>
          </a:p>
          <a:p>
            <a:pPr marL="449580"/>
            <a:endParaRPr lang="es-AR" sz="1800" dirty="0">
              <a:effectLst/>
              <a:latin typeface="Times New Roman" panose="02020603050405020304" pitchFamily="18" charset="0"/>
              <a:ea typeface="Times New Roman" panose="02020603050405020304" pitchFamily="18" charset="0"/>
            </a:endParaRPr>
          </a:p>
          <a:p>
            <a:pPr marL="449580"/>
            <a:r>
              <a:rPr lang="es-ES" sz="1800" dirty="0">
                <a:effectLst/>
                <a:latin typeface="Times New Roman" panose="02020603050405020304" pitchFamily="18" charset="0"/>
                <a:ea typeface="Times New Roman" panose="02020603050405020304" pitchFamily="18" charset="0"/>
              </a:rPr>
              <a:t> </a:t>
            </a:r>
            <a:endParaRPr lang="es-AR" sz="1800" dirty="0">
              <a:effectLst/>
              <a:latin typeface="Times New Roman" panose="02020603050405020304" pitchFamily="18" charset="0"/>
              <a:ea typeface="Times New Roman" panose="02020603050405020304" pitchFamily="18" charset="0"/>
            </a:endParaRPr>
          </a:p>
          <a:p>
            <a:br>
              <a:rPr lang="es-AR" sz="1800" dirty="0">
                <a:effectLst/>
                <a:latin typeface="Times New Roman" panose="02020603050405020304" pitchFamily="18" charset="0"/>
                <a:ea typeface="Times New Roman" panose="02020603050405020304" pitchFamily="18" charset="0"/>
              </a:rPr>
            </a:br>
            <a:endParaRPr lang="es-AR"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6268427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A427B8-E894-662E-8BB4-A9C0F3FE285E}"/>
            </a:ext>
          </a:extLst>
        </p:cNvPr>
        <p:cNvGrpSpPr/>
        <p:nvPr/>
      </p:nvGrpSpPr>
      <p:grpSpPr>
        <a:xfrm>
          <a:off x="0" y="0"/>
          <a:ext cx="0" cy="0"/>
          <a:chOff x="0" y="0"/>
          <a:chExt cx="0" cy="0"/>
        </a:xfrm>
      </p:grpSpPr>
      <p:sp>
        <p:nvSpPr>
          <p:cNvPr id="3" name="Subtítulo 2">
            <a:extLst>
              <a:ext uri="{FF2B5EF4-FFF2-40B4-BE49-F238E27FC236}">
                <a16:creationId xmlns:a16="http://schemas.microsoft.com/office/drawing/2014/main" id="{40401DBA-DE5E-BF1C-01F7-4BC98FEE2483}"/>
              </a:ext>
            </a:extLst>
          </p:cNvPr>
          <p:cNvSpPr>
            <a:spLocks noGrp="1"/>
          </p:cNvSpPr>
          <p:nvPr>
            <p:ph type="subTitle" idx="1"/>
          </p:nvPr>
        </p:nvSpPr>
        <p:spPr/>
        <p:txBody>
          <a:bodyPr>
            <a:normAutofit fontScale="25000" lnSpcReduction="20000"/>
          </a:bodyPr>
          <a:lstStyle/>
          <a:p>
            <a:pPr algn="r"/>
            <a:endParaRPr lang="es-MX" dirty="0"/>
          </a:p>
          <a:p>
            <a:pPr algn="r"/>
            <a:endParaRPr lang="es-MX" dirty="0"/>
          </a:p>
          <a:p>
            <a:pPr algn="r"/>
            <a:endParaRPr lang="es-MX" dirty="0"/>
          </a:p>
          <a:p>
            <a:pPr algn="r"/>
            <a:r>
              <a:rPr lang="es-MX" sz="5500" dirty="0"/>
              <a:t> </a:t>
            </a:r>
            <a:endParaRPr lang="es-AR" sz="5500" dirty="0"/>
          </a:p>
        </p:txBody>
      </p:sp>
      <p:sp>
        <p:nvSpPr>
          <p:cNvPr id="2" name="CuadroTexto 1">
            <a:extLst>
              <a:ext uri="{FF2B5EF4-FFF2-40B4-BE49-F238E27FC236}">
                <a16:creationId xmlns:a16="http://schemas.microsoft.com/office/drawing/2014/main" id="{53142760-A23E-EA40-F867-7BF2EA53E959}"/>
              </a:ext>
            </a:extLst>
          </p:cNvPr>
          <p:cNvSpPr txBox="1"/>
          <p:nvPr/>
        </p:nvSpPr>
        <p:spPr>
          <a:xfrm>
            <a:off x="956993" y="1410606"/>
            <a:ext cx="9487907" cy="4562788"/>
          </a:xfrm>
          <a:prstGeom prst="rect">
            <a:avLst/>
          </a:prstGeom>
          <a:noFill/>
        </p:spPr>
        <p:txBody>
          <a:bodyPr wrap="square" rtlCol="0">
            <a:spAutoFit/>
          </a:bodyPr>
          <a:lstStyle/>
          <a:p>
            <a:pPr algn="just">
              <a:spcBef>
                <a:spcPts val="1200"/>
              </a:spcBef>
              <a:spcAft>
                <a:spcPts val="300"/>
              </a:spcAft>
            </a:pPr>
            <a:r>
              <a:rPr lang="es-AR" sz="1800" b="1" dirty="0">
                <a:effectLst/>
                <a:latin typeface="Times New Roman" panose="02020603050405020304" pitchFamily="18" charset="0"/>
              </a:rPr>
              <a:t>8) Aprobación/Rechazo del Paquete de Cambios. (</a:t>
            </a:r>
            <a:r>
              <a:rPr lang="es-AR" sz="1800" b="1" dirty="0" err="1">
                <a:effectLst/>
                <a:latin typeface="Times New Roman" panose="02020603050405020304" pitchFamily="18" charset="0"/>
              </a:rPr>
              <a:t>Aprove</a:t>
            </a:r>
            <a:r>
              <a:rPr lang="es-AR" sz="1800" b="1" dirty="0">
                <a:effectLst/>
                <a:latin typeface="Times New Roman" panose="02020603050405020304" pitchFamily="18" charset="0"/>
              </a:rPr>
              <a:t>)</a:t>
            </a:r>
          </a:p>
          <a:p>
            <a:pPr marL="449580" algn="just"/>
            <a:r>
              <a:rPr lang="es-AR" sz="1800" dirty="0">
                <a:effectLst/>
                <a:latin typeface="Times New Roman" panose="02020603050405020304" pitchFamily="18" charset="0"/>
                <a:ea typeface="Times New Roman" panose="02020603050405020304" pitchFamily="18" charset="0"/>
              </a:rPr>
              <a:t>Luego de recibir el correo de Lotus, acceder al </a:t>
            </a:r>
            <a:r>
              <a:rPr lang="es-AR" sz="1800" dirty="0" err="1">
                <a:effectLst/>
                <a:latin typeface="Times New Roman" panose="02020603050405020304" pitchFamily="18" charset="0"/>
                <a:ea typeface="Times New Roman" panose="02020603050405020304" pitchFamily="18" charset="0"/>
              </a:rPr>
              <a:t>ChangeMan</a:t>
            </a:r>
            <a:r>
              <a:rPr lang="es-AR" sz="1800" dirty="0">
                <a:effectLst/>
                <a:latin typeface="Times New Roman" panose="02020603050405020304" pitchFamily="18" charset="0"/>
                <a:ea typeface="Times New Roman" panose="02020603050405020304" pitchFamily="18" charset="0"/>
              </a:rPr>
              <a:t> y en el menú =4 o desde =5 A1 y seguir instrucciones. Es útil visualizar previamente el contenido del expediente con QP (</a:t>
            </a:r>
            <a:r>
              <a:rPr lang="es-AR" sz="1800" dirty="0" err="1">
                <a:effectLst/>
                <a:latin typeface="Times New Roman" panose="02020603050405020304" pitchFamily="18" charset="0"/>
                <a:ea typeface="Times New Roman" panose="02020603050405020304" pitchFamily="18" charset="0"/>
              </a:rPr>
              <a:t>Query</a:t>
            </a:r>
            <a:r>
              <a:rPr lang="es-AR" sz="1800" dirty="0">
                <a:effectLst/>
                <a:latin typeface="Times New Roman" panose="02020603050405020304" pitchFamily="18" charset="0"/>
                <a:ea typeface="Times New Roman" panose="02020603050405020304" pitchFamily="18" charset="0"/>
              </a:rPr>
              <a:t> </a:t>
            </a:r>
            <a:r>
              <a:rPr lang="es-AR" sz="1800" dirty="0" err="1">
                <a:effectLst/>
                <a:latin typeface="Times New Roman" panose="02020603050405020304" pitchFamily="18" charset="0"/>
                <a:ea typeface="Times New Roman" panose="02020603050405020304" pitchFamily="18" charset="0"/>
              </a:rPr>
              <a:t>Package</a:t>
            </a:r>
            <a:r>
              <a:rPr lang="es-AR" sz="1800" dirty="0">
                <a:effectLst/>
                <a:latin typeface="Times New Roman" panose="02020603050405020304" pitchFamily="18" charset="0"/>
                <a:ea typeface="Times New Roman" panose="02020603050405020304" pitchFamily="18" charset="0"/>
              </a:rPr>
              <a:t>).</a:t>
            </a:r>
          </a:p>
          <a:p>
            <a:pPr marL="449580" algn="just"/>
            <a:r>
              <a:rPr lang="es-AR" sz="1800" dirty="0">
                <a:effectLst/>
                <a:latin typeface="Times New Roman" panose="02020603050405020304" pitchFamily="18" charset="0"/>
                <a:ea typeface="Times New Roman" panose="02020603050405020304" pitchFamily="18" charset="0"/>
              </a:rPr>
              <a:t> </a:t>
            </a:r>
          </a:p>
          <a:p>
            <a:pPr marL="449580" algn="just"/>
            <a:r>
              <a:rPr lang="es-AR" sz="1800" dirty="0">
                <a:effectLst/>
                <a:latin typeface="Times New Roman" panose="02020603050405020304" pitchFamily="18" charset="0"/>
                <a:ea typeface="Times New Roman" panose="02020603050405020304" pitchFamily="18" charset="0"/>
              </a:rPr>
              <a:t>El proceso se desarrolla de la siguiente forma:</a:t>
            </a:r>
          </a:p>
          <a:p>
            <a:pPr marL="449580" algn="just"/>
            <a:r>
              <a:rPr lang="es-AR" sz="1800" dirty="0">
                <a:effectLst/>
                <a:latin typeface="Times New Roman" panose="02020603050405020304" pitchFamily="18" charset="0"/>
                <a:ea typeface="Times New Roman" panose="02020603050405020304" pitchFamily="18" charset="0"/>
              </a:rPr>
              <a:t> </a:t>
            </a:r>
          </a:p>
          <a:p>
            <a:pPr marL="449580" algn="just"/>
            <a:r>
              <a:rPr lang="es-AR" sz="1800" dirty="0">
                <a:effectLst/>
                <a:latin typeface="Times New Roman" panose="02020603050405020304" pitchFamily="18" charset="0"/>
                <a:ea typeface="Times New Roman" panose="02020603050405020304" pitchFamily="18" charset="0"/>
              </a:rPr>
              <a:t>Tras comprobar que se han realizado las operaciones de Pruebas de Calidad exigidas, Aprobará o Rechazará el Paquete de Cambios, lo que provocará que el Paquete pase de estado </a:t>
            </a:r>
            <a:r>
              <a:rPr lang="es-AR" sz="1800" b="1" dirty="0">
                <a:effectLst/>
                <a:latin typeface="Times New Roman" panose="02020603050405020304" pitchFamily="18" charset="0"/>
                <a:ea typeface="Times New Roman" panose="02020603050405020304" pitchFamily="18" charset="0"/>
              </a:rPr>
              <a:t>FRZ (</a:t>
            </a:r>
            <a:r>
              <a:rPr lang="es-AR" sz="1800" dirty="0" err="1">
                <a:effectLst/>
                <a:latin typeface="Times New Roman" panose="02020603050405020304" pitchFamily="18" charset="0"/>
                <a:ea typeface="Times New Roman" panose="02020603050405020304" pitchFamily="18" charset="0"/>
              </a:rPr>
              <a:t>Freeze</a:t>
            </a:r>
            <a:r>
              <a:rPr lang="es-AR" sz="1800" dirty="0">
                <a:effectLst/>
                <a:latin typeface="Times New Roman" panose="02020603050405020304" pitchFamily="18" charset="0"/>
                <a:ea typeface="Times New Roman" panose="02020603050405020304" pitchFamily="18" charset="0"/>
              </a:rPr>
              <a:t>) a </a:t>
            </a:r>
            <a:r>
              <a:rPr lang="es-AR" sz="1800" b="1" dirty="0">
                <a:effectLst/>
                <a:latin typeface="Times New Roman" panose="02020603050405020304" pitchFamily="18" charset="0"/>
                <a:ea typeface="Times New Roman" panose="02020603050405020304" pitchFamily="18" charset="0"/>
              </a:rPr>
              <a:t>APR (</a:t>
            </a:r>
            <a:r>
              <a:rPr lang="es-AR" sz="1800" dirty="0">
                <a:effectLst/>
                <a:latin typeface="Times New Roman" panose="02020603050405020304" pitchFamily="18" charset="0"/>
                <a:ea typeface="Times New Roman" panose="02020603050405020304" pitchFamily="18" charset="0"/>
              </a:rPr>
              <a:t>Aprobado) y espera a que llegue el momento de su Instalación. </a:t>
            </a:r>
          </a:p>
          <a:p>
            <a:pPr marL="449580" algn="just"/>
            <a:r>
              <a:rPr lang="es-AR" sz="1800" dirty="0">
                <a:effectLst/>
                <a:latin typeface="Times New Roman" panose="02020603050405020304" pitchFamily="18" charset="0"/>
                <a:ea typeface="Times New Roman" panose="02020603050405020304" pitchFamily="18" charset="0"/>
              </a:rPr>
              <a:t> </a:t>
            </a:r>
          </a:p>
          <a:p>
            <a:pPr algn="just"/>
            <a:r>
              <a:rPr lang="es-AR" sz="1800" dirty="0">
                <a:solidFill>
                  <a:srgbClr val="000000"/>
                </a:solidFill>
                <a:effectLst/>
                <a:latin typeface="Times New Roman" panose="02020603050405020304" pitchFamily="18" charset="0"/>
                <a:ea typeface="Times New Roman" panose="02020603050405020304" pitchFamily="18" charset="0"/>
              </a:rPr>
              <a:t>Luego de comprobar que se han realizado las operaciones de Pruebas de Calidad exigidas, Aprobará o Rechazará el Paquete de Cambios, lo que provocará que el Paquete pase a estado  Aprobado(APR) y espera a que llegue el momento de su Instalación.</a:t>
            </a:r>
            <a:endParaRPr lang="es-AR" sz="1800" dirty="0">
              <a:effectLst/>
              <a:latin typeface="Times New Roman" panose="02020603050405020304" pitchFamily="18" charset="0"/>
              <a:ea typeface="Times New Roman" panose="02020603050405020304" pitchFamily="18" charset="0"/>
            </a:endParaRPr>
          </a:p>
          <a:p>
            <a:br>
              <a:rPr lang="es-AR" sz="1800" dirty="0">
                <a:effectLst/>
                <a:latin typeface="Times New Roman" panose="02020603050405020304" pitchFamily="18" charset="0"/>
                <a:ea typeface="Times New Roman" panose="02020603050405020304" pitchFamily="18" charset="0"/>
              </a:rPr>
            </a:br>
            <a:endParaRPr lang="es-AR"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0634004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F5B438-47BD-F187-12DD-CF1EA7D628A4}"/>
            </a:ext>
          </a:extLst>
        </p:cNvPr>
        <p:cNvGrpSpPr/>
        <p:nvPr/>
      </p:nvGrpSpPr>
      <p:grpSpPr>
        <a:xfrm>
          <a:off x="0" y="0"/>
          <a:ext cx="0" cy="0"/>
          <a:chOff x="0" y="0"/>
          <a:chExt cx="0" cy="0"/>
        </a:xfrm>
      </p:grpSpPr>
      <p:sp>
        <p:nvSpPr>
          <p:cNvPr id="3" name="Subtítulo 2">
            <a:extLst>
              <a:ext uri="{FF2B5EF4-FFF2-40B4-BE49-F238E27FC236}">
                <a16:creationId xmlns:a16="http://schemas.microsoft.com/office/drawing/2014/main" id="{21DCB588-13E1-3162-5931-3F036867BA4A}"/>
              </a:ext>
            </a:extLst>
          </p:cNvPr>
          <p:cNvSpPr>
            <a:spLocks noGrp="1"/>
          </p:cNvSpPr>
          <p:nvPr>
            <p:ph type="subTitle" idx="1"/>
          </p:nvPr>
        </p:nvSpPr>
        <p:spPr/>
        <p:txBody>
          <a:bodyPr>
            <a:normAutofit fontScale="25000" lnSpcReduction="20000"/>
          </a:bodyPr>
          <a:lstStyle/>
          <a:p>
            <a:pPr algn="r"/>
            <a:endParaRPr lang="es-MX" dirty="0"/>
          </a:p>
          <a:p>
            <a:pPr algn="r"/>
            <a:endParaRPr lang="es-MX" dirty="0"/>
          </a:p>
          <a:p>
            <a:pPr algn="r"/>
            <a:endParaRPr lang="es-MX" dirty="0"/>
          </a:p>
          <a:p>
            <a:pPr algn="r"/>
            <a:r>
              <a:rPr lang="es-MX" sz="5500" dirty="0"/>
              <a:t> </a:t>
            </a:r>
            <a:endParaRPr lang="es-AR" sz="5500" dirty="0"/>
          </a:p>
        </p:txBody>
      </p:sp>
      <p:sp>
        <p:nvSpPr>
          <p:cNvPr id="2" name="CuadroTexto 1">
            <a:extLst>
              <a:ext uri="{FF2B5EF4-FFF2-40B4-BE49-F238E27FC236}">
                <a16:creationId xmlns:a16="http://schemas.microsoft.com/office/drawing/2014/main" id="{704A3804-3887-C907-EE85-8592026A53FC}"/>
              </a:ext>
            </a:extLst>
          </p:cNvPr>
          <p:cNvSpPr txBox="1"/>
          <p:nvPr/>
        </p:nvSpPr>
        <p:spPr>
          <a:xfrm>
            <a:off x="956993" y="1410606"/>
            <a:ext cx="9487907" cy="4562788"/>
          </a:xfrm>
          <a:prstGeom prst="rect">
            <a:avLst/>
          </a:prstGeom>
          <a:noFill/>
        </p:spPr>
        <p:txBody>
          <a:bodyPr wrap="square" rtlCol="0">
            <a:spAutoFit/>
          </a:bodyPr>
          <a:lstStyle/>
          <a:p>
            <a:pPr algn="just">
              <a:spcBef>
                <a:spcPts val="1200"/>
              </a:spcBef>
              <a:spcAft>
                <a:spcPts val="300"/>
              </a:spcAft>
            </a:pPr>
            <a:r>
              <a:rPr lang="es-AR" sz="1800" b="1" dirty="0">
                <a:effectLst/>
                <a:latin typeface="Times New Roman" panose="02020603050405020304" pitchFamily="18" charset="0"/>
              </a:rPr>
              <a:t>9) Instalación del Paquete de Cambios.</a:t>
            </a:r>
          </a:p>
          <a:p>
            <a:pPr marL="449580" algn="just"/>
            <a:r>
              <a:rPr lang="es-AR" sz="1800" dirty="0">
                <a:effectLst/>
                <a:latin typeface="Times New Roman" panose="02020603050405020304" pitchFamily="18" charset="0"/>
                <a:ea typeface="Times New Roman" panose="02020603050405020304" pitchFamily="18" charset="0"/>
              </a:rPr>
              <a:t>Tras la Aprobación del Paquete de Cambios, Change Man se encarga de instalar en Producción los componentes y de hacer los BIND y los NEWCOPY de CICS requeridos.</a:t>
            </a:r>
          </a:p>
          <a:p>
            <a:pPr marL="449580" algn="just"/>
            <a:r>
              <a:rPr lang="es-AR" sz="1800" dirty="0">
                <a:effectLst/>
                <a:latin typeface="Times New Roman" panose="02020603050405020304" pitchFamily="18" charset="0"/>
                <a:ea typeface="Times New Roman" panose="02020603050405020304" pitchFamily="18" charset="0"/>
              </a:rPr>
              <a:t>El mecanismo de instalación es automático, y se realizara en la fecha y en el rango horario determinado por el analista.</a:t>
            </a:r>
          </a:p>
          <a:p>
            <a:pPr marL="449580" algn="just"/>
            <a:r>
              <a:rPr lang="es-AR" sz="1800" dirty="0">
                <a:effectLst/>
                <a:latin typeface="Times New Roman" panose="02020603050405020304" pitchFamily="18" charset="0"/>
                <a:ea typeface="Times New Roman" panose="02020603050405020304" pitchFamily="18" charset="0"/>
              </a:rPr>
              <a:t>El proceso tiene dos instancias representadas en el expediente:</a:t>
            </a:r>
          </a:p>
          <a:p>
            <a:pPr marL="342900" lvl="0" indent="-342900" algn="just">
              <a:buFont typeface="+mj-lt"/>
              <a:buAutoNum type="arabicParenR"/>
              <a:tabLst>
                <a:tab pos="678180" algn="l"/>
              </a:tabLst>
            </a:pPr>
            <a:r>
              <a:rPr lang="es-AR" sz="1800" dirty="0">
                <a:effectLst/>
                <a:latin typeface="Times New Roman" panose="02020603050405020304" pitchFamily="18" charset="0"/>
                <a:ea typeface="Times New Roman" panose="02020603050405020304" pitchFamily="18" charset="0"/>
              </a:rPr>
              <a:t>Si el expediente esta en estado INS, que indica que se han realizado la actualización en producción.</a:t>
            </a:r>
          </a:p>
          <a:p>
            <a:pPr marL="342900" lvl="0" indent="-342900" algn="just">
              <a:buFont typeface="+mj-lt"/>
              <a:buAutoNum type="arabicParenR"/>
              <a:tabLst>
                <a:tab pos="678180" algn="l"/>
              </a:tabLst>
            </a:pPr>
            <a:r>
              <a:rPr lang="es-AR" sz="1800" dirty="0">
                <a:effectLst/>
                <a:latin typeface="Times New Roman" panose="02020603050405020304" pitchFamily="18" charset="0"/>
                <a:ea typeface="Times New Roman" panose="02020603050405020304" pitchFamily="18" charset="0"/>
              </a:rPr>
              <a:t>Si figura como un estado BAS, indica que se ha actualizado el BASELINE.</a:t>
            </a:r>
          </a:p>
          <a:p>
            <a:pPr algn="just">
              <a:spcBef>
                <a:spcPts val="1200"/>
              </a:spcBef>
              <a:spcAft>
                <a:spcPts val="300"/>
              </a:spcAft>
            </a:pPr>
            <a:r>
              <a:rPr lang="es-AR" sz="1800" b="1" dirty="0">
                <a:effectLst/>
                <a:latin typeface="Times New Roman" panose="02020603050405020304" pitchFamily="18" charset="0"/>
              </a:rPr>
              <a:t>10) BACKOUT del Paquete de Cambios.</a:t>
            </a:r>
          </a:p>
          <a:p>
            <a:pPr marL="449580" algn="just"/>
            <a:r>
              <a:rPr lang="es-AR" sz="1800" dirty="0">
                <a:effectLst/>
                <a:latin typeface="Times New Roman" panose="02020603050405020304" pitchFamily="18" charset="0"/>
                <a:ea typeface="Times New Roman" panose="02020603050405020304" pitchFamily="18" charset="0"/>
              </a:rPr>
              <a:t>Caso de aparecer en Producción algún problema atribuible al Paquete de Cambios instalado, es posible utilizar la función </a:t>
            </a:r>
            <a:r>
              <a:rPr lang="es-AR" sz="1800" b="1" dirty="0">
                <a:effectLst/>
                <a:latin typeface="Times New Roman" panose="02020603050405020304" pitchFamily="18" charset="0"/>
                <a:ea typeface="Times New Roman" panose="02020603050405020304" pitchFamily="18" charset="0"/>
              </a:rPr>
              <a:t>BACKOUT</a:t>
            </a:r>
            <a:r>
              <a:rPr lang="es-AR" sz="1800" dirty="0">
                <a:effectLst/>
                <a:latin typeface="Times New Roman" panose="02020603050405020304" pitchFamily="18" charset="0"/>
                <a:ea typeface="Times New Roman" panose="02020603050405020304" pitchFamily="18" charset="0"/>
              </a:rPr>
              <a:t> .Para acceder a este servicio, teclear =B. Change Man desinstalará y volverá el Paquete de Cambios al estado anterior a su instalación en Producción. </a:t>
            </a:r>
          </a:p>
          <a:p>
            <a:br>
              <a:rPr lang="es-AR" sz="1800" dirty="0">
                <a:effectLst/>
                <a:latin typeface="Times New Roman" panose="02020603050405020304" pitchFamily="18" charset="0"/>
                <a:ea typeface="Times New Roman" panose="02020603050405020304" pitchFamily="18" charset="0"/>
              </a:rPr>
            </a:br>
            <a:endParaRPr lang="es-AR"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1225606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BA1545-DB0F-2720-69E6-D76077549661}"/>
            </a:ext>
          </a:extLst>
        </p:cNvPr>
        <p:cNvGrpSpPr/>
        <p:nvPr/>
      </p:nvGrpSpPr>
      <p:grpSpPr>
        <a:xfrm>
          <a:off x="0" y="0"/>
          <a:ext cx="0" cy="0"/>
          <a:chOff x="0" y="0"/>
          <a:chExt cx="0" cy="0"/>
        </a:xfrm>
      </p:grpSpPr>
      <p:sp>
        <p:nvSpPr>
          <p:cNvPr id="3" name="Subtítulo 2">
            <a:extLst>
              <a:ext uri="{FF2B5EF4-FFF2-40B4-BE49-F238E27FC236}">
                <a16:creationId xmlns:a16="http://schemas.microsoft.com/office/drawing/2014/main" id="{51946058-14AF-0249-D3A1-ACB720D1CB39}"/>
              </a:ext>
            </a:extLst>
          </p:cNvPr>
          <p:cNvSpPr>
            <a:spLocks noGrp="1"/>
          </p:cNvSpPr>
          <p:nvPr>
            <p:ph type="subTitle" idx="1"/>
          </p:nvPr>
        </p:nvSpPr>
        <p:spPr/>
        <p:txBody>
          <a:bodyPr>
            <a:normAutofit fontScale="25000" lnSpcReduction="20000"/>
          </a:bodyPr>
          <a:lstStyle/>
          <a:p>
            <a:pPr algn="r"/>
            <a:endParaRPr lang="es-MX" dirty="0"/>
          </a:p>
          <a:p>
            <a:pPr algn="r"/>
            <a:endParaRPr lang="es-MX" dirty="0"/>
          </a:p>
          <a:p>
            <a:pPr algn="r"/>
            <a:endParaRPr lang="es-MX" dirty="0"/>
          </a:p>
          <a:p>
            <a:pPr algn="r"/>
            <a:r>
              <a:rPr lang="es-MX" sz="5500" dirty="0"/>
              <a:t> </a:t>
            </a:r>
            <a:endParaRPr lang="es-AR" sz="5500" dirty="0"/>
          </a:p>
        </p:txBody>
      </p:sp>
      <p:sp>
        <p:nvSpPr>
          <p:cNvPr id="2" name="CuadroTexto 1">
            <a:extLst>
              <a:ext uri="{FF2B5EF4-FFF2-40B4-BE49-F238E27FC236}">
                <a16:creationId xmlns:a16="http://schemas.microsoft.com/office/drawing/2014/main" id="{F858E068-7E0F-B597-C395-DB21AA238558}"/>
              </a:ext>
            </a:extLst>
          </p:cNvPr>
          <p:cNvSpPr txBox="1"/>
          <p:nvPr/>
        </p:nvSpPr>
        <p:spPr>
          <a:xfrm>
            <a:off x="956993" y="1410606"/>
            <a:ext cx="9487907" cy="2069797"/>
          </a:xfrm>
          <a:prstGeom prst="rect">
            <a:avLst/>
          </a:prstGeom>
          <a:noFill/>
        </p:spPr>
        <p:txBody>
          <a:bodyPr wrap="square" rtlCol="0">
            <a:spAutoFit/>
          </a:bodyPr>
          <a:lstStyle/>
          <a:p>
            <a:pPr algn="just">
              <a:spcBef>
                <a:spcPts val="1200"/>
              </a:spcBef>
              <a:spcAft>
                <a:spcPts val="300"/>
              </a:spcAft>
            </a:pPr>
            <a:r>
              <a:rPr lang="es-AR" sz="1800" b="1" dirty="0">
                <a:effectLst/>
                <a:latin typeface="Times New Roman" panose="02020603050405020304" pitchFamily="18" charset="0"/>
              </a:rPr>
              <a:t>11) REVERT del Paquete de Cambios.</a:t>
            </a:r>
          </a:p>
          <a:p>
            <a:pPr marL="449580" algn="just"/>
            <a:r>
              <a:rPr lang="es-AR" sz="1800" dirty="0">
                <a:effectLst/>
                <a:latin typeface="Times New Roman" panose="02020603050405020304" pitchFamily="18" charset="0"/>
                <a:ea typeface="Times New Roman" panose="02020603050405020304" pitchFamily="18" charset="0"/>
              </a:rPr>
              <a:t>Tras la </a:t>
            </a:r>
            <a:r>
              <a:rPr lang="es-AR" sz="1800" dirty="0" err="1">
                <a:effectLst/>
                <a:latin typeface="Times New Roman" panose="02020603050405020304" pitchFamily="18" charset="0"/>
                <a:ea typeface="Times New Roman" panose="02020603050405020304" pitchFamily="18" charset="0"/>
              </a:rPr>
              <a:t>depromoción</a:t>
            </a:r>
            <a:r>
              <a:rPr lang="es-AR" sz="1800" dirty="0">
                <a:effectLst/>
                <a:latin typeface="Times New Roman" panose="02020603050405020304" pitchFamily="18" charset="0"/>
                <a:ea typeface="Times New Roman" panose="02020603050405020304" pitchFamily="18" charset="0"/>
              </a:rPr>
              <a:t> o el BACKOUT del Paquete de Cambios, es necesario utilizar la función </a:t>
            </a:r>
            <a:r>
              <a:rPr lang="es-AR" sz="1800" b="1" dirty="0">
                <a:effectLst/>
                <a:latin typeface="Times New Roman" panose="02020603050405020304" pitchFamily="18" charset="0"/>
                <a:ea typeface="Times New Roman" panose="02020603050405020304" pitchFamily="18" charset="0"/>
              </a:rPr>
              <a:t>REVERT</a:t>
            </a:r>
            <a:r>
              <a:rPr lang="es-AR" sz="1800" dirty="0">
                <a:effectLst/>
                <a:latin typeface="Times New Roman" panose="02020603050405020304" pitchFamily="18" charset="0"/>
                <a:ea typeface="Times New Roman" panose="02020603050405020304" pitchFamily="18" charset="0"/>
              </a:rPr>
              <a:t> de Change Man para pasar al Paquete de Cambios al estado DEV (Desarrollo), esta acción puede ser interpretada como el paso inverso al </a:t>
            </a:r>
            <a:r>
              <a:rPr lang="es-AR" sz="1800" dirty="0" err="1">
                <a:effectLst/>
                <a:latin typeface="Times New Roman" panose="02020603050405020304" pitchFamily="18" charset="0"/>
                <a:ea typeface="Times New Roman" panose="02020603050405020304" pitchFamily="18" charset="0"/>
              </a:rPr>
              <a:t>Freeze</a:t>
            </a:r>
            <a:r>
              <a:rPr lang="es-AR" sz="1800" dirty="0">
                <a:effectLst/>
                <a:latin typeface="Times New Roman" panose="02020603050405020304" pitchFamily="18" charset="0"/>
                <a:ea typeface="Times New Roman" panose="02020603050405020304" pitchFamily="18" charset="0"/>
              </a:rPr>
              <a:t>, de utilidad para corregir y modificar expedientes: </a:t>
            </a:r>
          </a:p>
          <a:p>
            <a:br>
              <a:rPr lang="es-AR" sz="1800" dirty="0">
                <a:effectLst/>
                <a:latin typeface="Times New Roman" panose="02020603050405020304" pitchFamily="18" charset="0"/>
                <a:ea typeface="Times New Roman" panose="02020603050405020304" pitchFamily="18" charset="0"/>
              </a:rPr>
            </a:br>
            <a:endParaRPr lang="es-AR" sz="1800" dirty="0">
              <a:effectLst/>
              <a:latin typeface="Times New Roman" panose="02020603050405020304" pitchFamily="18" charset="0"/>
              <a:ea typeface="Times New Roman" panose="02020603050405020304" pitchFamily="18" charset="0"/>
            </a:endParaRPr>
          </a:p>
        </p:txBody>
      </p:sp>
      <p:pic>
        <p:nvPicPr>
          <p:cNvPr id="5" name="Imagen 4">
            <a:extLst>
              <a:ext uri="{FF2B5EF4-FFF2-40B4-BE49-F238E27FC236}">
                <a16:creationId xmlns:a16="http://schemas.microsoft.com/office/drawing/2014/main" id="{9BC16AFA-386E-6173-0735-91F127FA1E5D}"/>
              </a:ext>
            </a:extLst>
          </p:cNvPr>
          <p:cNvPicPr>
            <a:picLocks noChangeAspect="1"/>
          </p:cNvPicPr>
          <p:nvPr/>
        </p:nvPicPr>
        <p:blipFill>
          <a:blip r:embed="rId2"/>
          <a:stretch>
            <a:fillRect/>
          </a:stretch>
        </p:blipFill>
        <p:spPr>
          <a:xfrm>
            <a:off x="1154955" y="3555899"/>
            <a:ext cx="9917069" cy="1563433"/>
          </a:xfrm>
          <a:prstGeom prst="rect">
            <a:avLst/>
          </a:prstGeom>
        </p:spPr>
      </p:pic>
    </p:spTree>
    <p:extLst>
      <p:ext uri="{BB962C8B-B14F-4D97-AF65-F5344CB8AC3E}">
        <p14:creationId xmlns:p14="http://schemas.microsoft.com/office/powerpoint/2010/main" val="84230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E3C1A0-AF1C-0CC7-69BF-C35285CE1944}"/>
            </a:ext>
          </a:extLst>
        </p:cNvPr>
        <p:cNvGrpSpPr/>
        <p:nvPr/>
      </p:nvGrpSpPr>
      <p:grpSpPr>
        <a:xfrm>
          <a:off x="0" y="0"/>
          <a:ext cx="0" cy="0"/>
          <a:chOff x="0" y="0"/>
          <a:chExt cx="0" cy="0"/>
        </a:xfrm>
      </p:grpSpPr>
      <p:sp>
        <p:nvSpPr>
          <p:cNvPr id="3" name="Subtítulo 2">
            <a:extLst>
              <a:ext uri="{FF2B5EF4-FFF2-40B4-BE49-F238E27FC236}">
                <a16:creationId xmlns:a16="http://schemas.microsoft.com/office/drawing/2014/main" id="{7FC90C30-9359-F596-4E48-A14BCC4E5E4A}"/>
              </a:ext>
            </a:extLst>
          </p:cNvPr>
          <p:cNvSpPr>
            <a:spLocks noGrp="1"/>
          </p:cNvSpPr>
          <p:nvPr>
            <p:ph type="subTitle" idx="1"/>
          </p:nvPr>
        </p:nvSpPr>
        <p:spPr/>
        <p:txBody>
          <a:bodyPr>
            <a:normAutofit fontScale="25000" lnSpcReduction="20000"/>
          </a:bodyPr>
          <a:lstStyle/>
          <a:p>
            <a:pPr algn="r"/>
            <a:endParaRPr lang="es-MX" dirty="0"/>
          </a:p>
          <a:p>
            <a:pPr algn="r"/>
            <a:endParaRPr lang="es-MX" dirty="0"/>
          </a:p>
          <a:p>
            <a:pPr algn="r"/>
            <a:endParaRPr lang="es-MX" dirty="0"/>
          </a:p>
          <a:p>
            <a:pPr algn="r"/>
            <a:r>
              <a:rPr lang="es-MX" sz="5500" dirty="0"/>
              <a:t> </a:t>
            </a:r>
            <a:endParaRPr lang="es-AR" sz="5500" dirty="0"/>
          </a:p>
        </p:txBody>
      </p:sp>
      <p:sp>
        <p:nvSpPr>
          <p:cNvPr id="2" name="CuadroTexto 1">
            <a:extLst>
              <a:ext uri="{FF2B5EF4-FFF2-40B4-BE49-F238E27FC236}">
                <a16:creationId xmlns:a16="http://schemas.microsoft.com/office/drawing/2014/main" id="{65C1F646-237F-8CFB-65F5-BA8A317FC387}"/>
              </a:ext>
            </a:extLst>
          </p:cNvPr>
          <p:cNvSpPr txBox="1"/>
          <p:nvPr/>
        </p:nvSpPr>
        <p:spPr>
          <a:xfrm>
            <a:off x="683615" y="145829"/>
            <a:ext cx="9487907" cy="2146742"/>
          </a:xfrm>
          <a:prstGeom prst="rect">
            <a:avLst/>
          </a:prstGeom>
          <a:noFill/>
        </p:spPr>
        <p:txBody>
          <a:bodyPr wrap="square" rtlCol="0">
            <a:spAutoFit/>
          </a:bodyPr>
          <a:lstStyle/>
          <a:p>
            <a:pPr>
              <a:spcBef>
                <a:spcPts val="1200"/>
              </a:spcBef>
              <a:spcAft>
                <a:spcPts val="300"/>
              </a:spcAft>
            </a:pPr>
            <a:r>
              <a:rPr lang="es-AR" sz="1800" b="1" kern="1400" dirty="0">
                <a:effectLst/>
                <a:latin typeface="Arial" panose="020B0604020202020204" pitchFamily="34" charset="0"/>
                <a:cs typeface="Times New Roman" panose="02020603050405020304" pitchFamily="18" charset="0"/>
              </a:rPr>
              <a:t>Otras funciones de Change Man:</a:t>
            </a:r>
          </a:p>
          <a:p>
            <a:pPr algn="just">
              <a:spcBef>
                <a:spcPts val="600"/>
              </a:spcBef>
            </a:pPr>
            <a:r>
              <a:rPr lang="es-AR" sz="1800" b="1" dirty="0">
                <a:effectLst/>
                <a:latin typeface="Times New Roman" panose="02020603050405020304" pitchFamily="18" charset="0"/>
              </a:rPr>
              <a:t>Revisión de versiones en </a:t>
            </a:r>
            <a:r>
              <a:rPr lang="es-AR" sz="1800" b="1" dirty="0" err="1">
                <a:effectLst/>
                <a:latin typeface="Times New Roman" panose="02020603050405020304" pitchFamily="18" charset="0"/>
              </a:rPr>
              <a:t>Baseline</a:t>
            </a:r>
            <a:r>
              <a:rPr lang="es-AR" sz="1800" b="1" dirty="0">
                <a:effectLst/>
                <a:latin typeface="Times New Roman" panose="02020603050405020304" pitchFamily="18" charset="0"/>
              </a:rPr>
              <a:t>:</a:t>
            </a:r>
          </a:p>
          <a:p>
            <a:pPr algn="just"/>
            <a:r>
              <a:rPr lang="es-AR" sz="1800" dirty="0">
                <a:effectLst/>
                <a:latin typeface="Times New Roman" panose="02020603050405020304" pitchFamily="18" charset="0"/>
                <a:ea typeface="Times New Roman" panose="02020603050405020304" pitchFamily="18" charset="0"/>
              </a:rPr>
              <a:t>A esta función se accede mediante =1.B y permite, entre otras funciones, visualizar en modo EDIT, con el fin de usar todas las facilidades del entorno EDIT de ISPF, sin que al terminar la sesión se salve los resultados.</a:t>
            </a:r>
          </a:p>
          <a:p>
            <a:br>
              <a:rPr lang="es-AR" sz="1800" dirty="0">
                <a:effectLst/>
                <a:latin typeface="Times New Roman" panose="02020603050405020304" pitchFamily="18" charset="0"/>
                <a:ea typeface="Times New Roman" panose="02020603050405020304" pitchFamily="18" charset="0"/>
              </a:rPr>
            </a:br>
            <a:endParaRPr lang="es-AR" sz="1800" dirty="0">
              <a:effectLst/>
              <a:latin typeface="Times New Roman" panose="02020603050405020304" pitchFamily="18" charset="0"/>
              <a:ea typeface="Times New Roman" panose="02020603050405020304" pitchFamily="18" charset="0"/>
            </a:endParaRPr>
          </a:p>
        </p:txBody>
      </p:sp>
      <p:pic>
        <p:nvPicPr>
          <p:cNvPr id="6" name="Imagen 5">
            <a:extLst>
              <a:ext uri="{FF2B5EF4-FFF2-40B4-BE49-F238E27FC236}">
                <a16:creationId xmlns:a16="http://schemas.microsoft.com/office/drawing/2014/main" id="{3C30762D-9940-A715-18EB-94272F1CFE22}"/>
              </a:ext>
            </a:extLst>
          </p:cNvPr>
          <p:cNvPicPr>
            <a:picLocks noChangeAspect="1"/>
          </p:cNvPicPr>
          <p:nvPr/>
        </p:nvPicPr>
        <p:blipFill>
          <a:blip r:embed="rId2"/>
          <a:stretch>
            <a:fillRect/>
          </a:stretch>
        </p:blipFill>
        <p:spPr>
          <a:xfrm>
            <a:off x="3413112" y="1435541"/>
            <a:ext cx="7286310" cy="5109039"/>
          </a:xfrm>
          <a:prstGeom prst="rect">
            <a:avLst/>
          </a:prstGeom>
        </p:spPr>
      </p:pic>
    </p:spTree>
    <p:extLst>
      <p:ext uri="{BB962C8B-B14F-4D97-AF65-F5344CB8AC3E}">
        <p14:creationId xmlns:p14="http://schemas.microsoft.com/office/powerpoint/2010/main" val="9940656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A94918-3BD3-FE60-3F32-C56DFEE9BA78}"/>
            </a:ext>
          </a:extLst>
        </p:cNvPr>
        <p:cNvGrpSpPr/>
        <p:nvPr/>
      </p:nvGrpSpPr>
      <p:grpSpPr>
        <a:xfrm>
          <a:off x="0" y="0"/>
          <a:ext cx="0" cy="0"/>
          <a:chOff x="0" y="0"/>
          <a:chExt cx="0" cy="0"/>
        </a:xfrm>
      </p:grpSpPr>
      <p:sp>
        <p:nvSpPr>
          <p:cNvPr id="3" name="Subtítulo 2">
            <a:extLst>
              <a:ext uri="{FF2B5EF4-FFF2-40B4-BE49-F238E27FC236}">
                <a16:creationId xmlns:a16="http://schemas.microsoft.com/office/drawing/2014/main" id="{270BBC4F-D3DA-E0C3-6F2E-3A09BFDA5F5A}"/>
              </a:ext>
            </a:extLst>
          </p:cNvPr>
          <p:cNvSpPr>
            <a:spLocks noGrp="1"/>
          </p:cNvSpPr>
          <p:nvPr>
            <p:ph type="subTitle" idx="1"/>
          </p:nvPr>
        </p:nvSpPr>
        <p:spPr/>
        <p:txBody>
          <a:bodyPr>
            <a:normAutofit fontScale="25000" lnSpcReduction="20000"/>
          </a:bodyPr>
          <a:lstStyle/>
          <a:p>
            <a:pPr algn="r"/>
            <a:endParaRPr lang="es-MX" dirty="0"/>
          </a:p>
          <a:p>
            <a:pPr algn="r"/>
            <a:endParaRPr lang="es-MX" dirty="0"/>
          </a:p>
          <a:p>
            <a:pPr algn="r"/>
            <a:endParaRPr lang="es-MX" dirty="0"/>
          </a:p>
          <a:p>
            <a:pPr algn="r"/>
            <a:r>
              <a:rPr lang="es-MX" sz="5500" dirty="0"/>
              <a:t> </a:t>
            </a:r>
            <a:endParaRPr lang="es-AR" sz="5500" dirty="0"/>
          </a:p>
        </p:txBody>
      </p:sp>
      <p:sp>
        <p:nvSpPr>
          <p:cNvPr id="2" name="CuadroTexto 1">
            <a:extLst>
              <a:ext uri="{FF2B5EF4-FFF2-40B4-BE49-F238E27FC236}">
                <a16:creationId xmlns:a16="http://schemas.microsoft.com/office/drawing/2014/main" id="{315BE35F-5014-EF38-F2EE-BE90BF6484FA}"/>
              </a:ext>
            </a:extLst>
          </p:cNvPr>
          <p:cNvSpPr txBox="1"/>
          <p:nvPr/>
        </p:nvSpPr>
        <p:spPr>
          <a:xfrm>
            <a:off x="823830" y="973876"/>
            <a:ext cx="9487907" cy="923330"/>
          </a:xfrm>
          <a:prstGeom prst="rect">
            <a:avLst/>
          </a:prstGeom>
          <a:noFill/>
        </p:spPr>
        <p:txBody>
          <a:bodyPr wrap="square" rtlCol="0">
            <a:spAutoFit/>
          </a:bodyPr>
          <a:lstStyle/>
          <a:p>
            <a:pPr>
              <a:spcBef>
                <a:spcPts val="600"/>
              </a:spcBef>
            </a:pPr>
            <a:r>
              <a:rPr lang="es-AR" sz="1800" b="1" dirty="0">
                <a:effectLst/>
                <a:latin typeface="Times New Roman" panose="02020603050405020304" pitchFamily="18" charset="0"/>
              </a:rPr>
              <a:t>Consultas:</a:t>
            </a:r>
          </a:p>
          <a:p>
            <a:br>
              <a:rPr lang="es-AR" sz="1800" dirty="0">
                <a:effectLst/>
                <a:latin typeface="Times New Roman" panose="02020603050405020304" pitchFamily="18" charset="0"/>
                <a:ea typeface="Times New Roman" panose="02020603050405020304" pitchFamily="18" charset="0"/>
              </a:rPr>
            </a:br>
            <a:endParaRPr lang="es-AR" sz="1800" dirty="0">
              <a:effectLst/>
              <a:latin typeface="Times New Roman" panose="02020603050405020304" pitchFamily="18" charset="0"/>
              <a:ea typeface="Times New Roman" panose="02020603050405020304" pitchFamily="18" charset="0"/>
            </a:endParaRPr>
          </a:p>
        </p:txBody>
      </p:sp>
      <p:pic>
        <p:nvPicPr>
          <p:cNvPr id="5" name="Imagen 4">
            <a:extLst>
              <a:ext uri="{FF2B5EF4-FFF2-40B4-BE49-F238E27FC236}">
                <a16:creationId xmlns:a16="http://schemas.microsoft.com/office/drawing/2014/main" id="{77C4F699-4C16-2B9A-8AA7-5AB6790B5F64}"/>
              </a:ext>
            </a:extLst>
          </p:cNvPr>
          <p:cNvPicPr>
            <a:picLocks noChangeAspect="1"/>
          </p:cNvPicPr>
          <p:nvPr/>
        </p:nvPicPr>
        <p:blipFill>
          <a:blip r:embed="rId2"/>
          <a:stretch>
            <a:fillRect/>
          </a:stretch>
        </p:blipFill>
        <p:spPr>
          <a:xfrm>
            <a:off x="1641568" y="2373756"/>
            <a:ext cx="9141045" cy="2110487"/>
          </a:xfrm>
          <a:prstGeom prst="rect">
            <a:avLst/>
          </a:prstGeom>
        </p:spPr>
      </p:pic>
    </p:spTree>
    <p:extLst>
      <p:ext uri="{BB962C8B-B14F-4D97-AF65-F5344CB8AC3E}">
        <p14:creationId xmlns:p14="http://schemas.microsoft.com/office/powerpoint/2010/main" val="31716441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17065A-C62E-4B46-22BA-DA9BCD8FE90F}"/>
            </a:ext>
          </a:extLst>
        </p:cNvPr>
        <p:cNvGrpSpPr/>
        <p:nvPr/>
      </p:nvGrpSpPr>
      <p:grpSpPr>
        <a:xfrm>
          <a:off x="0" y="0"/>
          <a:ext cx="0" cy="0"/>
          <a:chOff x="0" y="0"/>
          <a:chExt cx="0" cy="0"/>
        </a:xfrm>
      </p:grpSpPr>
      <p:sp>
        <p:nvSpPr>
          <p:cNvPr id="3" name="Subtítulo 2">
            <a:extLst>
              <a:ext uri="{FF2B5EF4-FFF2-40B4-BE49-F238E27FC236}">
                <a16:creationId xmlns:a16="http://schemas.microsoft.com/office/drawing/2014/main" id="{732C3BE8-7C69-A6E9-8EAF-D0CFA25F64D8}"/>
              </a:ext>
            </a:extLst>
          </p:cNvPr>
          <p:cNvSpPr>
            <a:spLocks noGrp="1"/>
          </p:cNvSpPr>
          <p:nvPr>
            <p:ph type="subTitle" idx="1"/>
          </p:nvPr>
        </p:nvSpPr>
        <p:spPr/>
        <p:txBody>
          <a:bodyPr>
            <a:normAutofit fontScale="25000" lnSpcReduction="20000"/>
          </a:bodyPr>
          <a:lstStyle/>
          <a:p>
            <a:pPr algn="r"/>
            <a:endParaRPr lang="es-MX" dirty="0"/>
          </a:p>
          <a:p>
            <a:pPr algn="r"/>
            <a:endParaRPr lang="es-MX" dirty="0"/>
          </a:p>
          <a:p>
            <a:pPr algn="r"/>
            <a:endParaRPr lang="es-MX" dirty="0"/>
          </a:p>
          <a:p>
            <a:pPr algn="r"/>
            <a:r>
              <a:rPr lang="es-MX" sz="5500" dirty="0"/>
              <a:t> </a:t>
            </a:r>
            <a:endParaRPr lang="es-AR" sz="5500" dirty="0"/>
          </a:p>
        </p:txBody>
      </p:sp>
      <p:sp>
        <p:nvSpPr>
          <p:cNvPr id="2" name="CuadroTexto 1">
            <a:extLst>
              <a:ext uri="{FF2B5EF4-FFF2-40B4-BE49-F238E27FC236}">
                <a16:creationId xmlns:a16="http://schemas.microsoft.com/office/drawing/2014/main" id="{E9CFD513-ED73-AD18-4411-07116172B02D}"/>
              </a:ext>
            </a:extLst>
          </p:cNvPr>
          <p:cNvSpPr txBox="1"/>
          <p:nvPr/>
        </p:nvSpPr>
        <p:spPr>
          <a:xfrm>
            <a:off x="889818" y="870181"/>
            <a:ext cx="9487907" cy="1792798"/>
          </a:xfrm>
          <a:prstGeom prst="rect">
            <a:avLst/>
          </a:prstGeom>
          <a:noFill/>
        </p:spPr>
        <p:txBody>
          <a:bodyPr wrap="square" rtlCol="0">
            <a:spAutoFit/>
          </a:bodyPr>
          <a:lstStyle/>
          <a:p>
            <a:pPr>
              <a:spcBef>
                <a:spcPts val="1200"/>
              </a:spcBef>
              <a:spcAft>
                <a:spcPts val="300"/>
              </a:spcAft>
            </a:pPr>
            <a:r>
              <a:rPr lang="es-AR" sz="1800" b="1" dirty="0" err="1">
                <a:effectLst/>
                <a:latin typeface="Times New Roman" panose="02020603050405020304" pitchFamily="18" charset="0"/>
              </a:rPr>
              <a:t>Package</a:t>
            </a:r>
            <a:r>
              <a:rPr lang="es-AR" sz="1800" b="1" dirty="0">
                <a:effectLst/>
                <a:latin typeface="Times New Roman" panose="02020603050405020304" pitchFamily="18" charset="0"/>
              </a:rPr>
              <a:t>:</a:t>
            </a:r>
          </a:p>
          <a:p>
            <a:pPr algn="just"/>
            <a:r>
              <a:rPr lang="es-AR" sz="1800" dirty="0">
                <a:effectLst/>
                <a:latin typeface="Times New Roman" panose="02020603050405020304" pitchFamily="18" charset="0"/>
                <a:ea typeface="Times New Roman" panose="02020603050405020304" pitchFamily="18" charset="0"/>
              </a:rPr>
              <a:t>A la primera opción P (=Q.P) </a:t>
            </a:r>
            <a:r>
              <a:rPr lang="es-AR" sz="1800" dirty="0" err="1">
                <a:effectLst/>
                <a:latin typeface="Times New Roman" panose="02020603050405020304" pitchFamily="18" charset="0"/>
                <a:ea typeface="Times New Roman" panose="02020603050405020304" pitchFamily="18" charset="0"/>
              </a:rPr>
              <a:t>ó</a:t>
            </a:r>
            <a:r>
              <a:rPr lang="es-AR" sz="1800" dirty="0">
                <a:effectLst/>
                <a:latin typeface="Times New Roman" panose="02020603050405020304" pitchFamily="18" charset="0"/>
                <a:ea typeface="Times New Roman" panose="02020603050405020304" pitchFamily="18" charset="0"/>
              </a:rPr>
              <a:t> desde =5 con el comando QP (</a:t>
            </a:r>
            <a:r>
              <a:rPr lang="es-AR" sz="1800" dirty="0" err="1">
                <a:effectLst/>
                <a:latin typeface="Times New Roman" panose="02020603050405020304" pitchFamily="18" charset="0"/>
                <a:ea typeface="Times New Roman" panose="02020603050405020304" pitchFamily="18" charset="0"/>
              </a:rPr>
              <a:t>Query</a:t>
            </a:r>
            <a:r>
              <a:rPr lang="es-AR" sz="1800" dirty="0">
                <a:effectLst/>
                <a:latin typeface="Times New Roman" panose="02020603050405020304" pitchFamily="18" charset="0"/>
                <a:ea typeface="Times New Roman" panose="02020603050405020304" pitchFamily="18" charset="0"/>
              </a:rPr>
              <a:t> </a:t>
            </a:r>
            <a:r>
              <a:rPr lang="es-AR" sz="1800" dirty="0" err="1">
                <a:effectLst/>
                <a:latin typeface="Times New Roman" panose="02020603050405020304" pitchFamily="18" charset="0"/>
                <a:ea typeface="Times New Roman" panose="02020603050405020304" pitchFamily="18" charset="0"/>
              </a:rPr>
              <a:t>Package</a:t>
            </a:r>
            <a:r>
              <a:rPr lang="es-AR" sz="1800" dirty="0">
                <a:effectLst/>
                <a:latin typeface="Times New Roman" panose="02020603050405020304" pitchFamily="18" charset="0"/>
                <a:ea typeface="Times New Roman" panose="02020603050405020304" pitchFamily="18" charset="0"/>
              </a:rPr>
              <a:t>) y permite analizar completamente el contenido e historia del </a:t>
            </a:r>
            <a:r>
              <a:rPr lang="es-AR" sz="1800" b="1" dirty="0" err="1">
                <a:effectLst/>
                <a:latin typeface="Times New Roman" panose="02020603050405020304" pitchFamily="18" charset="0"/>
                <a:ea typeface="Times New Roman" panose="02020603050405020304" pitchFamily="18" charset="0"/>
              </a:rPr>
              <a:t>Package</a:t>
            </a:r>
            <a:r>
              <a:rPr lang="es-AR" sz="1800" dirty="0">
                <a:effectLst/>
                <a:latin typeface="Times New Roman" panose="02020603050405020304" pitchFamily="18" charset="0"/>
                <a:ea typeface="Times New Roman" panose="02020603050405020304" pitchFamily="18" charset="0"/>
              </a:rPr>
              <a:t> de Cambios, entre otros lo usarán los Aprobadores.</a:t>
            </a:r>
          </a:p>
          <a:p>
            <a:br>
              <a:rPr lang="es-AR" sz="1800" dirty="0">
                <a:effectLst/>
                <a:latin typeface="Times New Roman" panose="02020603050405020304" pitchFamily="18" charset="0"/>
                <a:ea typeface="Times New Roman" panose="02020603050405020304" pitchFamily="18" charset="0"/>
              </a:rPr>
            </a:br>
            <a:endParaRPr lang="es-AR" sz="1800" dirty="0">
              <a:effectLst/>
              <a:latin typeface="Times New Roman" panose="02020603050405020304" pitchFamily="18" charset="0"/>
              <a:ea typeface="Times New Roman" panose="02020603050405020304" pitchFamily="18" charset="0"/>
            </a:endParaRPr>
          </a:p>
        </p:txBody>
      </p:sp>
      <p:pic>
        <p:nvPicPr>
          <p:cNvPr id="6" name="Imagen 5">
            <a:extLst>
              <a:ext uri="{FF2B5EF4-FFF2-40B4-BE49-F238E27FC236}">
                <a16:creationId xmlns:a16="http://schemas.microsoft.com/office/drawing/2014/main" id="{2B212670-3420-621D-65F4-F25EC51E4B8A}"/>
              </a:ext>
            </a:extLst>
          </p:cNvPr>
          <p:cNvPicPr>
            <a:picLocks noChangeAspect="1"/>
          </p:cNvPicPr>
          <p:nvPr/>
        </p:nvPicPr>
        <p:blipFill>
          <a:blip r:embed="rId2"/>
          <a:stretch>
            <a:fillRect/>
          </a:stretch>
        </p:blipFill>
        <p:spPr>
          <a:xfrm>
            <a:off x="1739417" y="2148490"/>
            <a:ext cx="7937075" cy="4391260"/>
          </a:xfrm>
          <a:prstGeom prst="rect">
            <a:avLst/>
          </a:prstGeom>
        </p:spPr>
      </p:pic>
    </p:spTree>
    <p:extLst>
      <p:ext uri="{BB962C8B-B14F-4D97-AF65-F5344CB8AC3E}">
        <p14:creationId xmlns:p14="http://schemas.microsoft.com/office/powerpoint/2010/main" val="200213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23259F-6158-6A99-5E28-D5B8229B09A8}"/>
            </a:ext>
          </a:extLst>
        </p:cNvPr>
        <p:cNvGrpSpPr/>
        <p:nvPr/>
      </p:nvGrpSpPr>
      <p:grpSpPr>
        <a:xfrm>
          <a:off x="0" y="0"/>
          <a:ext cx="0" cy="0"/>
          <a:chOff x="0" y="0"/>
          <a:chExt cx="0" cy="0"/>
        </a:xfrm>
      </p:grpSpPr>
      <p:sp>
        <p:nvSpPr>
          <p:cNvPr id="3" name="Subtítulo 2">
            <a:extLst>
              <a:ext uri="{FF2B5EF4-FFF2-40B4-BE49-F238E27FC236}">
                <a16:creationId xmlns:a16="http://schemas.microsoft.com/office/drawing/2014/main" id="{B3A0878E-79C6-3636-56B0-F38A37201959}"/>
              </a:ext>
            </a:extLst>
          </p:cNvPr>
          <p:cNvSpPr>
            <a:spLocks noGrp="1"/>
          </p:cNvSpPr>
          <p:nvPr>
            <p:ph type="subTitle" idx="1"/>
          </p:nvPr>
        </p:nvSpPr>
        <p:spPr/>
        <p:txBody>
          <a:bodyPr>
            <a:normAutofit fontScale="25000" lnSpcReduction="20000"/>
          </a:bodyPr>
          <a:lstStyle/>
          <a:p>
            <a:pPr algn="r"/>
            <a:endParaRPr lang="es-MX" dirty="0"/>
          </a:p>
          <a:p>
            <a:pPr algn="r"/>
            <a:endParaRPr lang="es-MX" dirty="0"/>
          </a:p>
          <a:p>
            <a:pPr algn="r"/>
            <a:endParaRPr lang="es-MX" dirty="0"/>
          </a:p>
          <a:p>
            <a:pPr algn="r"/>
            <a:r>
              <a:rPr lang="es-MX" sz="5500" dirty="0"/>
              <a:t> </a:t>
            </a:r>
            <a:endParaRPr lang="es-AR" sz="5500" dirty="0"/>
          </a:p>
        </p:txBody>
      </p:sp>
      <p:sp>
        <p:nvSpPr>
          <p:cNvPr id="4" name="CuadroTexto 3">
            <a:extLst>
              <a:ext uri="{FF2B5EF4-FFF2-40B4-BE49-F238E27FC236}">
                <a16:creationId xmlns:a16="http://schemas.microsoft.com/office/drawing/2014/main" id="{BFD910A6-2108-F829-8F4F-53E8E6E6A430}"/>
              </a:ext>
            </a:extLst>
          </p:cNvPr>
          <p:cNvSpPr txBox="1"/>
          <p:nvPr/>
        </p:nvSpPr>
        <p:spPr>
          <a:xfrm>
            <a:off x="1234753" y="1009107"/>
            <a:ext cx="9802292" cy="4839786"/>
          </a:xfrm>
          <a:prstGeom prst="rect">
            <a:avLst/>
          </a:prstGeom>
          <a:noFill/>
        </p:spPr>
        <p:txBody>
          <a:bodyPr wrap="square" rtlCol="0">
            <a:spAutoFit/>
          </a:bodyPr>
          <a:lstStyle/>
          <a:p>
            <a:pPr algn="just">
              <a:spcBef>
                <a:spcPts val="1200"/>
              </a:spcBef>
              <a:spcAft>
                <a:spcPts val="300"/>
              </a:spcAft>
            </a:pPr>
            <a:r>
              <a:rPr lang="es-AR" sz="1800" b="1" kern="1400" dirty="0">
                <a:effectLst/>
                <a:latin typeface="Arial" panose="020B0604020202020204" pitchFamily="34" charset="0"/>
                <a:cs typeface="Times New Roman" panose="02020603050405020304" pitchFamily="18" charset="0"/>
              </a:rPr>
              <a:t>Comenzando con “Change Man”:</a:t>
            </a:r>
          </a:p>
          <a:p>
            <a:pPr algn="just"/>
            <a:r>
              <a:rPr lang="es-AR" sz="1800" dirty="0">
                <a:effectLst/>
                <a:latin typeface="Times New Roman" panose="02020603050405020304" pitchFamily="18" charset="0"/>
                <a:ea typeface="Times New Roman" panose="02020603050405020304" pitchFamily="18" charset="0"/>
              </a:rPr>
              <a:t>Para acceder a la herramienta, hay que: dentro de una sesión </a:t>
            </a:r>
            <a:r>
              <a:rPr lang="es-AR" sz="1800" i="1" dirty="0">
                <a:effectLst/>
                <a:latin typeface="Times New Roman" panose="02020603050405020304" pitchFamily="18" charset="0"/>
                <a:ea typeface="Times New Roman" panose="02020603050405020304" pitchFamily="18" charset="0"/>
              </a:rPr>
              <a:t>TSO </a:t>
            </a:r>
            <a:r>
              <a:rPr lang="es-AR" sz="1800" dirty="0">
                <a:effectLst/>
                <a:latin typeface="Times New Roman" panose="02020603050405020304" pitchFamily="18" charset="0"/>
                <a:ea typeface="Times New Roman" panose="02020603050405020304" pitchFamily="18" charset="0"/>
              </a:rPr>
              <a:t>de desarrollo, en cualquier panel </a:t>
            </a:r>
            <a:r>
              <a:rPr lang="es-AR" sz="1800" i="1" dirty="0">
                <a:effectLst/>
                <a:latin typeface="Times New Roman" panose="02020603050405020304" pitchFamily="18" charset="0"/>
                <a:ea typeface="Times New Roman" panose="02020603050405020304" pitchFamily="18" charset="0"/>
              </a:rPr>
              <a:t>ISPF </a:t>
            </a:r>
            <a:r>
              <a:rPr lang="es-AR" sz="1800" dirty="0">
                <a:effectLst/>
                <a:latin typeface="Times New Roman" panose="02020603050405020304" pitchFamily="18" charset="0"/>
                <a:ea typeface="Times New Roman" panose="02020603050405020304" pitchFamily="18" charset="0"/>
              </a:rPr>
              <a:t>ingresar el comando </a:t>
            </a:r>
            <a:r>
              <a:rPr lang="es-AR" sz="1800" b="1" dirty="0">
                <a:effectLst/>
                <a:latin typeface="Times New Roman" panose="02020603050405020304" pitchFamily="18" charset="0"/>
                <a:ea typeface="Times New Roman" panose="02020603050405020304" pitchFamily="18" charset="0"/>
              </a:rPr>
              <a:t>CH</a:t>
            </a:r>
            <a:endParaRPr lang="es-AR" sz="1800" dirty="0">
              <a:effectLst/>
              <a:latin typeface="Times New Roman" panose="02020603050405020304" pitchFamily="18" charset="0"/>
              <a:ea typeface="Times New Roman" panose="02020603050405020304" pitchFamily="18" charset="0"/>
            </a:endParaRPr>
          </a:p>
          <a:p>
            <a:pPr algn="just"/>
            <a:r>
              <a:rPr lang="es-AR" sz="1800" dirty="0">
                <a:effectLst/>
                <a:latin typeface="Times New Roman" panose="02020603050405020304" pitchFamily="18" charset="0"/>
                <a:ea typeface="Times New Roman" panose="02020603050405020304" pitchFamily="18" charset="0"/>
              </a:rPr>
              <a:t> </a:t>
            </a:r>
          </a:p>
          <a:p>
            <a:pPr algn="just"/>
            <a:r>
              <a:rPr lang="es-ES" sz="1800" dirty="0">
                <a:effectLst/>
                <a:latin typeface="Times New Roman" panose="02020603050405020304" pitchFamily="18" charset="0"/>
                <a:ea typeface="Times New Roman" panose="02020603050405020304" pitchFamily="18" charset="0"/>
              </a:rPr>
              <a:t>A continuación, se describen algunos términos útiles que serán mencionados más adelante en este instructivo:</a:t>
            </a:r>
            <a:endParaRPr lang="es-A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tabLst>
                <a:tab pos="228600" algn="l"/>
              </a:tabLst>
            </a:pPr>
            <a:r>
              <a:rPr lang="es-AR" sz="1800" u="sng" dirty="0" err="1">
                <a:effectLst/>
                <a:latin typeface="Times New Roman" panose="02020603050405020304" pitchFamily="18" charset="0"/>
                <a:ea typeface="Times New Roman" panose="02020603050405020304" pitchFamily="18" charset="0"/>
              </a:rPr>
              <a:t>Baseline</a:t>
            </a:r>
            <a:r>
              <a:rPr lang="es-AR" sz="1800" u="sng" dirty="0">
                <a:effectLst/>
                <a:latin typeface="Times New Roman" panose="02020603050405020304" pitchFamily="18" charset="0"/>
                <a:ea typeface="Times New Roman" panose="02020603050405020304" pitchFamily="18" charset="0"/>
              </a:rPr>
              <a:t>:</a:t>
            </a:r>
            <a:endParaRPr lang="es-AR" sz="1800" dirty="0">
              <a:effectLst/>
              <a:latin typeface="Times New Roman" panose="02020603050405020304" pitchFamily="18" charset="0"/>
              <a:ea typeface="Times New Roman" panose="02020603050405020304" pitchFamily="18" charset="0"/>
            </a:endParaRPr>
          </a:p>
          <a:p>
            <a:pPr indent="449580" algn="just"/>
            <a:r>
              <a:rPr lang="es-AR" sz="1800" dirty="0">
                <a:effectLst/>
                <a:latin typeface="Times New Roman" panose="02020603050405020304" pitchFamily="18" charset="0"/>
                <a:ea typeface="Times New Roman" panose="02020603050405020304" pitchFamily="18" charset="0"/>
              </a:rPr>
              <a:t>Receptáculo de origen y destinos de todos los miembros productivos de la instalación.</a:t>
            </a:r>
          </a:p>
          <a:p>
            <a:pPr marL="342900" lvl="0" indent="-342900" algn="just">
              <a:buFont typeface="Symbol" panose="05050102010706020507" pitchFamily="18" charset="2"/>
              <a:buChar char=""/>
              <a:tabLst>
                <a:tab pos="678180" algn="l"/>
              </a:tabLst>
            </a:pPr>
            <a:r>
              <a:rPr lang="es-AR" sz="1800" dirty="0">
                <a:effectLst/>
                <a:latin typeface="Times New Roman" panose="02020603050405020304" pitchFamily="18" charset="0"/>
                <a:ea typeface="Times New Roman" panose="02020603050405020304" pitchFamily="18" charset="0"/>
              </a:rPr>
              <a:t>Tipos de miembros manipulados:</a:t>
            </a:r>
          </a:p>
          <a:p>
            <a:pPr marL="800100" lvl="1" indent="-342900" algn="just">
              <a:buFont typeface="Symbol" panose="05050102010706020507" pitchFamily="18" charset="2"/>
              <a:buChar char=""/>
              <a:tabLst>
                <a:tab pos="810260" algn="l"/>
              </a:tabLst>
            </a:pPr>
            <a:r>
              <a:rPr lang="es-AR" dirty="0">
                <a:effectLst/>
                <a:latin typeface="Times New Roman" panose="02020603050405020304" pitchFamily="18" charset="0"/>
                <a:ea typeface="Times New Roman" panose="02020603050405020304" pitchFamily="18" charset="0"/>
              </a:rPr>
              <a:t>SRC	Programas fuentes Cobol BATCH.</a:t>
            </a:r>
          </a:p>
          <a:p>
            <a:pPr marL="800100" lvl="1" indent="-342900" algn="just">
              <a:buFont typeface="Symbol" panose="05050102010706020507" pitchFamily="18" charset="2"/>
              <a:buChar char=""/>
              <a:tabLst>
                <a:tab pos="810260" algn="l"/>
              </a:tabLst>
            </a:pPr>
            <a:r>
              <a:rPr lang="es-AR" dirty="0">
                <a:effectLst/>
                <a:latin typeface="Times New Roman" panose="02020603050405020304" pitchFamily="18" charset="0"/>
                <a:ea typeface="Times New Roman" panose="02020603050405020304" pitchFamily="18" charset="0"/>
              </a:rPr>
              <a:t>CPY	“</a:t>
            </a:r>
            <a:r>
              <a:rPr lang="es-AR" dirty="0" err="1">
                <a:effectLst/>
                <a:latin typeface="Times New Roman" panose="02020603050405020304" pitchFamily="18" charset="0"/>
                <a:ea typeface="Times New Roman" panose="02020603050405020304" pitchFamily="18" charset="0"/>
              </a:rPr>
              <a:t>Copys</a:t>
            </a:r>
            <a:r>
              <a:rPr lang="es-AR" dirty="0">
                <a:effectLst/>
                <a:latin typeface="Times New Roman" panose="02020603050405020304" pitchFamily="18" charset="0"/>
                <a:ea typeface="Times New Roman" panose="02020603050405020304" pitchFamily="18" charset="0"/>
              </a:rPr>
              <a:t>” asociados a archivos, programas, mapas, etc.</a:t>
            </a:r>
          </a:p>
          <a:p>
            <a:pPr marL="800100" lvl="1" indent="-342900" algn="just">
              <a:buFont typeface="Symbol" panose="05050102010706020507" pitchFamily="18" charset="2"/>
              <a:buChar char=""/>
              <a:tabLst>
                <a:tab pos="810260" algn="l"/>
              </a:tabLst>
            </a:pPr>
            <a:r>
              <a:rPr lang="es-AR" dirty="0">
                <a:effectLst/>
                <a:latin typeface="Times New Roman" panose="02020603050405020304" pitchFamily="18" charset="0"/>
                <a:ea typeface="Times New Roman" panose="02020603050405020304" pitchFamily="18" charset="0"/>
              </a:rPr>
              <a:t>MPS	Fuentes de Mapas CICS.</a:t>
            </a:r>
          </a:p>
          <a:p>
            <a:pPr marL="800100" lvl="1" indent="-342900" algn="just">
              <a:buFont typeface="Symbol" panose="05050102010706020507" pitchFamily="18" charset="2"/>
              <a:buChar char=""/>
              <a:tabLst>
                <a:tab pos="810260" algn="l"/>
              </a:tabLst>
            </a:pPr>
            <a:r>
              <a:rPr lang="es-AR" dirty="0">
                <a:effectLst/>
                <a:latin typeface="Times New Roman" panose="02020603050405020304" pitchFamily="18" charset="0"/>
                <a:ea typeface="Times New Roman" panose="02020603050405020304" pitchFamily="18" charset="0"/>
              </a:rPr>
              <a:t>LST	Listados de compilación.</a:t>
            </a:r>
          </a:p>
          <a:p>
            <a:pPr marL="800100" lvl="1" indent="-342900" algn="just">
              <a:buFont typeface="Symbol" panose="05050102010706020507" pitchFamily="18" charset="2"/>
              <a:buChar char=""/>
              <a:tabLst>
                <a:tab pos="810260" algn="l"/>
              </a:tabLst>
            </a:pPr>
            <a:r>
              <a:rPr lang="es-AR" dirty="0">
                <a:effectLst/>
                <a:latin typeface="Times New Roman" panose="02020603050405020304" pitchFamily="18" charset="0"/>
                <a:ea typeface="Times New Roman" panose="02020603050405020304" pitchFamily="18" charset="0"/>
              </a:rPr>
              <a:t>SRL   Programas fuentes Cobol CICS.</a:t>
            </a:r>
          </a:p>
          <a:p>
            <a:pPr marL="800100" lvl="1" indent="-342900" algn="just">
              <a:buFont typeface="Symbol" panose="05050102010706020507" pitchFamily="18" charset="2"/>
              <a:buChar char=""/>
              <a:tabLst>
                <a:tab pos="810260" algn="l"/>
              </a:tabLst>
            </a:pPr>
            <a:r>
              <a:rPr lang="es-AR" dirty="0">
                <a:effectLst/>
                <a:latin typeface="Times New Roman" panose="02020603050405020304" pitchFamily="18" charset="0"/>
                <a:ea typeface="Times New Roman" panose="02020603050405020304" pitchFamily="18" charset="0"/>
              </a:rPr>
              <a:t>JCL	Jobs de ejecución.</a:t>
            </a:r>
          </a:p>
          <a:p>
            <a:pPr marL="800100" lvl="1" indent="-342900" algn="just">
              <a:buFont typeface="Symbol" panose="05050102010706020507" pitchFamily="18" charset="2"/>
              <a:buChar char=""/>
              <a:tabLst>
                <a:tab pos="810260" algn="l"/>
              </a:tabLst>
            </a:pPr>
            <a:r>
              <a:rPr lang="es-AR" dirty="0">
                <a:effectLst/>
                <a:latin typeface="Times New Roman" panose="02020603050405020304" pitchFamily="18" charset="0"/>
                <a:ea typeface="Times New Roman" panose="02020603050405020304" pitchFamily="18" charset="0"/>
              </a:rPr>
              <a:t>PRC	Procedimientos para JCL.</a:t>
            </a:r>
          </a:p>
          <a:p>
            <a:endParaRPr lang="es-AR" dirty="0"/>
          </a:p>
        </p:txBody>
      </p:sp>
    </p:spTree>
    <p:extLst>
      <p:ext uri="{BB962C8B-B14F-4D97-AF65-F5344CB8AC3E}">
        <p14:creationId xmlns:p14="http://schemas.microsoft.com/office/powerpoint/2010/main" val="11964766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256B75-335A-2FE5-9684-4CA46E86809B}"/>
            </a:ext>
          </a:extLst>
        </p:cNvPr>
        <p:cNvGrpSpPr/>
        <p:nvPr/>
      </p:nvGrpSpPr>
      <p:grpSpPr>
        <a:xfrm>
          <a:off x="0" y="0"/>
          <a:ext cx="0" cy="0"/>
          <a:chOff x="0" y="0"/>
          <a:chExt cx="0" cy="0"/>
        </a:xfrm>
      </p:grpSpPr>
      <p:sp>
        <p:nvSpPr>
          <p:cNvPr id="3" name="Subtítulo 2">
            <a:extLst>
              <a:ext uri="{FF2B5EF4-FFF2-40B4-BE49-F238E27FC236}">
                <a16:creationId xmlns:a16="http://schemas.microsoft.com/office/drawing/2014/main" id="{45741585-B894-6816-CCE7-0EC5F1B2AC69}"/>
              </a:ext>
            </a:extLst>
          </p:cNvPr>
          <p:cNvSpPr>
            <a:spLocks noGrp="1"/>
          </p:cNvSpPr>
          <p:nvPr>
            <p:ph type="subTitle" idx="1"/>
          </p:nvPr>
        </p:nvSpPr>
        <p:spPr/>
        <p:txBody>
          <a:bodyPr>
            <a:normAutofit fontScale="25000" lnSpcReduction="20000"/>
          </a:bodyPr>
          <a:lstStyle/>
          <a:p>
            <a:pPr algn="r"/>
            <a:endParaRPr lang="es-MX" dirty="0"/>
          </a:p>
          <a:p>
            <a:pPr algn="r"/>
            <a:endParaRPr lang="es-MX" dirty="0"/>
          </a:p>
          <a:p>
            <a:pPr algn="r"/>
            <a:endParaRPr lang="es-MX" dirty="0"/>
          </a:p>
          <a:p>
            <a:pPr algn="r"/>
            <a:r>
              <a:rPr lang="es-MX" sz="5500" dirty="0"/>
              <a:t> </a:t>
            </a:r>
            <a:endParaRPr lang="es-AR" sz="5500" dirty="0"/>
          </a:p>
        </p:txBody>
      </p:sp>
      <p:sp>
        <p:nvSpPr>
          <p:cNvPr id="2" name="CuadroTexto 1">
            <a:extLst>
              <a:ext uri="{FF2B5EF4-FFF2-40B4-BE49-F238E27FC236}">
                <a16:creationId xmlns:a16="http://schemas.microsoft.com/office/drawing/2014/main" id="{7F946F62-3511-B7F2-E1EE-17FAFF020EAA}"/>
              </a:ext>
            </a:extLst>
          </p:cNvPr>
          <p:cNvSpPr txBox="1"/>
          <p:nvPr/>
        </p:nvSpPr>
        <p:spPr>
          <a:xfrm>
            <a:off x="889818" y="870181"/>
            <a:ext cx="9487907" cy="2069797"/>
          </a:xfrm>
          <a:prstGeom prst="rect">
            <a:avLst/>
          </a:prstGeom>
          <a:noFill/>
        </p:spPr>
        <p:txBody>
          <a:bodyPr wrap="square" rtlCol="0">
            <a:spAutoFit/>
          </a:bodyPr>
          <a:lstStyle/>
          <a:p>
            <a:pPr algn="just">
              <a:spcBef>
                <a:spcPts val="1200"/>
              </a:spcBef>
              <a:spcAft>
                <a:spcPts val="300"/>
              </a:spcAft>
            </a:pPr>
            <a:r>
              <a:rPr lang="es-AR" sz="1800" b="1" dirty="0" err="1">
                <a:effectLst/>
                <a:latin typeface="Times New Roman" panose="02020603050405020304" pitchFamily="18" charset="0"/>
              </a:rPr>
              <a:t>Component</a:t>
            </a:r>
            <a:r>
              <a:rPr lang="es-AR" sz="1800" b="1" dirty="0">
                <a:effectLst/>
                <a:latin typeface="Times New Roman" panose="02020603050405020304" pitchFamily="18" charset="0"/>
              </a:rPr>
              <a:t>:</a:t>
            </a:r>
          </a:p>
          <a:p>
            <a:pPr algn="just"/>
            <a:r>
              <a:rPr lang="es-ES" sz="1800" dirty="0">
                <a:effectLst/>
                <a:latin typeface="Times New Roman" panose="02020603050405020304" pitchFamily="18" charset="0"/>
                <a:ea typeface="Times New Roman" panose="02020603050405020304" pitchFamily="18" charset="0"/>
              </a:rPr>
              <a:t>La opción C (=Q.C), permite determinar las opciones de compilación sobre un miembro a lo largo del tiempo, como así también el estado de los </a:t>
            </a:r>
            <a:r>
              <a:rPr lang="es-ES" sz="1800" b="1" dirty="0" err="1">
                <a:effectLst/>
                <a:latin typeface="Times New Roman" panose="02020603050405020304" pitchFamily="18" charset="0"/>
                <a:ea typeface="Times New Roman" panose="02020603050405020304" pitchFamily="18" charset="0"/>
              </a:rPr>
              <a:t>Packages</a:t>
            </a:r>
            <a:r>
              <a:rPr lang="es-ES" sz="1800" b="1" dirty="0">
                <a:effectLst/>
                <a:latin typeface="Times New Roman" panose="02020603050405020304" pitchFamily="18" charset="0"/>
                <a:ea typeface="Times New Roman" panose="02020603050405020304" pitchFamily="18" charset="0"/>
              </a:rPr>
              <a:t> </a:t>
            </a:r>
            <a:r>
              <a:rPr lang="es-ES" sz="1800" dirty="0">
                <a:effectLst/>
                <a:latin typeface="Times New Roman" panose="02020603050405020304" pitchFamily="18" charset="0"/>
                <a:ea typeface="Times New Roman" panose="02020603050405020304" pitchFamily="18" charset="0"/>
              </a:rPr>
              <a:t>que lo modificaron.</a:t>
            </a:r>
            <a:endParaRPr lang="es-AR" sz="1800" dirty="0">
              <a:effectLst/>
              <a:latin typeface="Times New Roman" panose="02020603050405020304" pitchFamily="18" charset="0"/>
              <a:ea typeface="Times New Roman" panose="02020603050405020304" pitchFamily="18" charset="0"/>
            </a:endParaRPr>
          </a:p>
          <a:p>
            <a:r>
              <a:rPr lang="es-ES" sz="1800" dirty="0">
                <a:effectLst/>
                <a:latin typeface="Times New Roman" panose="02020603050405020304" pitchFamily="18" charset="0"/>
                <a:ea typeface="Times New Roman" panose="02020603050405020304" pitchFamily="18" charset="0"/>
              </a:rPr>
              <a:t> </a:t>
            </a:r>
            <a:endParaRPr lang="es-AR" sz="1800" dirty="0">
              <a:effectLst/>
              <a:latin typeface="Times New Roman" panose="02020603050405020304" pitchFamily="18" charset="0"/>
              <a:ea typeface="Times New Roman" panose="02020603050405020304" pitchFamily="18" charset="0"/>
            </a:endParaRPr>
          </a:p>
          <a:p>
            <a:pPr algn="just"/>
            <a:r>
              <a:rPr lang="es-AR" sz="1800" dirty="0">
                <a:effectLst/>
                <a:latin typeface="Times New Roman" panose="02020603050405020304" pitchFamily="18" charset="0"/>
                <a:ea typeface="Times New Roman" panose="02020603050405020304" pitchFamily="18" charset="0"/>
              </a:rPr>
              <a:t>.</a:t>
            </a:r>
          </a:p>
          <a:p>
            <a:br>
              <a:rPr lang="es-AR" sz="1800" dirty="0">
                <a:effectLst/>
                <a:latin typeface="Times New Roman" panose="02020603050405020304" pitchFamily="18" charset="0"/>
                <a:ea typeface="Times New Roman" panose="02020603050405020304" pitchFamily="18" charset="0"/>
              </a:rPr>
            </a:br>
            <a:endParaRPr lang="es-AR" sz="1800" dirty="0">
              <a:effectLst/>
              <a:latin typeface="Times New Roman" panose="02020603050405020304" pitchFamily="18" charset="0"/>
              <a:ea typeface="Times New Roman" panose="02020603050405020304" pitchFamily="18" charset="0"/>
            </a:endParaRPr>
          </a:p>
        </p:txBody>
      </p:sp>
      <p:pic>
        <p:nvPicPr>
          <p:cNvPr id="5" name="Imagen 4">
            <a:extLst>
              <a:ext uri="{FF2B5EF4-FFF2-40B4-BE49-F238E27FC236}">
                <a16:creationId xmlns:a16="http://schemas.microsoft.com/office/drawing/2014/main" id="{B45DBDA4-D0F7-5399-9D14-1F83CC808978}"/>
              </a:ext>
            </a:extLst>
          </p:cNvPr>
          <p:cNvPicPr>
            <a:picLocks noChangeAspect="1"/>
          </p:cNvPicPr>
          <p:nvPr/>
        </p:nvPicPr>
        <p:blipFill>
          <a:blip r:embed="rId2"/>
          <a:stretch>
            <a:fillRect/>
          </a:stretch>
        </p:blipFill>
        <p:spPr>
          <a:xfrm>
            <a:off x="1227728" y="2592161"/>
            <a:ext cx="9335084" cy="3554115"/>
          </a:xfrm>
          <a:prstGeom prst="rect">
            <a:avLst/>
          </a:prstGeom>
        </p:spPr>
      </p:pic>
    </p:spTree>
    <p:extLst>
      <p:ext uri="{BB962C8B-B14F-4D97-AF65-F5344CB8AC3E}">
        <p14:creationId xmlns:p14="http://schemas.microsoft.com/office/powerpoint/2010/main" val="39816494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16EB74-8E82-EDC6-8FA6-3DDAC9575AA6}"/>
            </a:ext>
          </a:extLst>
        </p:cNvPr>
        <p:cNvGrpSpPr/>
        <p:nvPr/>
      </p:nvGrpSpPr>
      <p:grpSpPr>
        <a:xfrm>
          <a:off x="0" y="0"/>
          <a:ext cx="0" cy="0"/>
          <a:chOff x="0" y="0"/>
          <a:chExt cx="0" cy="0"/>
        </a:xfrm>
      </p:grpSpPr>
      <p:sp>
        <p:nvSpPr>
          <p:cNvPr id="3" name="Subtítulo 2">
            <a:extLst>
              <a:ext uri="{FF2B5EF4-FFF2-40B4-BE49-F238E27FC236}">
                <a16:creationId xmlns:a16="http://schemas.microsoft.com/office/drawing/2014/main" id="{998AE959-96E7-FCAF-4D6E-F053785C7374}"/>
              </a:ext>
            </a:extLst>
          </p:cNvPr>
          <p:cNvSpPr>
            <a:spLocks noGrp="1"/>
          </p:cNvSpPr>
          <p:nvPr>
            <p:ph type="subTitle" idx="1"/>
          </p:nvPr>
        </p:nvSpPr>
        <p:spPr/>
        <p:txBody>
          <a:bodyPr>
            <a:normAutofit fontScale="25000" lnSpcReduction="20000"/>
          </a:bodyPr>
          <a:lstStyle/>
          <a:p>
            <a:pPr algn="r"/>
            <a:endParaRPr lang="es-MX" dirty="0"/>
          </a:p>
          <a:p>
            <a:pPr algn="r"/>
            <a:endParaRPr lang="es-MX" dirty="0"/>
          </a:p>
          <a:p>
            <a:pPr algn="r"/>
            <a:endParaRPr lang="es-MX" dirty="0"/>
          </a:p>
          <a:p>
            <a:pPr algn="r"/>
            <a:r>
              <a:rPr lang="es-MX" sz="5500" dirty="0"/>
              <a:t> </a:t>
            </a:r>
            <a:endParaRPr lang="es-AR" sz="5500" dirty="0"/>
          </a:p>
        </p:txBody>
      </p:sp>
      <p:sp>
        <p:nvSpPr>
          <p:cNvPr id="2" name="CuadroTexto 1">
            <a:extLst>
              <a:ext uri="{FF2B5EF4-FFF2-40B4-BE49-F238E27FC236}">
                <a16:creationId xmlns:a16="http://schemas.microsoft.com/office/drawing/2014/main" id="{2B68C8D0-B8B5-DC06-9498-485F7C67E20A}"/>
              </a:ext>
            </a:extLst>
          </p:cNvPr>
          <p:cNvSpPr txBox="1"/>
          <p:nvPr/>
        </p:nvSpPr>
        <p:spPr>
          <a:xfrm>
            <a:off x="889818" y="870181"/>
            <a:ext cx="9487907" cy="2069797"/>
          </a:xfrm>
          <a:prstGeom prst="rect">
            <a:avLst/>
          </a:prstGeom>
          <a:noFill/>
        </p:spPr>
        <p:txBody>
          <a:bodyPr wrap="square" rtlCol="0">
            <a:spAutoFit/>
          </a:bodyPr>
          <a:lstStyle/>
          <a:p>
            <a:pPr>
              <a:spcBef>
                <a:spcPts val="1200"/>
              </a:spcBef>
              <a:spcAft>
                <a:spcPts val="300"/>
              </a:spcAft>
            </a:pPr>
            <a:r>
              <a:rPr lang="es-ES_tradnl" sz="1800" b="1" cap="small" dirty="0" err="1">
                <a:effectLst/>
                <a:latin typeface="Times New Roman" panose="02020603050405020304" pitchFamily="18" charset="0"/>
              </a:rPr>
              <a:t>Impact</a:t>
            </a:r>
            <a:r>
              <a:rPr lang="es-AR" sz="1800" b="1" dirty="0">
                <a:effectLst/>
                <a:latin typeface="Times New Roman" panose="02020603050405020304" pitchFamily="18" charset="0"/>
              </a:rPr>
              <a:t>:</a:t>
            </a:r>
          </a:p>
          <a:p>
            <a:pPr algn="just"/>
            <a:r>
              <a:rPr lang="es-AR" sz="1800" dirty="0">
                <a:effectLst/>
                <a:latin typeface="Times New Roman" panose="02020603050405020304" pitchFamily="18" charset="0"/>
                <a:ea typeface="Times New Roman" panose="02020603050405020304" pitchFamily="18" charset="0"/>
              </a:rPr>
              <a:t>Mediante la opción I (=Q.I) se puede consultar las relaciones que Change Man tiene registradas entre los distintos componentes instalados.</a:t>
            </a:r>
          </a:p>
          <a:p>
            <a:r>
              <a:rPr lang="es-ES" sz="1800" dirty="0">
                <a:effectLst/>
                <a:latin typeface="Times New Roman" panose="02020603050405020304" pitchFamily="18" charset="0"/>
                <a:ea typeface="Times New Roman" panose="02020603050405020304" pitchFamily="18" charset="0"/>
              </a:rPr>
              <a:t> </a:t>
            </a:r>
            <a:endParaRPr lang="es-AR" sz="1800" dirty="0">
              <a:effectLst/>
              <a:latin typeface="Times New Roman" panose="02020603050405020304" pitchFamily="18" charset="0"/>
              <a:ea typeface="Times New Roman" panose="02020603050405020304" pitchFamily="18" charset="0"/>
            </a:endParaRPr>
          </a:p>
          <a:p>
            <a:pPr algn="just"/>
            <a:r>
              <a:rPr lang="es-AR" sz="1800" dirty="0">
                <a:effectLst/>
                <a:latin typeface="Times New Roman" panose="02020603050405020304" pitchFamily="18" charset="0"/>
                <a:ea typeface="Times New Roman" panose="02020603050405020304" pitchFamily="18" charset="0"/>
              </a:rPr>
              <a:t>.</a:t>
            </a:r>
          </a:p>
          <a:p>
            <a:br>
              <a:rPr lang="es-AR" sz="1800" dirty="0">
                <a:effectLst/>
                <a:latin typeface="Times New Roman" panose="02020603050405020304" pitchFamily="18" charset="0"/>
                <a:ea typeface="Times New Roman" panose="02020603050405020304" pitchFamily="18" charset="0"/>
              </a:rPr>
            </a:br>
            <a:endParaRPr lang="es-AR" sz="1800" dirty="0">
              <a:effectLst/>
              <a:latin typeface="Times New Roman" panose="02020603050405020304" pitchFamily="18" charset="0"/>
              <a:ea typeface="Times New Roman" panose="02020603050405020304" pitchFamily="18" charset="0"/>
            </a:endParaRPr>
          </a:p>
        </p:txBody>
      </p:sp>
      <p:pic>
        <p:nvPicPr>
          <p:cNvPr id="6" name="Imagen 5">
            <a:extLst>
              <a:ext uri="{FF2B5EF4-FFF2-40B4-BE49-F238E27FC236}">
                <a16:creationId xmlns:a16="http://schemas.microsoft.com/office/drawing/2014/main" id="{A42D9CAF-28A5-CCCE-A241-CD7A7B06C8DC}"/>
              </a:ext>
            </a:extLst>
          </p:cNvPr>
          <p:cNvPicPr>
            <a:picLocks noChangeAspect="1"/>
          </p:cNvPicPr>
          <p:nvPr/>
        </p:nvPicPr>
        <p:blipFill>
          <a:blip r:embed="rId2"/>
          <a:stretch>
            <a:fillRect/>
          </a:stretch>
        </p:blipFill>
        <p:spPr>
          <a:xfrm>
            <a:off x="2309567" y="1804997"/>
            <a:ext cx="7413368" cy="4900554"/>
          </a:xfrm>
          <a:prstGeom prst="rect">
            <a:avLst/>
          </a:prstGeom>
        </p:spPr>
      </p:pic>
    </p:spTree>
    <p:extLst>
      <p:ext uri="{BB962C8B-B14F-4D97-AF65-F5344CB8AC3E}">
        <p14:creationId xmlns:p14="http://schemas.microsoft.com/office/powerpoint/2010/main" val="663881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BAB6EA-AC22-58A1-A0F2-F4EADC5E8B67}"/>
            </a:ext>
          </a:extLst>
        </p:cNvPr>
        <p:cNvGrpSpPr/>
        <p:nvPr/>
      </p:nvGrpSpPr>
      <p:grpSpPr>
        <a:xfrm>
          <a:off x="0" y="0"/>
          <a:ext cx="0" cy="0"/>
          <a:chOff x="0" y="0"/>
          <a:chExt cx="0" cy="0"/>
        </a:xfrm>
      </p:grpSpPr>
      <p:sp>
        <p:nvSpPr>
          <p:cNvPr id="3" name="Subtítulo 2">
            <a:extLst>
              <a:ext uri="{FF2B5EF4-FFF2-40B4-BE49-F238E27FC236}">
                <a16:creationId xmlns:a16="http://schemas.microsoft.com/office/drawing/2014/main" id="{38B824FF-EECF-CAC0-5C27-E6F62AEC5AE5}"/>
              </a:ext>
            </a:extLst>
          </p:cNvPr>
          <p:cNvSpPr>
            <a:spLocks noGrp="1"/>
          </p:cNvSpPr>
          <p:nvPr>
            <p:ph type="subTitle" idx="1"/>
          </p:nvPr>
        </p:nvSpPr>
        <p:spPr/>
        <p:txBody>
          <a:bodyPr>
            <a:normAutofit fontScale="25000" lnSpcReduction="20000"/>
          </a:bodyPr>
          <a:lstStyle/>
          <a:p>
            <a:pPr algn="r"/>
            <a:endParaRPr lang="es-MX" dirty="0"/>
          </a:p>
          <a:p>
            <a:pPr algn="r"/>
            <a:endParaRPr lang="es-MX" dirty="0"/>
          </a:p>
          <a:p>
            <a:pPr algn="r"/>
            <a:endParaRPr lang="es-MX" dirty="0"/>
          </a:p>
          <a:p>
            <a:pPr algn="r"/>
            <a:r>
              <a:rPr lang="es-MX" sz="5500" dirty="0"/>
              <a:t> </a:t>
            </a:r>
            <a:endParaRPr lang="es-AR" sz="5500" dirty="0"/>
          </a:p>
        </p:txBody>
      </p:sp>
      <p:sp>
        <p:nvSpPr>
          <p:cNvPr id="2" name="CuadroTexto 1">
            <a:extLst>
              <a:ext uri="{FF2B5EF4-FFF2-40B4-BE49-F238E27FC236}">
                <a16:creationId xmlns:a16="http://schemas.microsoft.com/office/drawing/2014/main" id="{621BF8F2-8044-ADF7-9301-740702E964B7}"/>
              </a:ext>
            </a:extLst>
          </p:cNvPr>
          <p:cNvSpPr txBox="1"/>
          <p:nvPr/>
        </p:nvSpPr>
        <p:spPr>
          <a:xfrm>
            <a:off x="889818" y="870181"/>
            <a:ext cx="9487907" cy="2346796"/>
          </a:xfrm>
          <a:prstGeom prst="rect">
            <a:avLst/>
          </a:prstGeom>
          <a:noFill/>
        </p:spPr>
        <p:txBody>
          <a:bodyPr wrap="square" rtlCol="0">
            <a:spAutoFit/>
          </a:bodyPr>
          <a:lstStyle/>
          <a:p>
            <a:pPr algn="just">
              <a:spcBef>
                <a:spcPts val="1200"/>
              </a:spcBef>
              <a:spcAft>
                <a:spcPts val="300"/>
              </a:spcAft>
            </a:pPr>
            <a:r>
              <a:rPr lang="es-AR" sz="1800" b="1" dirty="0">
                <a:effectLst/>
                <a:latin typeface="Times New Roman" panose="02020603050405020304" pitchFamily="18" charset="0"/>
              </a:rPr>
              <a:t>Revisión del listado de la compilación:</a:t>
            </a:r>
          </a:p>
          <a:p>
            <a:pPr algn="just"/>
            <a:r>
              <a:rPr lang="es-AR" sz="1800" dirty="0">
                <a:effectLst/>
                <a:latin typeface="Times New Roman" panose="02020603050405020304" pitchFamily="18" charset="0"/>
                <a:ea typeface="Times New Roman" panose="02020603050405020304" pitchFamily="18" charset="0"/>
              </a:rPr>
              <a:t> </a:t>
            </a:r>
          </a:p>
          <a:p>
            <a:pPr algn="just"/>
            <a:r>
              <a:rPr lang="es-AR" sz="1800" dirty="0">
                <a:effectLst/>
                <a:latin typeface="Times New Roman" panose="02020603050405020304" pitchFamily="18" charset="0"/>
                <a:ea typeface="Times New Roman" panose="02020603050405020304" pitchFamily="18" charset="0"/>
              </a:rPr>
              <a:t>Para visualizar el listado de cualquier compilación, se puede usar el comando =1.L </a:t>
            </a:r>
            <a:r>
              <a:rPr lang="es-AR" sz="1800" dirty="0" err="1">
                <a:effectLst/>
                <a:latin typeface="Times New Roman" panose="02020603050405020304" pitchFamily="18" charset="0"/>
                <a:ea typeface="Times New Roman" panose="02020603050405020304" pitchFamily="18" charset="0"/>
              </a:rPr>
              <a:t>ó</a:t>
            </a:r>
            <a:r>
              <a:rPr lang="es-AR" sz="1800" dirty="0">
                <a:effectLst/>
                <a:latin typeface="Times New Roman" panose="02020603050405020304" pitchFamily="18" charset="0"/>
                <a:ea typeface="Times New Roman" panose="02020603050405020304" pitchFamily="18" charset="0"/>
              </a:rPr>
              <a:t> desde =5 con el comando “</a:t>
            </a:r>
            <a:r>
              <a:rPr lang="es-AR" sz="1800" b="1" dirty="0">
                <a:effectLst/>
                <a:latin typeface="Times New Roman" panose="02020603050405020304" pitchFamily="18" charset="0"/>
                <a:ea typeface="Times New Roman" panose="02020603050405020304" pitchFamily="18" charset="0"/>
              </a:rPr>
              <a:t>BL</a:t>
            </a:r>
            <a:r>
              <a:rPr lang="es-AR" sz="1800" dirty="0">
                <a:effectLst/>
                <a:latin typeface="Times New Roman" panose="02020603050405020304" pitchFamily="18" charset="0"/>
                <a:ea typeface="Times New Roman" panose="02020603050405020304" pitchFamily="18" charset="0"/>
              </a:rPr>
              <a:t>” que presentará el siguiente panel de filtros:</a:t>
            </a:r>
          </a:p>
          <a:p>
            <a:r>
              <a:rPr lang="es-ES" sz="1800" dirty="0">
                <a:effectLst/>
                <a:latin typeface="Times New Roman" panose="02020603050405020304" pitchFamily="18" charset="0"/>
                <a:ea typeface="Times New Roman" panose="02020603050405020304" pitchFamily="18" charset="0"/>
              </a:rPr>
              <a:t> </a:t>
            </a:r>
            <a:endParaRPr lang="es-AR" sz="1800" dirty="0">
              <a:effectLst/>
              <a:latin typeface="Times New Roman" panose="02020603050405020304" pitchFamily="18" charset="0"/>
              <a:ea typeface="Times New Roman" panose="02020603050405020304" pitchFamily="18" charset="0"/>
            </a:endParaRPr>
          </a:p>
          <a:p>
            <a:pPr algn="just"/>
            <a:r>
              <a:rPr lang="es-AR" sz="1800" dirty="0">
                <a:effectLst/>
                <a:latin typeface="Times New Roman" panose="02020603050405020304" pitchFamily="18" charset="0"/>
                <a:ea typeface="Times New Roman" panose="02020603050405020304" pitchFamily="18" charset="0"/>
              </a:rPr>
              <a:t>.</a:t>
            </a:r>
          </a:p>
          <a:p>
            <a:br>
              <a:rPr lang="es-AR" sz="1800" dirty="0">
                <a:effectLst/>
                <a:latin typeface="Times New Roman" panose="02020603050405020304" pitchFamily="18" charset="0"/>
                <a:ea typeface="Times New Roman" panose="02020603050405020304" pitchFamily="18" charset="0"/>
              </a:rPr>
            </a:br>
            <a:endParaRPr lang="es-AR" sz="1800" dirty="0">
              <a:effectLst/>
              <a:latin typeface="Times New Roman" panose="02020603050405020304" pitchFamily="18" charset="0"/>
              <a:ea typeface="Times New Roman" panose="02020603050405020304" pitchFamily="18" charset="0"/>
            </a:endParaRPr>
          </a:p>
        </p:txBody>
      </p:sp>
      <p:pic>
        <p:nvPicPr>
          <p:cNvPr id="5" name="Imagen 4">
            <a:extLst>
              <a:ext uri="{FF2B5EF4-FFF2-40B4-BE49-F238E27FC236}">
                <a16:creationId xmlns:a16="http://schemas.microsoft.com/office/drawing/2014/main" id="{AF74934B-3C7E-9506-AF9E-9A0630F0B7C5}"/>
              </a:ext>
            </a:extLst>
          </p:cNvPr>
          <p:cNvPicPr>
            <a:picLocks noChangeAspect="1"/>
          </p:cNvPicPr>
          <p:nvPr/>
        </p:nvPicPr>
        <p:blipFill>
          <a:blip r:embed="rId2"/>
          <a:stretch>
            <a:fillRect/>
          </a:stretch>
        </p:blipFill>
        <p:spPr>
          <a:xfrm>
            <a:off x="1285443" y="2160398"/>
            <a:ext cx="9621114" cy="3478402"/>
          </a:xfrm>
          <a:prstGeom prst="rect">
            <a:avLst/>
          </a:prstGeom>
        </p:spPr>
      </p:pic>
    </p:spTree>
    <p:extLst>
      <p:ext uri="{BB962C8B-B14F-4D97-AF65-F5344CB8AC3E}">
        <p14:creationId xmlns:p14="http://schemas.microsoft.com/office/powerpoint/2010/main" val="3612617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A69E1E-A257-DF42-260B-B98F3198940E}"/>
            </a:ext>
          </a:extLst>
        </p:cNvPr>
        <p:cNvGrpSpPr/>
        <p:nvPr/>
      </p:nvGrpSpPr>
      <p:grpSpPr>
        <a:xfrm>
          <a:off x="0" y="0"/>
          <a:ext cx="0" cy="0"/>
          <a:chOff x="0" y="0"/>
          <a:chExt cx="0" cy="0"/>
        </a:xfrm>
      </p:grpSpPr>
      <p:sp>
        <p:nvSpPr>
          <p:cNvPr id="3" name="Subtítulo 2">
            <a:extLst>
              <a:ext uri="{FF2B5EF4-FFF2-40B4-BE49-F238E27FC236}">
                <a16:creationId xmlns:a16="http://schemas.microsoft.com/office/drawing/2014/main" id="{6F43D94D-7EF3-7CD6-3436-FB548BEF0E82}"/>
              </a:ext>
            </a:extLst>
          </p:cNvPr>
          <p:cNvSpPr>
            <a:spLocks noGrp="1"/>
          </p:cNvSpPr>
          <p:nvPr>
            <p:ph type="subTitle" idx="1"/>
          </p:nvPr>
        </p:nvSpPr>
        <p:spPr/>
        <p:txBody>
          <a:bodyPr>
            <a:normAutofit fontScale="25000" lnSpcReduction="20000"/>
          </a:bodyPr>
          <a:lstStyle/>
          <a:p>
            <a:pPr algn="r"/>
            <a:endParaRPr lang="es-MX" dirty="0"/>
          </a:p>
          <a:p>
            <a:pPr algn="r"/>
            <a:endParaRPr lang="es-MX" dirty="0"/>
          </a:p>
          <a:p>
            <a:pPr algn="r"/>
            <a:endParaRPr lang="es-MX" dirty="0"/>
          </a:p>
          <a:p>
            <a:pPr algn="r"/>
            <a:r>
              <a:rPr lang="es-MX" sz="5500" dirty="0"/>
              <a:t> </a:t>
            </a:r>
            <a:endParaRPr lang="es-AR" sz="5500" dirty="0"/>
          </a:p>
        </p:txBody>
      </p:sp>
      <p:sp>
        <p:nvSpPr>
          <p:cNvPr id="2" name="CuadroTexto 1">
            <a:extLst>
              <a:ext uri="{FF2B5EF4-FFF2-40B4-BE49-F238E27FC236}">
                <a16:creationId xmlns:a16="http://schemas.microsoft.com/office/drawing/2014/main" id="{446CE7D3-6199-9044-08D5-EA44C8153DE7}"/>
              </a:ext>
            </a:extLst>
          </p:cNvPr>
          <p:cNvSpPr txBox="1"/>
          <p:nvPr/>
        </p:nvSpPr>
        <p:spPr>
          <a:xfrm>
            <a:off x="889818" y="870181"/>
            <a:ext cx="9487907" cy="1754326"/>
          </a:xfrm>
          <a:prstGeom prst="rect">
            <a:avLst/>
          </a:prstGeom>
          <a:noFill/>
        </p:spPr>
        <p:txBody>
          <a:bodyPr wrap="square" rtlCol="0">
            <a:spAutoFit/>
          </a:bodyPr>
          <a:lstStyle/>
          <a:p>
            <a:r>
              <a:rPr lang="es-AR" sz="1800" dirty="0">
                <a:effectLst/>
                <a:latin typeface="Times New Roman" panose="02020603050405020304" pitchFamily="18" charset="0"/>
                <a:ea typeface="Times New Roman" panose="02020603050405020304" pitchFamily="18" charset="0"/>
              </a:rPr>
              <a:t> </a:t>
            </a:r>
          </a:p>
          <a:p>
            <a:pPr algn="just"/>
            <a:r>
              <a:rPr lang="es-AR" sz="1800" dirty="0">
                <a:effectLst/>
                <a:latin typeface="Times New Roman" panose="02020603050405020304" pitchFamily="18" charset="0"/>
                <a:ea typeface="Times New Roman" panose="02020603050405020304" pitchFamily="18" charset="0"/>
              </a:rPr>
              <a:t>En este panel especificamos los filtros de búsqueda. Como resultado obtendremos una lista de los listados que hayan pasado los filtros especificados:</a:t>
            </a:r>
          </a:p>
          <a:p>
            <a:pPr algn="just"/>
            <a:r>
              <a:rPr lang="es-AR" sz="1800" dirty="0">
                <a:effectLst/>
                <a:latin typeface="Times New Roman" panose="02020603050405020304" pitchFamily="18" charset="0"/>
                <a:ea typeface="Times New Roman" panose="02020603050405020304" pitchFamily="18" charset="0"/>
              </a:rPr>
              <a:t>.</a:t>
            </a:r>
          </a:p>
          <a:p>
            <a:br>
              <a:rPr lang="es-AR" sz="1800" dirty="0">
                <a:effectLst/>
                <a:latin typeface="Times New Roman" panose="02020603050405020304" pitchFamily="18" charset="0"/>
                <a:ea typeface="Times New Roman" panose="02020603050405020304" pitchFamily="18" charset="0"/>
              </a:rPr>
            </a:br>
            <a:endParaRPr lang="es-AR" sz="1800" dirty="0">
              <a:effectLst/>
              <a:latin typeface="Times New Roman" panose="02020603050405020304" pitchFamily="18" charset="0"/>
              <a:ea typeface="Times New Roman" panose="02020603050405020304" pitchFamily="18" charset="0"/>
            </a:endParaRPr>
          </a:p>
        </p:txBody>
      </p:sp>
      <p:pic>
        <p:nvPicPr>
          <p:cNvPr id="6" name="Imagen 5">
            <a:extLst>
              <a:ext uri="{FF2B5EF4-FFF2-40B4-BE49-F238E27FC236}">
                <a16:creationId xmlns:a16="http://schemas.microsoft.com/office/drawing/2014/main" id="{AC8F40AA-6BDD-2EBA-855E-ED6610E46F1D}"/>
              </a:ext>
            </a:extLst>
          </p:cNvPr>
          <p:cNvPicPr>
            <a:picLocks noChangeAspect="1"/>
          </p:cNvPicPr>
          <p:nvPr/>
        </p:nvPicPr>
        <p:blipFill>
          <a:blip r:embed="rId2"/>
          <a:stretch>
            <a:fillRect/>
          </a:stretch>
        </p:blipFill>
        <p:spPr>
          <a:xfrm>
            <a:off x="597980" y="2108295"/>
            <a:ext cx="11128015" cy="3530505"/>
          </a:xfrm>
          <a:prstGeom prst="rect">
            <a:avLst/>
          </a:prstGeom>
        </p:spPr>
      </p:pic>
      <p:sp>
        <p:nvSpPr>
          <p:cNvPr id="7" name="CuadroTexto 6">
            <a:extLst>
              <a:ext uri="{FF2B5EF4-FFF2-40B4-BE49-F238E27FC236}">
                <a16:creationId xmlns:a16="http://schemas.microsoft.com/office/drawing/2014/main" id="{3CC035E6-D1BE-BB1F-A1C1-DD9410D8D091}"/>
              </a:ext>
            </a:extLst>
          </p:cNvPr>
          <p:cNvSpPr txBox="1"/>
          <p:nvPr/>
        </p:nvSpPr>
        <p:spPr>
          <a:xfrm>
            <a:off x="889818" y="5904776"/>
            <a:ext cx="9487907" cy="1477328"/>
          </a:xfrm>
          <a:prstGeom prst="rect">
            <a:avLst/>
          </a:prstGeom>
          <a:noFill/>
        </p:spPr>
        <p:txBody>
          <a:bodyPr wrap="square" rtlCol="0">
            <a:spAutoFit/>
          </a:bodyPr>
          <a:lstStyle/>
          <a:p>
            <a:pPr algn="just"/>
            <a:r>
              <a:rPr lang="es-AR" sz="1800" dirty="0">
                <a:effectLst/>
                <a:latin typeface="Times New Roman" panose="02020603050405020304" pitchFamily="18" charset="0"/>
                <a:ea typeface="Times New Roman" panose="02020603050405020304" pitchFamily="18" charset="0"/>
              </a:rPr>
              <a:t>En este Panel se puede seleccionar una línea. Como resultado obtendremos el Listado correspondiente </a:t>
            </a:r>
            <a:r>
              <a:rPr lang="es-AR" sz="1800" dirty="0" err="1">
                <a:effectLst/>
                <a:latin typeface="Times New Roman" panose="02020603050405020304" pitchFamily="18" charset="0"/>
                <a:ea typeface="Times New Roman" panose="02020603050405020304" pitchFamily="18" charset="0"/>
              </a:rPr>
              <a:t>descompactado</a:t>
            </a:r>
            <a:r>
              <a:rPr lang="es-AR" sz="1800" dirty="0">
                <a:effectLst/>
                <a:latin typeface="Times New Roman" panose="02020603050405020304" pitchFamily="18" charset="0"/>
                <a:ea typeface="Times New Roman" panose="02020603050405020304" pitchFamily="18" charset="0"/>
              </a:rPr>
              <a:t> y listo para analizar:</a:t>
            </a:r>
          </a:p>
          <a:p>
            <a:pPr algn="just"/>
            <a:r>
              <a:rPr lang="es-AR" sz="1800" dirty="0">
                <a:effectLst/>
                <a:latin typeface="Times New Roman" panose="02020603050405020304" pitchFamily="18" charset="0"/>
                <a:ea typeface="Times New Roman" panose="02020603050405020304" pitchFamily="18" charset="0"/>
              </a:rPr>
              <a:t>.</a:t>
            </a:r>
          </a:p>
          <a:p>
            <a:br>
              <a:rPr lang="es-AR" sz="1800" dirty="0">
                <a:effectLst/>
                <a:latin typeface="Times New Roman" panose="02020603050405020304" pitchFamily="18" charset="0"/>
                <a:ea typeface="Times New Roman" panose="02020603050405020304" pitchFamily="18" charset="0"/>
              </a:rPr>
            </a:br>
            <a:endParaRPr lang="es-AR"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5660027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40B2E6-2922-D8B3-AD22-40D078A58C1E}"/>
            </a:ext>
          </a:extLst>
        </p:cNvPr>
        <p:cNvGrpSpPr/>
        <p:nvPr/>
      </p:nvGrpSpPr>
      <p:grpSpPr>
        <a:xfrm>
          <a:off x="0" y="0"/>
          <a:ext cx="0" cy="0"/>
          <a:chOff x="0" y="0"/>
          <a:chExt cx="0" cy="0"/>
        </a:xfrm>
      </p:grpSpPr>
      <p:sp>
        <p:nvSpPr>
          <p:cNvPr id="3" name="Subtítulo 2">
            <a:extLst>
              <a:ext uri="{FF2B5EF4-FFF2-40B4-BE49-F238E27FC236}">
                <a16:creationId xmlns:a16="http://schemas.microsoft.com/office/drawing/2014/main" id="{31E9A10C-9A96-1DC1-73B9-C8A2CF44D1CE}"/>
              </a:ext>
            </a:extLst>
          </p:cNvPr>
          <p:cNvSpPr>
            <a:spLocks noGrp="1"/>
          </p:cNvSpPr>
          <p:nvPr>
            <p:ph type="subTitle" idx="1"/>
          </p:nvPr>
        </p:nvSpPr>
        <p:spPr/>
        <p:txBody>
          <a:bodyPr>
            <a:normAutofit fontScale="25000" lnSpcReduction="20000"/>
          </a:bodyPr>
          <a:lstStyle/>
          <a:p>
            <a:pPr algn="r"/>
            <a:endParaRPr lang="es-MX" dirty="0"/>
          </a:p>
          <a:p>
            <a:pPr algn="r"/>
            <a:endParaRPr lang="es-MX" dirty="0"/>
          </a:p>
          <a:p>
            <a:pPr algn="r"/>
            <a:endParaRPr lang="es-MX" dirty="0"/>
          </a:p>
          <a:p>
            <a:pPr algn="r"/>
            <a:r>
              <a:rPr lang="es-MX" sz="5500" dirty="0"/>
              <a:t> </a:t>
            </a:r>
            <a:endParaRPr lang="es-AR" sz="5500" dirty="0"/>
          </a:p>
        </p:txBody>
      </p:sp>
      <p:sp>
        <p:nvSpPr>
          <p:cNvPr id="2" name="CuadroTexto 1">
            <a:extLst>
              <a:ext uri="{FF2B5EF4-FFF2-40B4-BE49-F238E27FC236}">
                <a16:creationId xmlns:a16="http://schemas.microsoft.com/office/drawing/2014/main" id="{3E789CCE-BCB7-4273-409D-9840245E8F6B}"/>
              </a:ext>
            </a:extLst>
          </p:cNvPr>
          <p:cNvSpPr txBox="1"/>
          <p:nvPr/>
        </p:nvSpPr>
        <p:spPr>
          <a:xfrm>
            <a:off x="889818" y="870181"/>
            <a:ext cx="9487907" cy="1200329"/>
          </a:xfrm>
          <a:prstGeom prst="rect">
            <a:avLst/>
          </a:prstGeom>
          <a:noFill/>
        </p:spPr>
        <p:txBody>
          <a:bodyPr wrap="square" rtlCol="0">
            <a:spAutoFit/>
          </a:bodyPr>
          <a:lstStyle/>
          <a:p>
            <a:pPr algn="just"/>
            <a:r>
              <a:rPr lang="es-AR" sz="1800" dirty="0">
                <a:effectLst/>
                <a:latin typeface="Times New Roman" panose="02020603050405020304" pitchFamily="18" charset="0"/>
                <a:ea typeface="Times New Roman" panose="02020603050405020304" pitchFamily="18" charset="0"/>
              </a:rPr>
              <a:t> </a:t>
            </a:r>
          </a:p>
          <a:p>
            <a:pPr algn="just"/>
            <a:r>
              <a:rPr lang="es-AR" sz="1800" dirty="0">
                <a:effectLst/>
                <a:latin typeface="Times New Roman" panose="02020603050405020304" pitchFamily="18" charset="0"/>
                <a:ea typeface="Times New Roman" panose="02020603050405020304" pitchFamily="18" charset="0"/>
              </a:rPr>
              <a:t>.</a:t>
            </a:r>
          </a:p>
          <a:p>
            <a:br>
              <a:rPr lang="es-AR" sz="1800" dirty="0">
                <a:effectLst/>
                <a:latin typeface="Times New Roman" panose="02020603050405020304" pitchFamily="18" charset="0"/>
                <a:ea typeface="Times New Roman" panose="02020603050405020304" pitchFamily="18" charset="0"/>
              </a:rPr>
            </a:br>
            <a:endParaRPr lang="es-AR" sz="1800" dirty="0">
              <a:effectLst/>
              <a:latin typeface="Times New Roman" panose="02020603050405020304" pitchFamily="18" charset="0"/>
              <a:ea typeface="Times New Roman" panose="02020603050405020304" pitchFamily="18" charset="0"/>
            </a:endParaRPr>
          </a:p>
        </p:txBody>
      </p:sp>
      <p:pic>
        <p:nvPicPr>
          <p:cNvPr id="5" name="Imagen 4">
            <a:extLst>
              <a:ext uri="{FF2B5EF4-FFF2-40B4-BE49-F238E27FC236}">
                <a16:creationId xmlns:a16="http://schemas.microsoft.com/office/drawing/2014/main" id="{8ED61C42-D83D-3070-975A-0ABE031B9904}"/>
              </a:ext>
            </a:extLst>
          </p:cNvPr>
          <p:cNvPicPr>
            <a:picLocks noChangeAspect="1"/>
          </p:cNvPicPr>
          <p:nvPr/>
        </p:nvPicPr>
        <p:blipFill>
          <a:blip r:embed="rId2"/>
          <a:stretch>
            <a:fillRect/>
          </a:stretch>
        </p:blipFill>
        <p:spPr>
          <a:xfrm>
            <a:off x="780754" y="1131216"/>
            <a:ext cx="9993994" cy="4958499"/>
          </a:xfrm>
          <a:prstGeom prst="rect">
            <a:avLst/>
          </a:prstGeom>
        </p:spPr>
      </p:pic>
    </p:spTree>
    <p:extLst>
      <p:ext uri="{BB962C8B-B14F-4D97-AF65-F5344CB8AC3E}">
        <p14:creationId xmlns:p14="http://schemas.microsoft.com/office/powerpoint/2010/main" val="41520027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579115-B041-BB2F-272A-5DF7A2711708}"/>
            </a:ext>
          </a:extLst>
        </p:cNvPr>
        <p:cNvGrpSpPr/>
        <p:nvPr/>
      </p:nvGrpSpPr>
      <p:grpSpPr>
        <a:xfrm>
          <a:off x="0" y="0"/>
          <a:ext cx="0" cy="0"/>
          <a:chOff x="0" y="0"/>
          <a:chExt cx="0" cy="0"/>
        </a:xfrm>
      </p:grpSpPr>
      <p:sp>
        <p:nvSpPr>
          <p:cNvPr id="3" name="Subtítulo 2">
            <a:extLst>
              <a:ext uri="{FF2B5EF4-FFF2-40B4-BE49-F238E27FC236}">
                <a16:creationId xmlns:a16="http://schemas.microsoft.com/office/drawing/2014/main" id="{FC739175-ED74-9BC1-2CC5-416570F97E58}"/>
              </a:ext>
            </a:extLst>
          </p:cNvPr>
          <p:cNvSpPr>
            <a:spLocks noGrp="1"/>
          </p:cNvSpPr>
          <p:nvPr>
            <p:ph type="subTitle" idx="1"/>
          </p:nvPr>
        </p:nvSpPr>
        <p:spPr/>
        <p:txBody>
          <a:bodyPr>
            <a:normAutofit fontScale="25000" lnSpcReduction="20000"/>
          </a:bodyPr>
          <a:lstStyle/>
          <a:p>
            <a:pPr algn="r"/>
            <a:endParaRPr lang="es-MX" dirty="0"/>
          </a:p>
          <a:p>
            <a:pPr algn="r"/>
            <a:endParaRPr lang="es-MX" dirty="0"/>
          </a:p>
          <a:p>
            <a:pPr algn="r"/>
            <a:endParaRPr lang="es-MX" dirty="0"/>
          </a:p>
          <a:p>
            <a:pPr algn="r"/>
            <a:r>
              <a:rPr lang="es-MX" sz="5500" dirty="0"/>
              <a:t> </a:t>
            </a:r>
            <a:endParaRPr lang="es-AR" sz="5500" dirty="0"/>
          </a:p>
        </p:txBody>
      </p:sp>
      <p:sp>
        <p:nvSpPr>
          <p:cNvPr id="2" name="CuadroTexto 1">
            <a:extLst>
              <a:ext uri="{FF2B5EF4-FFF2-40B4-BE49-F238E27FC236}">
                <a16:creationId xmlns:a16="http://schemas.microsoft.com/office/drawing/2014/main" id="{3B5264B3-766F-994C-B923-92A741538D54}"/>
              </a:ext>
            </a:extLst>
          </p:cNvPr>
          <p:cNvSpPr txBox="1"/>
          <p:nvPr/>
        </p:nvSpPr>
        <p:spPr>
          <a:xfrm>
            <a:off x="889818" y="870181"/>
            <a:ext cx="9487907" cy="1238801"/>
          </a:xfrm>
          <a:prstGeom prst="rect">
            <a:avLst/>
          </a:prstGeom>
          <a:noFill/>
        </p:spPr>
        <p:txBody>
          <a:bodyPr wrap="square" rtlCol="0">
            <a:spAutoFit/>
          </a:bodyPr>
          <a:lstStyle/>
          <a:p>
            <a:pPr>
              <a:spcBef>
                <a:spcPts val="1200"/>
              </a:spcBef>
              <a:spcAft>
                <a:spcPts val="300"/>
              </a:spcAft>
            </a:pPr>
            <a:r>
              <a:rPr lang="es-AR" sz="1800" b="1">
                <a:effectLst/>
                <a:latin typeface="Times New Roman" panose="02020603050405020304" pitchFamily="18" charset="0"/>
              </a:rPr>
              <a:t>Búsqueda en librerías:</a:t>
            </a:r>
          </a:p>
          <a:p>
            <a:pPr algn="just"/>
            <a:r>
              <a:rPr lang="es-AR" sz="1800">
                <a:effectLst/>
                <a:latin typeface="Times New Roman" panose="02020603050405020304" pitchFamily="18" charset="0"/>
                <a:ea typeface="Times New Roman" panose="02020603050405020304" pitchFamily="18" charset="0"/>
              </a:rPr>
              <a:t> </a:t>
            </a:r>
          </a:p>
          <a:p>
            <a:pPr algn="just"/>
            <a:r>
              <a:rPr lang="es-AR" sz="1800">
                <a:effectLst/>
                <a:latin typeface="Times New Roman" panose="02020603050405020304" pitchFamily="18" charset="0"/>
                <a:ea typeface="Times New Roman" panose="02020603050405020304" pitchFamily="18" charset="0"/>
              </a:rPr>
              <a:t>Mediante esta función, que se accede mediante =1.S, se puede averiguar qué miembros de una librería de Change Man tienen una serie de caracteres:</a:t>
            </a:r>
          </a:p>
        </p:txBody>
      </p:sp>
      <p:pic>
        <p:nvPicPr>
          <p:cNvPr id="6" name="Imagen 5">
            <a:extLst>
              <a:ext uri="{FF2B5EF4-FFF2-40B4-BE49-F238E27FC236}">
                <a16:creationId xmlns:a16="http://schemas.microsoft.com/office/drawing/2014/main" id="{18D2588A-40FD-19A5-EDD6-4431C5DB80FA}"/>
              </a:ext>
            </a:extLst>
          </p:cNvPr>
          <p:cNvPicPr>
            <a:picLocks noChangeAspect="1"/>
          </p:cNvPicPr>
          <p:nvPr/>
        </p:nvPicPr>
        <p:blipFill>
          <a:blip r:embed="rId2"/>
          <a:stretch>
            <a:fillRect/>
          </a:stretch>
        </p:blipFill>
        <p:spPr>
          <a:xfrm>
            <a:off x="1196675" y="2555052"/>
            <a:ext cx="9181050" cy="3300565"/>
          </a:xfrm>
          <a:prstGeom prst="rect">
            <a:avLst/>
          </a:prstGeom>
        </p:spPr>
      </p:pic>
    </p:spTree>
    <p:extLst>
      <p:ext uri="{BB962C8B-B14F-4D97-AF65-F5344CB8AC3E}">
        <p14:creationId xmlns:p14="http://schemas.microsoft.com/office/powerpoint/2010/main" val="25198545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D1E863-F003-935C-98B4-18A4DDC2CDF2}"/>
            </a:ext>
          </a:extLst>
        </p:cNvPr>
        <p:cNvGrpSpPr/>
        <p:nvPr/>
      </p:nvGrpSpPr>
      <p:grpSpPr>
        <a:xfrm>
          <a:off x="0" y="0"/>
          <a:ext cx="0" cy="0"/>
          <a:chOff x="0" y="0"/>
          <a:chExt cx="0" cy="0"/>
        </a:xfrm>
      </p:grpSpPr>
      <p:sp>
        <p:nvSpPr>
          <p:cNvPr id="3" name="Subtítulo 2">
            <a:extLst>
              <a:ext uri="{FF2B5EF4-FFF2-40B4-BE49-F238E27FC236}">
                <a16:creationId xmlns:a16="http://schemas.microsoft.com/office/drawing/2014/main" id="{9FFA99E0-1185-3DE6-9E72-8B727BF827E4}"/>
              </a:ext>
            </a:extLst>
          </p:cNvPr>
          <p:cNvSpPr>
            <a:spLocks noGrp="1"/>
          </p:cNvSpPr>
          <p:nvPr>
            <p:ph type="subTitle" idx="1"/>
          </p:nvPr>
        </p:nvSpPr>
        <p:spPr/>
        <p:txBody>
          <a:bodyPr>
            <a:normAutofit fontScale="25000" lnSpcReduction="20000"/>
          </a:bodyPr>
          <a:lstStyle/>
          <a:p>
            <a:pPr algn="r"/>
            <a:endParaRPr lang="es-MX" dirty="0"/>
          </a:p>
          <a:p>
            <a:pPr algn="r"/>
            <a:endParaRPr lang="es-MX" dirty="0"/>
          </a:p>
          <a:p>
            <a:pPr algn="r"/>
            <a:endParaRPr lang="es-MX" dirty="0"/>
          </a:p>
          <a:p>
            <a:pPr algn="r"/>
            <a:r>
              <a:rPr lang="es-MX" sz="5500" dirty="0"/>
              <a:t> </a:t>
            </a:r>
            <a:endParaRPr lang="es-AR" sz="5500" dirty="0"/>
          </a:p>
        </p:txBody>
      </p:sp>
      <p:sp>
        <p:nvSpPr>
          <p:cNvPr id="2" name="CuadroTexto 1">
            <a:extLst>
              <a:ext uri="{FF2B5EF4-FFF2-40B4-BE49-F238E27FC236}">
                <a16:creationId xmlns:a16="http://schemas.microsoft.com/office/drawing/2014/main" id="{CE0AC5C8-C2C4-B17C-C00E-F9B6CA42D40B}"/>
              </a:ext>
            </a:extLst>
          </p:cNvPr>
          <p:cNvSpPr txBox="1"/>
          <p:nvPr/>
        </p:nvSpPr>
        <p:spPr>
          <a:xfrm>
            <a:off x="889818" y="870181"/>
            <a:ext cx="9487907" cy="369332"/>
          </a:xfrm>
          <a:prstGeom prst="rect">
            <a:avLst/>
          </a:prstGeom>
          <a:noFill/>
        </p:spPr>
        <p:txBody>
          <a:bodyPr wrap="square" rtlCol="0">
            <a:spAutoFit/>
          </a:bodyPr>
          <a:lstStyle/>
          <a:p>
            <a:pPr>
              <a:spcBef>
                <a:spcPts val="1200"/>
              </a:spcBef>
              <a:spcAft>
                <a:spcPts val="300"/>
              </a:spcAft>
            </a:pPr>
            <a:r>
              <a:rPr lang="es-AR" sz="1800" dirty="0">
                <a:effectLst/>
                <a:latin typeface="Times New Roman" panose="02020603050405020304" pitchFamily="18" charset="0"/>
                <a:ea typeface="Times New Roman" panose="02020603050405020304" pitchFamily="18" charset="0"/>
              </a:rPr>
              <a:t>Como resultado obtendremos:</a:t>
            </a:r>
          </a:p>
        </p:txBody>
      </p:sp>
      <p:pic>
        <p:nvPicPr>
          <p:cNvPr id="5" name="Imagen 4">
            <a:extLst>
              <a:ext uri="{FF2B5EF4-FFF2-40B4-BE49-F238E27FC236}">
                <a16:creationId xmlns:a16="http://schemas.microsoft.com/office/drawing/2014/main" id="{7CA8EA03-E309-9E7D-9F7D-4BD7F93AB6D7}"/>
              </a:ext>
            </a:extLst>
          </p:cNvPr>
          <p:cNvPicPr>
            <a:picLocks noChangeAspect="1"/>
          </p:cNvPicPr>
          <p:nvPr/>
        </p:nvPicPr>
        <p:blipFill>
          <a:blip r:embed="rId2"/>
          <a:stretch>
            <a:fillRect/>
          </a:stretch>
        </p:blipFill>
        <p:spPr>
          <a:xfrm>
            <a:off x="1403053" y="1618095"/>
            <a:ext cx="9052504" cy="4369724"/>
          </a:xfrm>
          <a:prstGeom prst="rect">
            <a:avLst/>
          </a:prstGeom>
        </p:spPr>
      </p:pic>
    </p:spTree>
    <p:extLst>
      <p:ext uri="{BB962C8B-B14F-4D97-AF65-F5344CB8AC3E}">
        <p14:creationId xmlns:p14="http://schemas.microsoft.com/office/powerpoint/2010/main" val="26519298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7394F1-AECA-5963-294D-705AD741A860}"/>
            </a:ext>
          </a:extLst>
        </p:cNvPr>
        <p:cNvGrpSpPr/>
        <p:nvPr/>
      </p:nvGrpSpPr>
      <p:grpSpPr>
        <a:xfrm>
          <a:off x="0" y="0"/>
          <a:ext cx="0" cy="0"/>
          <a:chOff x="0" y="0"/>
          <a:chExt cx="0" cy="0"/>
        </a:xfrm>
      </p:grpSpPr>
      <p:sp>
        <p:nvSpPr>
          <p:cNvPr id="3" name="Subtítulo 2">
            <a:extLst>
              <a:ext uri="{FF2B5EF4-FFF2-40B4-BE49-F238E27FC236}">
                <a16:creationId xmlns:a16="http://schemas.microsoft.com/office/drawing/2014/main" id="{42734288-9D4E-E180-B7E8-5737665E7F8B}"/>
              </a:ext>
            </a:extLst>
          </p:cNvPr>
          <p:cNvSpPr>
            <a:spLocks noGrp="1"/>
          </p:cNvSpPr>
          <p:nvPr>
            <p:ph type="subTitle" idx="1"/>
          </p:nvPr>
        </p:nvSpPr>
        <p:spPr/>
        <p:txBody>
          <a:bodyPr>
            <a:normAutofit fontScale="25000" lnSpcReduction="20000"/>
          </a:bodyPr>
          <a:lstStyle/>
          <a:p>
            <a:pPr algn="r"/>
            <a:endParaRPr lang="es-MX" dirty="0"/>
          </a:p>
          <a:p>
            <a:pPr algn="r"/>
            <a:endParaRPr lang="es-MX" dirty="0"/>
          </a:p>
          <a:p>
            <a:pPr algn="r"/>
            <a:endParaRPr lang="es-MX" dirty="0"/>
          </a:p>
          <a:p>
            <a:pPr algn="r"/>
            <a:r>
              <a:rPr lang="es-MX" sz="5500" dirty="0"/>
              <a:t> </a:t>
            </a:r>
            <a:endParaRPr lang="es-AR" sz="5500" dirty="0"/>
          </a:p>
        </p:txBody>
      </p:sp>
      <p:sp>
        <p:nvSpPr>
          <p:cNvPr id="2" name="CuadroTexto 1">
            <a:extLst>
              <a:ext uri="{FF2B5EF4-FFF2-40B4-BE49-F238E27FC236}">
                <a16:creationId xmlns:a16="http://schemas.microsoft.com/office/drawing/2014/main" id="{BE2DF2C0-DD0D-C132-F5B8-D9BEB7722D74}"/>
              </a:ext>
            </a:extLst>
          </p:cNvPr>
          <p:cNvSpPr txBox="1"/>
          <p:nvPr/>
        </p:nvSpPr>
        <p:spPr>
          <a:xfrm>
            <a:off x="1154955" y="1999649"/>
            <a:ext cx="9487907" cy="1515800"/>
          </a:xfrm>
          <a:prstGeom prst="rect">
            <a:avLst/>
          </a:prstGeom>
          <a:noFill/>
        </p:spPr>
        <p:txBody>
          <a:bodyPr wrap="square" rtlCol="0">
            <a:spAutoFit/>
          </a:bodyPr>
          <a:lstStyle/>
          <a:p>
            <a:pPr algn="just">
              <a:spcBef>
                <a:spcPts val="1200"/>
              </a:spcBef>
              <a:spcAft>
                <a:spcPts val="300"/>
              </a:spcAft>
            </a:pPr>
            <a:r>
              <a:rPr lang="es-AR" sz="1800" b="1" kern="1400" dirty="0">
                <a:effectLst/>
                <a:latin typeface="Arial" panose="020B0604020202020204" pitchFamily="34" charset="0"/>
                <a:cs typeface="Times New Roman" panose="02020603050405020304" pitchFamily="18" charset="0"/>
              </a:rPr>
              <a:t>Conclusión:</a:t>
            </a:r>
          </a:p>
          <a:p>
            <a:pPr algn="just"/>
            <a:r>
              <a:rPr lang="es-AR" sz="1800" dirty="0">
                <a:effectLst/>
                <a:latin typeface="Times New Roman" panose="02020603050405020304" pitchFamily="18" charset="0"/>
                <a:ea typeface="Times New Roman" panose="02020603050405020304" pitchFamily="18" charset="0"/>
              </a:rPr>
              <a:t>Existen muchas más funciones y facilidades en Change Man que deben ser exploradas. No es objetivo de este manual describirlas todas, sino acompañar al lector a modo de resumen por el ciclo de vida del software con Change Man. Una vez más familiarizados con los servicios de Change Man, se recomienda el uso de los correspondientes manuales de Change Man.</a:t>
            </a:r>
          </a:p>
        </p:txBody>
      </p:sp>
    </p:spTree>
    <p:extLst>
      <p:ext uri="{BB962C8B-B14F-4D97-AF65-F5344CB8AC3E}">
        <p14:creationId xmlns:p14="http://schemas.microsoft.com/office/powerpoint/2010/main" val="3858162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F46B3C-8F6C-C6D1-7333-7EE490886A9D}"/>
            </a:ext>
          </a:extLst>
        </p:cNvPr>
        <p:cNvGrpSpPr/>
        <p:nvPr/>
      </p:nvGrpSpPr>
      <p:grpSpPr>
        <a:xfrm>
          <a:off x="0" y="0"/>
          <a:ext cx="0" cy="0"/>
          <a:chOff x="0" y="0"/>
          <a:chExt cx="0" cy="0"/>
        </a:xfrm>
      </p:grpSpPr>
      <p:sp>
        <p:nvSpPr>
          <p:cNvPr id="3" name="Subtítulo 2">
            <a:extLst>
              <a:ext uri="{FF2B5EF4-FFF2-40B4-BE49-F238E27FC236}">
                <a16:creationId xmlns:a16="http://schemas.microsoft.com/office/drawing/2014/main" id="{75C47D0C-A634-3B4F-C044-71A200F00A70}"/>
              </a:ext>
            </a:extLst>
          </p:cNvPr>
          <p:cNvSpPr>
            <a:spLocks noGrp="1"/>
          </p:cNvSpPr>
          <p:nvPr>
            <p:ph type="subTitle" idx="1"/>
          </p:nvPr>
        </p:nvSpPr>
        <p:spPr/>
        <p:txBody>
          <a:bodyPr>
            <a:normAutofit fontScale="25000" lnSpcReduction="20000"/>
          </a:bodyPr>
          <a:lstStyle/>
          <a:p>
            <a:pPr algn="r"/>
            <a:endParaRPr lang="es-MX" dirty="0"/>
          </a:p>
          <a:p>
            <a:pPr algn="r"/>
            <a:endParaRPr lang="es-MX" dirty="0"/>
          </a:p>
          <a:p>
            <a:pPr algn="r"/>
            <a:endParaRPr lang="es-MX" dirty="0"/>
          </a:p>
          <a:p>
            <a:pPr algn="r"/>
            <a:r>
              <a:rPr lang="es-MX" sz="5500" dirty="0"/>
              <a:t> </a:t>
            </a:r>
            <a:endParaRPr lang="es-AR" sz="5500" dirty="0"/>
          </a:p>
        </p:txBody>
      </p:sp>
      <p:sp>
        <p:nvSpPr>
          <p:cNvPr id="2" name="CuadroTexto 1">
            <a:extLst>
              <a:ext uri="{FF2B5EF4-FFF2-40B4-BE49-F238E27FC236}">
                <a16:creationId xmlns:a16="http://schemas.microsoft.com/office/drawing/2014/main" id="{2C1E370B-A812-7B16-D806-3C095E9DCD2C}"/>
              </a:ext>
            </a:extLst>
          </p:cNvPr>
          <p:cNvSpPr txBox="1"/>
          <p:nvPr/>
        </p:nvSpPr>
        <p:spPr>
          <a:xfrm>
            <a:off x="1154955" y="1999649"/>
            <a:ext cx="9487907" cy="1515800"/>
          </a:xfrm>
          <a:prstGeom prst="rect">
            <a:avLst/>
          </a:prstGeom>
          <a:noFill/>
        </p:spPr>
        <p:txBody>
          <a:bodyPr wrap="square" rtlCol="0">
            <a:spAutoFit/>
          </a:bodyPr>
          <a:lstStyle/>
          <a:p>
            <a:pPr algn="just">
              <a:spcBef>
                <a:spcPts val="1200"/>
              </a:spcBef>
              <a:spcAft>
                <a:spcPts val="300"/>
              </a:spcAft>
            </a:pPr>
            <a:r>
              <a:rPr lang="es-AR" sz="1800" b="1" kern="1400" dirty="0">
                <a:effectLst/>
                <a:latin typeface="Arial" panose="020B0604020202020204" pitchFamily="34" charset="0"/>
                <a:cs typeface="Times New Roman" panose="02020603050405020304" pitchFamily="18" charset="0"/>
              </a:rPr>
              <a:t>Conclusión:</a:t>
            </a:r>
          </a:p>
          <a:p>
            <a:pPr algn="just"/>
            <a:r>
              <a:rPr lang="es-AR" sz="1800" dirty="0">
                <a:effectLst/>
                <a:latin typeface="Times New Roman" panose="02020603050405020304" pitchFamily="18" charset="0"/>
                <a:ea typeface="Times New Roman" panose="02020603050405020304" pitchFamily="18" charset="0"/>
              </a:rPr>
              <a:t>Existen muchas más funciones y facilidades en Change Man que deben ser exploradas. No es objetivo de este manual describirlas todas, sino acompañar al lector a modo de resumen por el ciclo de vida del software con Change Man. Una vez más familiarizados con los servicios de Change Man, se recomienda el uso de los correspondientes manuales de Change Man.</a:t>
            </a:r>
          </a:p>
        </p:txBody>
      </p:sp>
    </p:spTree>
    <p:extLst>
      <p:ext uri="{BB962C8B-B14F-4D97-AF65-F5344CB8AC3E}">
        <p14:creationId xmlns:p14="http://schemas.microsoft.com/office/powerpoint/2010/main" val="3080915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9590E9-2E8A-26BF-DFF1-1AAF978C6237}"/>
            </a:ext>
          </a:extLst>
        </p:cNvPr>
        <p:cNvGrpSpPr/>
        <p:nvPr/>
      </p:nvGrpSpPr>
      <p:grpSpPr>
        <a:xfrm>
          <a:off x="0" y="0"/>
          <a:ext cx="0" cy="0"/>
          <a:chOff x="0" y="0"/>
          <a:chExt cx="0" cy="0"/>
        </a:xfrm>
      </p:grpSpPr>
      <p:sp>
        <p:nvSpPr>
          <p:cNvPr id="3" name="Subtítulo 2">
            <a:extLst>
              <a:ext uri="{FF2B5EF4-FFF2-40B4-BE49-F238E27FC236}">
                <a16:creationId xmlns:a16="http://schemas.microsoft.com/office/drawing/2014/main" id="{1FC7AB67-1BF5-7794-99AC-1676C68F69AB}"/>
              </a:ext>
            </a:extLst>
          </p:cNvPr>
          <p:cNvSpPr>
            <a:spLocks noGrp="1"/>
          </p:cNvSpPr>
          <p:nvPr>
            <p:ph type="subTitle" idx="1"/>
          </p:nvPr>
        </p:nvSpPr>
        <p:spPr/>
        <p:txBody>
          <a:bodyPr>
            <a:normAutofit fontScale="25000" lnSpcReduction="20000"/>
          </a:bodyPr>
          <a:lstStyle/>
          <a:p>
            <a:pPr algn="r"/>
            <a:endParaRPr lang="es-MX" dirty="0"/>
          </a:p>
          <a:p>
            <a:pPr algn="r"/>
            <a:endParaRPr lang="es-MX" dirty="0"/>
          </a:p>
          <a:p>
            <a:pPr algn="r"/>
            <a:endParaRPr lang="es-MX" dirty="0"/>
          </a:p>
          <a:p>
            <a:pPr algn="r"/>
            <a:r>
              <a:rPr lang="es-MX" sz="5500" dirty="0"/>
              <a:t> </a:t>
            </a:r>
            <a:endParaRPr lang="es-AR" sz="5500" dirty="0"/>
          </a:p>
        </p:txBody>
      </p:sp>
      <p:sp>
        <p:nvSpPr>
          <p:cNvPr id="2" name="CuadroTexto 1">
            <a:extLst>
              <a:ext uri="{FF2B5EF4-FFF2-40B4-BE49-F238E27FC236}">
                <a16:creationId xmlns:a16="http://schemas.microsoft.com/office/drawing/2014/main" id="{7AAC2CB8-52C6-CF97-0BE0-5F29C88E6A47}"/>
              </a:ext>
            </a:extLst>
          </p:cNvPr>
          <p:cNvSpPr txBox="1"/>
          <p:nvPr/>
        </p:nvSpPr>
        <p:spPr>
          <a:xfrm>
            <a:off x="1154955" y="509047"/>
            <a:ext cx="9487907" cy="5909310"/>
          </a:xfrm>
          <a:prstGeom prst="rect">
            <a:avLst/>
          </a:prstGeom>
          <a:noFill/>
        </p:spPr>
        <p:txBody>
          <a:bodyPr wrap="square" rtlCol="0">
            <a:spAutoFit/>
          </a:bodyPr>
          <a:lstStyle/>
          <a:p>
            <a:pPr marL="342900" lvl="0" indent="-342900" algn="just" rtl="0">
              <a:buFont typeface="Symbol" panose="05050102010706020507" pitchFamily="18" charset="2"/>
              <a:buChar char=""/>
              <a:tabLst>
                <a:tab pos="228600" algn="l"/>
              </a:tabLst>
            </a:pPr>
            <a:r>
              <a:rPr lang="es-AR" sz="1800" u="sng" dirty="0" err="1">
                <a:effectLst/>
                <a:latin typeface="Times New Roman" panose="02020603050405020304" pitchFamily="18" charset="0"/>
                <a:ea typeface="Times New Roman" panose="02020603050405020304" pitchFamily="18" charset="0"/>
              </a:rPr>
              <a:t>Package</a:t>
            </a:r>
            <a:r>
              <a:rPr lang="es-AR" sz="1800" u="sng" dirty="0">
                <a:effectLst/>
                <a:latin typeface="Times New Roman" panose="02020603050405020304" pitchFamily="18" charset="0"/>
                <a:ea typeface="Times New Roman" panose="02020603050405020304" pitchFamily="18" charset="0"/>
              </a:rPr>
              <a:t> o Expediente</a:t>
            </a:r>
            <a:r>
              <a:rPr lang="es-AR" sz="1800" dirty="0">
                <a:effectLst/>
                <a:latin typeface="Times New Roman" panose="02020603050405020304" pitchFamily="18" charset="0"/>
                <a:ea typeface="Times New Roman" panose="02020603050405020304" pitchFamily="18" charset="0"/>
              </a:rPr>
              <a:t>:</a:t>
            </a:r>
          </a:p>
          <a:p>
            <a:pPr marL="449580" algn="just"/>
            <a:r>
              <a:rPr lang="es-AR" sz="1800" dirty="0">
                <a:effectLst/>
                <a:latin typeface="Times New Roman" panose="02020603050405020304" pitchFamily="18" charset="0"/>
                <a:ea typeface="Times New Roman" panose="02020603050405020304" pitchFamily="18" charset="0"/>
              </a:rPr>
              <a:t>Contenedor de los objetos para su manipulación, los mismos se asocian a los grupos de aplicaciones existentes. Este permite incorporar objetos para su manipulación.</a:t>
            </a:r>
          </a:p>
          <a:p>
            <a:pPr marL="449580" algn="just"/>
            <a:endParaRPr lang="es-A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tabLst>
                <a:tab pos="228600" algn="l"/>
              </a:tabLst>
            </a:pPr>
            <a:r>
              <a:rPr lang="es-AR" sz="1800" u="sng" dirty="0" err="1">
                <a:effectLst/>
                <a:latin typeface="Times New Roman" panose="02020603050405020304" pitchFamily="18" charset="0"/>
                <a:ea typeface="Times New Roman" panose="02020603050405020304" pitchFamily="18" charset="0"/>
              </a:rPr>
              <a:t>Checkout</a:t>
            </a:r>
            <a:r>
              <a:rPr lang="es-AR" sz="1800" u="sng" dirty="0">
                <a:effectLst/>
                <a:latin typeface="Times New Roman" panose="02020603050405020304" pitchFamily="18" charset="0"/>
                <a:ea typeface="Times New Roman" panose="02020603050405020304" pitchFamily="18" charset="0"/>
              </a:rPr>
              <a:t>:</a:t>
            </a:r>
            <a:endParaRPr lang="es-AR" sz="1800" dirty="0">
              <a:effectLst/>
              <a:latin typeface="Times New Roman" panose="02020603050405020304" pitchFamily="18" charset="0"/>
              <a:ea typeface="Times New Roman" panose="02020603050405020304" pitchFamily="18" charset="0"/>
            </a:endParaRPr>
          </a:p>
          <a:p>
            <a:pPr marL="449580" algn="just"/>
            <a:r>
              <a:rPr lang="es-AR" sz="1800" dirty="0">
                <a:effectLst/>
                <a:latin typeface="Times New Roman" panose="02020603050405020304" pitchFamily="18" charset="0"/>
                <a:ea typeface="Times New Roman" panose="02020603050405020304" pitchFamily="18" charset="0"/>
              </a:rPr>
              <a:t>Procedimiento para incorporar miembros dentro del </a:t>
            </a:r>
            <a:r>
              <a:rPr lang="es-AR" sz="1800" b="1" dirty="0" err="1">
                <a:effectLst/>
                <a:latin typeface="Times New Roman" panose="02020603050405020304" pitchFamily="18" charset="0"/>
                <a:ea typeface="Times New Roman" panose="02020603050405020304" pitchFamily="18" charset="0"/>
              </a:rPr>
              <a:t>Package</a:t>
            </a:r>
            <a:r>
              <a:rPr lang="es-AR" sz="1800" b="1" dirty="0">
                <a:effectLst/>
                <a:latin typeface="Times New Roman" panose="02020603050405020304" pitchFamily="18" charset="0"/>
                <a:ea typeface="Times New Roman" panose="02020603050405020304" pitchFamily="18" charset="0"/>
              </a:rPr>
              <a:t> </a:t>
            </a:r>
            <a:r>
              <a:rPr lang="es-AR" sz="1800" dirty="0">
                <a:effectLst/>
                <a:latin typeface="Times New Roman" panose="02020603050405020304" pitchFamily="18" charset="0"/>
                <a:ea typeface="Times New Roman" panose="02020603050405020304" pitchFamily="18" charset="0"/>
              </a:rPr>
              <a:t>desde la </a:t>
            </a:r>
            <a:r>
              <a:rPr lang="es-AR" sz="1800" b="1" dirty="0" err="1">
                <a:effectLst/>
                <a:latin typeface="Times New Roman" panose="02020603050405020304" pitchFamily="18" charset="0"/>
                <a:ea typeface="Times New Roman" panose="02020603050405020304" pitchFamily="18" charset="0"/>
              </a:rPr>
              <a:t>Baseline</a:t>
            </a:r>
            <a:r>
              <a:rPr lang="es-AR" sz="1800" dirty="0">
                <a:effectLst/>
                <a:latin typeface="Times New Roman" panose="02020603050405020304" pitchFamily="18" charset="0"/>
                <a:ea typeface="Times New Roman" panose="02020603050405020304" pitchFamily="18" charset="0"/>
              </a:rPr>
              <a:t>.</a:t>
            </a:r>
          </a:p>
          <a:p>
            <a:pPr marL="449580" algn="just"/>
            <a:endParaRPr lang="es-A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tabLst>
                <a:tab pos="228600" algn="l"/>
              </a:tabLst>
            </a:pPr>
            <a:r>
              <a:rPr lang="en-US" sz="1800" u="sng" dirty="0">
                <a:effectLst/>
                <a:latin typeface="Times New Roman" panose="02020603050405020304" pitchFamily="18" charset="0"/>
                <a:ea typeface="Times New Roman" panose="02020603050405020304" pitchFamily="18" charset="0"/>
              </a:rPr>
              <a:t>Stage: from development:</a:t>
            </a:r>
            <a:endParaRPr lang="es-AR" sz="1800" dirty="0">
              <a:effectLst/>
              <a:latin typeface="Times New Roman" panose="02020603050405020304" pitchFamily="18" charset="0"/>
              <a:ea typeface="Times New Roman" panose="02020603050405020304" pitchFamily="18" charset="0"/>
            </a:endParaRPr>
          </a:p>
          <a:p>
            <a:pPr marL="449580" algn="just"/>
            <a:r>
              <a:rPr lang="es-AR" sz="1800" dirty="0">
                <a:effectLst/>
                <a:latin typeface="Times New Roman" panose="02020603050405020304" pitchFamily="18" charset="0"/>
                <a:ea typeface="Times New Roman" panose="02020603050405020304" pitchFamily="18" charset="0"/>
              </a:rPr>
              <a:t>Idéntica operación que el “</a:t>
            </a:r>
            <a:r>
              <a:rPr lang="es-AR" sz="1800" b="1" dirty="0" err="1">
                <a:effectLst/>
                <a:latin typeface="Times New Roman" panose="02020603050405020304" pitchFamily="18" charset="0"/>
                <a:ea typeface="Times New Roman" panose="02020603050405020304" pitchFamily="18" charset="0"/>
              </a:rPr>
              <a:t>Checkout</a:t>
            </a:r>
            <a:r>
              <a:rPr lang="es-AR" sz="1800" dirty="0">
                <a:effectLst/>
                <a:latin typeface="Times New Roman" panose="02020603050405020304" pitchFamily="18" charset="0"/>
                <a:ea typeface="Times New Roman" panose="02020603050405020304" pitchFamily="18" charset="0"/>
              </a:rPr>
              <a:t>” pero desde cualquier librería externa para el “Change Man”.</a:t>
            </a:r>
          </a:p>
          <a:p>
            <a:pPr marL="449580" algn="just"/>
            <a:endParaRPr lang="es-A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tabLst>
                <a:tab pos="228600" algn="l"/>
              </a:tabLst>
            </a:pPr>
            <a:r>
              <a:rPr lang="es-AR" sz="1800" u="sng" dirty="0">
                <a:effectLst/>
                <a:latin typeface="Times New Roman" panose="02020603050405020304" pitchFamily="18" charset="0"/>
                <a:ea typeface="Times New Roman" panose="02020603050405020304" pitchFamily="18" charset="0"/>
              </a:rPr>
              <a:t>Audit:</a:t>
            </a:r>
            <a:endParaRPr lang="es-AR" sz="1800" dirty="0">
              <a:effectLst/>
              <a:latin typeface="Times New Roman" panose="02020603050405020304" pitchFamily="18" charset="0"/>
              <a:ea typeface="Times New Roman" panose="02020603050405020304" pitchFamily="18" charset="0"/>
            </a:endParaRPr>
          </a:p>
          <a:p>
            <a:pPr marL="449580" algn="just"/>
            <a:r>
              <a:rPr lang="es-AR" sz="1800" dirty="0">
                <a:effectLst/>
                <a:latin typeface="Times New Roman" panose="02020603050405020304" pitchFamily="18" charset="0"/>
                <a:ea typeface="Times New Roman" panose="02020603050405020304" pitchFamily="18" charset="0"/>
              </a:rPr>
              <a:t>Instancia en la cual se analiza y declara, sobre todas las diferencias concernientes al </a:t>
            </a:r>
            <a:r>
              <a:rPr lang="es-AR" sz="1800" dirty="0" err="1">
                <a:effectLst/>
                <a:latin typeface="Times New Roman" panose="02020603050405020304" pitchFamily="18" charset="0"/>
                <a:ea typeface="Times New Roman" panose="02020603050405020304" pitchFamily="18" charset="0"/>
              </a:rPr>
              <a:t>Package</a:t>
            </a:r>
            <a:r>
              <a:rPr lang="es-AR" sz="1800" dirty="0">
                <a:effectLst/>
                <a:latin typeface="Times New Roman" panose="02020603050405020304" pitchFamily="18" charset="0"/>
                <a:ea typeface="Times New Roman" panose="02020603050405020304" pitchFamily="18" charset="0"/>
              </a:rPr>
              <a:t> contra el </a:t>
            </a:r>
            <a:r>
              <a:rPr lang="es-AR" sz="1800" b="1" dirty="0" err="1">
                <a:effectLst/>
                <a:latin typeface="Times New Roman" panose="02020603050405020304" pitchFamily="18" charset="0"/>
                <a:ea typeface="Times New Roman" panose="02020603050405020304" pitchFamily="18" charset="0"/>
              </a:rPr>
              <a:t>Baseline</a:t>
            </a:r>
            <a:r>
              <a:rPr lang="es-AR" sz="1800" dirty="0">
                <a:effectLst/>
                <a:latin typeface="Times New Roman" panose="02020603050405020304" pitchFamily="18" charset="0"/>
                <a:ea typeface="Times New Roman" panose="02020603050405020304" pitchFamily="18" charset="0"/>
              </a:rPr>
              <a:t>, aquí también se validan todos los “</a:t>
            </a:r>
            <a:r>
              <a:rPr lang="es-AR" sz="1800" dirty="0" err="1">
                <a:effectLst/>
                <a:latin typeface="Times New Roman" panose="02020603050405020304" pitchFamily="18" charset="0"/>
                <a:ea typeface="Times New Roman" panose="02020603050405020304" pitchFamily="18" charset="0"/>
              </a:rPr>
              <a:t>copys</a:t>
            </a:r>
            <a:r>
              <a:rPr lang="es-AR" sz="1800" dirty="0">
                <a:effectLst/>
                <a:latin typeface="Times New Roman" panose="02020603050405020304" pitchFamily="18" charset="0"/>
                <a:ea typeface="Times New Roman" panose="02020603050405020304" pitchFamily="18" charset="0"/>
              </a:rPr>
              <a:t>” y “</a:t>
            </a:r>
            <a:r>
              <a:rPr lang="es-AR" sz="1800" dirty="0" err="1">
                <a:effectLst/>
                <a:latin typeface="Times New Roman" panose="02020603050405020304" pitchFamily="18" charset="0"/>
                <a:ea typeface="Times New Roman" panose="02020603050405020304" pitchFamily="18" charset="0"/>
              </a:rPr>
              <a:t>calls</a:t>
            </a:r>
            <a:r>
              <a:rPr lang="es-AR" sz="1800" dirty="0">
                <a:effectLst/>
                <a:latin typeface="Times New Roman" panose="02020603050405020304" pitchFamily="18" charset="0"/>
                <a:ea typeface="Times New Roman" panose="02020603050405020304" pitchFamily="18" charset="0"/>
              </a:rPr>
              <a:t>“ asociados a cada miembro.</a:t>
            </a:r>
          </a:p>
          <a:p>
            <a:pPr marL="449580" algn="just"/>
            <a:endParaRPr lang="es-A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tabLst>
                <a:tab pos="228600" algn="l"/>
              </a:tabLst>
            </a:pPr>
            <a:r>
              <a:rPr lang="es-AR" sz="1800" u="sng" dirty="0" err="1">
                <a:effectLst/>
                <a:latin typeface="Times New Roman" panose="02020603050405020304" pitchFamily="18" charset="0"/>
                <a:ea typeface="Times New Roman" panose="02020603050405020304" pitchFamily="18" charset="0"/>
              </a:rPr>
              <a:t>Promotion</a:t>
            </a:r>
            <a:r>
              <a:rPr lang="es-AR" sz="1800" u="sng" dirty="0">
                <a:effectLst/>
                <a:latin typeface="Times New Roman" panose="02020603050405020304" pitchFamily="18" charset="0"/>
                <a:ea typeface="Times New Roman" panose="02020603050405020304" pitchFamily="18" charset="0"/>
              </a:rPr>
              <a:t>:</a:t>
            </a:r>
            <a:endParaRPr lang="es-AR" sz="1800" dirty="0">
              <a:effectLst/>
              <a:latin typeface="Times New Roman" panose="02020603050405020304" pitchFamily="18" charset="0"/>
              <a:ea typeface="Times New Roman" panose="02020603050405020304" pitchFamily="18" charset="0"/>
            </a:endParaRPr>
          </a:p>
          <a:p>
            <a:pPr marL="449580" algn="just"/>
            <a:r>
              <a:rPr lang="es-AR" sz="1800" dirty="0">
                <a:effectLst/>
                <a:latin typeface="Times New Roman" panose="02020603050405020304" pitchFamily="18" charset="0"/>
                <a:ea typeface="Times New Roman" panose="02020603050405020304" pitchFamily="18" charset="0"/>
              </a:rPr>
              <a:t>Acción de llevar un </a:t>
            </a:r>
            <a:r>
              <a:rPr lang="es-AR" sz="1800" b="1" dirty="0" err="1">
                <a:effectLst/>
                <a:latin typeface="Times New Roman" panose="02020603050405020304" pitchFamily="18" charset="0"/>
                <a:ea typeface="Times New Roman" panose="02020603050405020304" pitchFamily="18" charset="0"/>
              </a:rPr>
              <a:t>Package</a:t>
            </a:r>
            <a:r>
              <a:rPr lang="es-AR" sz="1800" b="1" dirty="0">
                <a:effectLst/>
                <a:latin typeface="Times New Roman" panose="02020603050405020304" pitchFamily="18" charset="0"/>
                <a:ea typeface="Times New Roman" panose="02020603050405020304" pitchFamily="18" charset="0"/>
              </a:rPr>
              <a:t> </a:t>
            </a:r>
            <a:r>
              <a:rPr lang="es-AR" sz="1800" dirty="0">
                <a:effectLst/>
                <a:latin typeface="Times New Roman" panose="02020603050405020304" pitchFamily="18" charset="0"/>
                <a:ea typeface="Times New Roman" panose="02020603050405020304" pitchFamily="18" charset="0"/>
              </a:rPr>
              <a:t>a un ambiente determinado.</a:t>
            </a:r>
          </a:p>
          <a:p>
            <a:pPr marL="449580" algn="just"/>
            <a:r>
              <a:rPr lang="es-AR" sz="1800" dirty="0">
                <a:effectLst/>
                <a:latin typeface="Times New Roman" panose="02020603050405020304" pitchFamily="18" charset="0"/>
                <a:ea typeface="Times New Roman" panose="02020603050405020304" pitchFamily="18" charset="0"/>
              </a:rPr>
              <a:t>Por ejemplo, se puede promocionar expedientes hacia: Desarrollo, Integración y Pre-Producción.</a:t>
            </a:r>
          </a:p>
          <a:p>
            <a:pPr marL="342900" lvl="0" indent="-342900" algn="just">
              <a:buFont typeface="Symbol" panose="05050102010706020507" pitchFamily="18" charset="2"/>
              <a:buChar char=""/>
              <a:tabLst>
                <a:tab pos="228600" algn="l"/>
              </a:tabLst>
            </a:pPr>
            <a:endParaRPr lang="es-AR"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965770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98F587-6917-3D9A-7D3D-594906C36BDF}"/>
            </a:ext>
          </a:extLst>
        </p:cNvPr>
        <p:cNvGrpSpPr/>
        <p:nvPr/>
      </p:nvGrpSpPr>
      <p:grpSpPr>
        <a:xfrm>
          <a:off x="0" y="0"/>
          <a:ext cx="0" cy="0"/>
          <a:chOff x="0" y="0"/>
          <a:chExt cx="0" cy="0"/>
        </a:xfrm>
      </p:grpSpPr>
      <p:sp>
        <p:nvSpPr>
          <p:cNvPr id="3" name="Subtítulo 2">
            <a:extLst>
              <a:ext uri="{FF2B5EF4-FFF2-40B4-BE49-F238E27FC236}">
                <a16:creationId xmlns:a16="http://schemas.microsoft.com/office/drawing/2014/main" id="{F8FF6495-7048-4907-218E-B7581D7E0B7D}"/>
              </a:ext>
            </a:extLst>
          </p:cNvPr>
          <p:cNvSpPr>
            <a:spLocks noGrp="1"/>
          </p:cNvSpPr>
          <p:nvPr>
            <p:ph type="subTitle" idx="1"/>
          </p:nvPr>
        </p:nvSpPr>
        <p:spPr/>
        <p:txBody>
          <a:bodyPr>
            <a:normAutofit fontScale="25000" lnSpcReduction="20000"/>
          </a:bodyPr>
          <a:lstStyle/>
          <a:p>
            <a:pPr algn="r"/>
            <a:endParaRPr lang="es-MX" dirty="0"/>
          </a:p>
          <a:p>
            <a:pPr algn="r"/>
            <a:endParaRPr lang="es-MX" dirty="0"/>
          </a:p>
          <a:p>
            <a:pPr algn="r"/>
            <a:endParaRPr lang="es-MX" dirty="0"/>
          </a:p>
          <a:p>
            <a:pPr algn="r"/>
            <a:r>
              <a:rPr lang="es-MX" sz="5500" dirty="0"/>
              <a:t> </a:t>
            </a:r>
            <a:endParaRPr lang="es-AR" sz="5500" dirty="0"/>
          </a:p>
        </p:txBody>
      </p:sp>
      <p:sp>
        <p:nvSpPr>
          <p:cNvPr id="2" name="CuadroTexto 1">
            <a:extLst>
              <a:ext uri="{FF2B5EF4-FFF2-40B4-BE49-F238E27FC236}">
                <a16:creationId xmlns:a16="http://schemas.microsoft.com/office/drawing/2014/main" id="{059ABD62-CA83-C53A-8429-6409A889CD6C}"/>
              </a:ext>
            </a:extLst>
          </p:cNvPr>
          <p:cNvSpPr txBox="1"/>
          <p:nvPr/>
        </p:nvSpPr>
        <p:spPr>
          <a:xfrm>
            <a:off x="985273" y="1514771"/>
            <a:ext cx="9487907" cy="3693319"/>
          </a:xfrm>
          <a:prstGeom prst="rect">
            <a:avLst/>
          </a:prstGeom>
          <a:noFill/>
        </p:spPr>
        <p:txBody>
          <a:bodyPr wrap="square" rtlCol="0">
            <a:spAutoFit/>
          </a:bodyPr>
          <a:lstStyle/>
          <a:p>
            <a:pPr marL="342900" lvl="0" indent="-342900" algn="just">
              <a:buFont typeface="Symbol" panose="05050102010706020507" pitchFamily="18" charset="2"/>
              <a:buChar char=""/>
              <a:tabLst>
                <a:tab pos="228600" algn="l"/>
              </a:tabLst>
            </a:pPr>
            <a:r>
              <a:rPr lang="es-AR" sz="1800" u="sng" dirty="0" err="1">
                <a:effectLst/>
                <a:latin typeface="Times New Roman" panose="02020603050405020304" pitchFamily="18" charset="0"/>
                <a:ea typeface="Times New Roman" panose="02020603050405020304" pitchFamily="18" charset="0"/>
              </a:rPr>
              <a:t>Freezing</a:t>
            </a:r>
            <a:r>
              <a:rPr lang="es-AR" sz="1800" u="sng" dirty="0">
                <a:effectLst/>
                <a:latin typeface="Times New Roman" panose="02020603050405020304" pitchFamily="18" charset="0"/>
                <a:ea typeface="Times New Roman" panose="02020603050405020304" pitchFamily="18" charset="0"/>
              </a:rPr>
              <a:t>:</a:t>
            </a:r>
            <a:endParaRPr lang="es-AR" sz="1800" dirty="0">
              <a:effectLst/>
              <a:latin typeface="Times New Roman" panose="02020603050405020304" pitchFamily="18" charset="0"/>
              <a:ea typeface="Times New Roman" panose="02020603050405020304" pitchFamily="18" charset="0"/>
            </a:endParaRPr>
          </a:p>
          <a:p>
            <a:pPr marL="447675" algn="just"/>
            <a:r>
              <a:rPr lang="es-AR" sz="1800" dirty="0">
                <a:effectLst/>
                <a:latin typeface="Times New Roman" panose="02020603050405020304" pitchFamily="18" charset="0"/>
                <a:ea typeface="Times New Roman" panose="02020603050405020304" pitchFamily="18" charset="0"/>
              </a:rPr>
              <a:t>Congela toda posibilidad de cambio sobre un </a:t>
            </a:r>
            <a:r>
              <a:rPr lang="es-AR" sz="1800" b="1" dirty="0" err="1">
                <a:effectLst/>
                <a:latin typeface="Times New Roman" panose="02020603050405020304" pitchFamily="18" charset="0"/>
                <a:ea typeface="Times New Roman" panose="02020603050405020304" pitchFamily="18" charset="0"/>
              </a:rPr>
              <a:t>Package</a:t>
            </a:r>
            <a:r>
              <a:rPr lang="es-AR" sz="1800" b="1" dirty="0">
                <a:effectLst/>
                <a:latin typeface="Times New Roman" panose="02020603050405020304" pitchFamily="18" charset="0"/>
                <a:ea typeface="Times New Roman" panose="02020603050405020304" pitchFamily="18" charset="0"/>
              </a:rPr>
              <a:t> </a:t>
            </a:r>
            <a:r>
              <a:rPr lang="es-AR" sz="1800" dirty="0">
                <a:effectLst/>
                <a:latin typeface="Times New Roman" panose="02020603050405020304" pitchFamily="18" charset="0"/>
                <a:ea typeface="Times New Roman" panose="02020603050405020304" pitchFamily="18" charset="0"/>
              </a:rPr>
              <a:t>determinado. Se aplica este comportamiento para Promover y/o Aprobar  un </a:t>
            </a:r>
            <a:r>
              <a:rPr lang="es-AR" sz="1800" b="1" dirty="0" err="1">
                <a:effectLst/>
                <a:latin typeface="Times New Roman" panose="02020603050405020304" pitchFamily="18" charset="0"/>
                <a:ea typeface="Times New Roman" panose="02020603050405020304" pitchFamily="18" charset="0"/>
              </a:rPr>
              <a:t>Package</a:t>
            </a:r>
            <a:r>
              <a:rPr lang="es-AR" sz="1800" dirty="0">
                <a:effectLst/>
                <a:latin typeface="Times New Roman" panose="02020603050405020304" pitchFamily="18" charset="0"/>
                <a:ea typeface="Times New Roman" panose="02020603050405020304" pitchFamily="18" charset="0"/>
              </a:rPr>
              <a:t>.</a:t>
            </a:r>
          </a:p>
          <a:p>
            <a:pPr marL="447675" algn="just"/>
            <a:r>
              <a:rPr lang="es-AR" sz="1800" dirty="0">
                <a:effectLst/>
                <a:latin typeface="Times New Roman" panose="02020603050405020304" pitchFamily="18" charset="0"/>
                <a:ea typeface="Times New Roman" panose="02020603050405020304" pitchFamily="18" charset="0"/>
              </a:rPr>
              <a:t>Para realizar esta acción, el </a:t>
            </a:r>
            <a:r>
              <a:rPr lang="es-AR" sz="1800" dirty="0" err="1">
                <a:effectLst/>
                <a:latin typeface="Times New Roman" panose="02020603050405020304" pitchFamily="18" charset="0"/>
                <a:ea typeface="Times New Roman" panose="02020603050405020304" pitchFamily="18" charset="0"/>
              </a:rPr>
              <a:t>Package</a:t>
            </a:r>
            <a:r>
              <a:rPr lang="es-AR" sz="1800" dirty="0">
                <a:effectLst/>
                <a:latin typeface="Times New Roman" panose="02020603050405020304" pitchFamily="18" charset="0"/>
                <a:ea typeface="Times New Roman" panose="02020603050405020304" pitchFamily="18" charset="0"/>
              </a:rPr>
              <a:t> debe cumplir dos condiciones:</a:t>
            </a:r>
          </a:p>
          <a:p>
            <a:pPr marL="342900" lvl="0" indent="-342900" algn="just">
              <a:buFont typeface="+mj-lt"/>
              <a:buAutoNum type="arabicParenR"/>
              <a:tabLst>
                <a:tab pos="904875" algn="l"/>
              </a:tabLst>
            </a:pPr>
            <a:r>
              <a:rPr lang="es-AR" sz="1800" dirty="0">
                <a:effectLst/>
                <a:latin typeface="Times New Roman" panose="02020603050405020304" pitchFamily="18" charset="0"/>
                <a:ea typeface="Times New Roman" panose="02020603050405020304" pitchFamily="18" charset="0"/>
              </a:rPr>
              <a:t>Que todos los componentes dentro del </a:t>
            </a:r>
            <a:r>
              <a:rPr lang="es-AR" sz="1800" dirty="0" err="1">
                <a:effectLst/>
                <a:latin typeface="Times New Roman" panose="02020603050405020304" pitchFamily="18" charset="0"/>
                <a:ea typeface="Times New Roman" panose="02020603050405020304" pitchFamily="18" charset="0"/>
              </a:rPr>
              <a:t>Package</a:t>
            </a:r>
            <a:r>
              <a:rPr lang="es-AR" sz="1800" dirty="0">
                <a:effectLst/>
                <a:latin typeface="Times New Roman" panose="02020603050405020304" pitchFamily="18" charset="0"/>
                <a:ea typeface="Times New Roman" panose="02020603050405020304" pitchFamily="18" charset="0"/>
              </a:rPr>
              <a:t> estén “ACTIVOS” (bien copiados y compilados).</a:t>
            </a:r>
          </a:p>
          <a:p>
            <a:pPr marL="342900" lvl="0" indent="-342900" algn="just">
              <a:buFont typeface="+mj-lt"/>
              <a:buAutoNum type="arabicParenR"/>
              <a:tabLst>
                <a:tab pos="904875" algn="l"/>
              </a:tabLst>
            </a:pPr>
            <a:r>
              <a:rPr lang="es-AR" sz="1800" dirty="0">
                <a:effectLst/>
                <a:latin typeface="Times New Roman" panose="02020603050405020304" pitchFamily="18" charset="0"/>
                <a:ea typeface="Times New Roman" panose="02020603050405020304" pitchFamily="18" charset="0"/>
              </a:rPr>
              <a:t>El </a:t>
            </a:r>
            <a:r>
              <a:rPr lang="es-AR" sz="1800" b="1" dirty="0" err="1">
                <a:effectLst/>
                <a:latin typeface="Times New Roman" panose="02020603050405020304" pitchFamily="18" charset="0"/>
                <a:ea typeface="Times New Roman" panose="02020603050405020304" pitchFamily="18" charset="0"/>
              </a:rPr>
              <a:t>Package</a:t>
            </a:r>
            <a:r>
              <a:rPr lang="es-AR" sz="1800" dirty="0">
                <a:effectLst/>
                <a:latin typeface="Times New Roman" panose="02020603050405020304" pitchFamily="18" charset="0"/>
                <a:ea typeface="Times New Roman" panose="02020603050405020304" pitchFamily="18" charset="0"/>
              </a:rPr>
              <a:t> se halla Auditado.</a:t>
            </a:r>
          </a:p>
          <a:p>
            <a:pPr marL="342900" lvl="0" indent="-342900" algn="just">
              <a:buFont typeface="+mj-lt"/>
              <a:buAutoNum type="arabicParenR"/>
              <a:tabLst>
                <a:tab pos="904875" algn="l"/>
              </a:tabLst>
            </a:pPr>
            <a:endParaRPr lang="es-AR" dirty="0">
              <a:latin typeface="Times New Roman" panose="02020603050405020304" pitchFamily="18" charset="0"/>
              <a:ea typeface="Times New Roman" panose="02020603050405020304" pitchFamily="18" charset="0"/>
            </a:endParaRPr>
          </a:p>
          <a:p>
            <a:pPr marL="342900" lvl="0" indent="-342900" algn="just">
              <a:buFont typeface="+mj-lt"/>
              <a:buAutoNum type="arabicParenR"/>
              <a:tabLst>
                <a:tab pos="904875" algn="l"/>
              </a:tabLst>
            </a:pPr>
            <a:endParaRPr lang="es-A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tabLst>
                <a:tab pos="228600" algn="l"/>
              </a:tabLst>
            </a:pPr>
            <a:r>
              <a:rPr lang="es-ES" sz="1800" u="sng" dirty="0" err="1">
                <a:effectLst/>
                <a:latin typeface="Times New Roman" panose="02020603050405020304" pitchFamily="18" charset="0"/>
                <a:ea typeface="Times New Roman" panose="02020603050405020304" pitchFamily="18" charset="0"/>
              </a:rPr>
              <a:t>Aprove</a:t>
            </a:r>
            <a:r>
              <a:rPr lang="es-ES" sz="1800" u="sng" dirty="0">
                <a:effectLst/>
                <a:latin typeface="Times New Roman" panose="02020603050405020304" pitchFamily="18" charset="0"/>
                <a:ea typeface="Times New Roman" panose="02020603050405020304" pitchFamily="18" charset="0"/>
              </a:rPr>
              <a:t>:</a:t>
            </a:r>
            <a:endParaRPr lang="es-AR" sz="1800" dirty="0">
              <a:effectLst/>
              <a:latin typeface="Times New Roman" panose="02020603050405020304" pitchFamily="18" charset="0"/>
              <a:ea typeface="Times New Roman" panose="02020603050405020304" pitchFamily="18" charset="0"/>
            </a:endParaRPr>
          </a:p>
          <a:p>
            <a:pPr marL="449580" algn="just"/>
            <a:r>
              <a:rPr lang="es-ES" sz="1800" dirty="0">
                <a:effectLst/>
                <a:latin typeface="Times New Roman" panose="02020603050405020304" pitchFamily="18" charset="0"/>
                <a:ea typeface="Times New Roman" panose="02020603050405020304" pitchFamily="18" charset="0"/>
              </a:rPr>
              <a:t>Es la operación que instala los cambios indicados a través del </a:t>
            </a:r>
            <a:r>
              <a:rPr lang="es-ES" sz="1800" b="1" dirty="0" err="1">
                <a:effectLst/>
                <a:latin typeface="Times New Roman" panose="02020603050405020304" pitchFamily="18" charset="0"/>
                <a:ea typeface="Times New Roman" panose="02020603050405020304" pitchFamily="18" charset="0"/>
              </a:rPr>
              <a:t>Package</a:t>
            </a:r>
            <a:r>
              <a:rPr lang="es-ES" sz="1800" b="1" dirty="0">
                <a:effectLst/>
                <a:latin typeface="Times New Roman" panose="02020603050405020304" pitchFamily="18" charset="0"/>
                <a:ea typeface="Times New Roman" panose="02020603050405020304" pitchFamily="18" charset="0"/>
              </a:rPr>
              <a:t>.</a:t>
            </a:r>
            <a:endParaRPr lang="es-AR" sz="1800" dirty="0">
              <a:effectLst/>
              <a:latin typeface="Times New Roman" panose="02020603050405020304" pitchFamily="18" charset="0"/>
              <a:ea typeface="Times New Roman" panose="02020603050405020304" pitchFamily="18" charset="0"/>
            </a:endParaRPr>
          </a:p>
          <a:p>
            <a:pPr marL="449580" algn="just"/>
            <a:r>
              <a:rPr lang="es-ES" sz="1800" dirty="0">
                <a:effectLst/>
                <a:latin typeface="Times New Roman" panose="02020603050405020304" pitchFamily="18" charset="0"/>
                <a:ea typeface="Times New Roman" panose="02020603050405020304" pitchFamily="18" charset="0"/>
              </a:rPr>
              <a:t>Solo puede ser efectuada por los usuarios con dicho nivel de acceso ya que instala en forma definitiva dicha operación.</a:t>
            </a:r>
            <a:endParaRPr lang="es-AR" sz="1800" dirty="0">
              <a:effectLst/>
              <a:latin typeface="Times New Roman" panose="02020603050405020304" pitchFamily="18" charset="0"/>
              <a:ea typeface="Times New Roman" panose="02020603050405020304" pitchFamily="18" charset="0"/>
            </a:endParaRPr>
          </a:p>
          <a:p>
            <a:pPr marL="449580" algn="just"/>
            <a:r>
              <a:rPr lang="es-ES" sz="1800" dirty="0">
                <a:effectLst/>
                <a:latin typeface="Times New Roman" panose="02020603050405020304" pitchFamily="18" charset="0"/>
                <a:ea typeface="Times New Roman" panose="02020603050405020304" pitchFamily="18" charset="0"/>
              </a:rPr>
              <a:t> </a:t>
            </a:r>
            <a:endParaRPr lang="es-AR"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40510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A66973-EF0F-B767-45CC-09D2FE0EC4E7}"/>
            </a:ext>
          </a:extLst>
        </p:cNvPr>
        <p:cNvGrpSpPr/>
        <p:nvPr/>
      </p:nvGrpSpPr>
      <p:grpSpPr>
        <a:xfrm>
          <a:off x="0" y="0"/>
          <a:ext cx="0" cy="0"/>
          <a:chOff x="0" y="0"/>
          <a:chExt cx="0" cy="0"/>
        </a:xfrm>
      </p:grpSpPr>
      <p:sp>
        <p:nvSpPr>
          <p:cNvPr id="3" name="Subtítulo 2">
            <a:extLst>
              <a:ext uri="{FF2B5EF4-FFF2-40B4-BE49-F238E27FC236}">
                <a16:creationId xmlns:a16="http://schemas.microsoft.com/office/drawing/2014/main" id="{08F19C1F-7530-C73C-CCC6-455CC1F5B3BC}"/>
              </a:ext>
            </a:extLst>
          </p:cNvPr>
          <p:cNvSpPr>
            <a:spLocks noGrp="1"/>
          </p:cNvSpPr>
          <p:nvPr>
            <p:ph type="subTitle" idx="1"/>
          </p:nvPr>
        </p:nvSpPr>
        <p:spPr/>
        <p:txBody>
          <a:bodyPr>
            <a:normAutofit fontScale="25000" lnSpcReduction="20000"/>
          </a:bodyPr>
          <a:lstStyle/>
          <a:p>
            <a:pPr algn="r"/>
            <a:endParaRPr lang="es-MX" dirty="0"/>
          </a:p>
          <a:p>
            <a:pPr algn="r"/>
            <a:endParaRPr lang="es-MX" dirty="0"/>
          </a:p>
          <a:p>
            <a:pPr algn="r"/>
            <a:endParaRPr lang="es-MX" dirty="0"/>
          </a:p>
          <a:p>
            <a:pPr algn="r"/>
            <a:r>
              <a:rPr lang="es-MX" sz="5500" dirty="0"/>
              <a:t> </a:t>
            </a:r>
            <a:endParaRPr lang="es-AR" sz="5500" dirty="0"/>
          </a:p>
        </p:txBody>
      </p:sp>
      <p:sp>
        <p:nvSpPr>
          <p:cNvPr id="2" name="CuadroTexto 1">
            <a:extLst>
              <a:ext uri="{FF2B5EF4-FFF2-40B4-BE49-F238E27FC236}">
                <a16:creationId xmlns:a16="http://schemas.microsoft.com/office/drawing/2014/main" id="{DCB8DEAF-2B09-1331-7C18-122DE40B1AAD}"/>
              </a:ext>
            </a:extLst>
          </p:cNvPr>
          <p:cNvSpPr txBox="1"/>
          <p:nvPr/>
        </p:nvSpPr>
        <p:spPr>
          <a:xfrm>
            <a:off x="1004127" y="854895"/>
            <a:ext cx="9487907" cy="1708160"/>
          </a:xfrm>
          <a:prstGeom prst="rect">
            <a:avLst/>
          </a:prstGeom>
          <a:noFill/>
        </p:spPr>
        <p:txBody>
          <a:bodyPr wrap="square" rtlCol="0">
            <a:spAutoFit/>
          </a:bodyPr>
          <a:lstStyle/>
          <a:p>
            <a:pPr algn="just">
              <a:spcBef>
                <a:spcPts val="1200"/>
              </a:spcBef>
              <a:spcAft>
                <a:spcPts val="300"/>
              </a:spcAft>
            </a:pPr>
            <a:r>
              <a:rPr lang="es-AR" sz="1800" b="1" kern="1400" dirty="0">
                <a:effectLst/>
                <a:latin typeface="Arial" panose="020B0604020202020204" pitchFamily="34" charset="0"/>
                <a:cs typeface="Times New Roman" panose="02020603050405020304" pitchFamily="18" charset="0"/>
              </a:rPr>
              <a:t>Proceso de Change Man:</a:t>
            </a:r>
          </a:p>
          <a:p>
            <a:pPr algn="just"/>
            <a:r>
              <a:rPr lang="es-AR" sz="1800" dirty="0">
                <a:effectLst/>
                <a:latin typeface="Times New Roman" panose="02020603050405020304" pitchFamily="18" charset="0"/>
                <a:ea typeface="Times New Roman" panose="02020603050405020304" pitchFamily="18" charset="0"/>
              </a:rPr>
              <a:t>A continuación se detallan los pasos, para cumplimentar con el ciclo de vida de una aplicación.</a:t>
            </a:r>
          </a:p>
          <a:p>
            <a:pPr marL="342900" lvl="0" indent="-342900" algn="just">
              <a:spcBef>
                <a:spcPts val="1200"/>
              </a:spcBef>
              <a:spcAft>
                <a:spcPts val="300"/>
              </a:spcAft>
              <a:buFont typeface="+mj-lt"/>
              <a:buAutoNum type="arabicParenR"/>
              <a:tabLst>
                <a:tab pos="228600" algn="l"/>
              </a:tabLst>
            </a:pPr>
            <a:r>
              <a:rPr lang="es-AR" sz="1800" b="1" dirty="0">
                <a:effectLst/>
                <a:latin typeface="Times New Roman" panose="02020603050405020304" pitchFamily="18" charset="0"/>
              </a:rPr>
              <a:t>Creación del </a:t>
            </a:r>
            <a:r>
              <a:rPr lang="es-AR" sz="1800" b="1" dirty="0" err="1">
                <a:effectLst/>
                <a:latin typeface="Times New Roman" panose="02020603050405020304" pitchFamily="18" charset="0"/>
              </a:rPr>
              <a:t>Package</a:t>
            </a:r>
            <a:r>
              <a:rPr lang="es-AR" sz="1800" b="1" dirty="0">
                <a:effectLst/>
                <a:latin typeface="Times New Roman" panose="02020603050405020304" pitchFamily="18" charset="0"/>
              </a:rPr>
              <a:t> o Expediente de cambios.</a:t>
            </a:r>
          </a:p>
          <a:p>
            <a:pPr algn="just"/>
            <a:r>
              <a:rPr lang="es-ES" sz="1800" dirty="0">
                <a:effectLst/>
                <a:latin typeface="Times New Roman" panose="02020603050405020304" pitchFamily="18" charset="0"/>
                <a:ea typeface="Times New Roman" panose="02020603050405020304" pitchFamily="18" charset="0"/>
              </a:rPr>
              <a:t>El Paquete de Cambios es el que va a contener los miembros para ser modificados, la creación del mismo se realiza de la siguiente manera:</a:t>
            </a:r>
            <a:endParaRPr lang="es-AR" sz="1800" dirty="0">
              <a:effectLst/>
              <a:latin typeface="Times New Roman" panose="02020603050405020304" pitchFamily="18" charset="0"/>
              <a:ea typeface="Times New Roman" panose="02020603050405020304" pitchFamily="18" charset="0"/>
            </a:endParaRPr>
          </a:p>
        </p:txBody>
      </p:sp>
      <p:pic>
        <p:nvPicPr>
          <p:cNvPr id="5" name="Imagen 4">
            <a:extLst>
              <a:ext uri="{FF2B5EF4-FFF2-40B4-BE49-F238E27FC236}">
                <a16:creationId xmlns:a16="http://schemas.microsoft.com/office/drawing/2014/main" id="{75C5742B-C735-464C-6100-C210E67C3E39}"/>
              </a:ext>
            </a:extLst>
          </p:cNvPr>
          <p:cNvPicPr>
            <a:picLocks noChangeAspect="1"/>
          </p:cNvPicPr>
          <p:nvPr/>
        </p:nvPicPr>
        <p:blipFill>
          <a:blip r:embed="rId2"/>
          <a:stretch>
            <a:fillRect/>
          </a:stretch>
        </p:blipFill>
        <p:spPr>
          <a:xfrm>
            <a:off x="1583702" y="2730448"/>
            <a:ext cx="8144759" cy="3804139"/>
          </a:xfrm>
          <a:prstGeom prst="rect">
            <a:avLst/>
          </a:prstGeom>
        </p:spPr>
      </p:pic>
    </p:spTree>
    <p:extLst>
      <p:ext uri="{BB962C8B-B14F-4D97-AF65-F5344CB8AC3E}">
        <p14:creationId xmlns:p14="http://schemas.microsoft.com/office/powerpoint/2010/main" val="1994437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7BFD36-FA38-F3F5-2C5B-80FABCA123B5}"/>
            </a:ext>
          </a:extLst>
        </p:cNvPr>
        <p:cNvGrpSpPr/>
        <p:nvPr/>
      </p:nvGrpSpPr>
      <p:grpSpPr>
        <a:xfrm>
          <a:off x="0" y="0"/>
          <a:ext cx="0" cy="0"/>
          <a:chOff x="0" y="0"/>
          <a:chExt cx="0" cy="0"/>
        </a:xfrm>
      </p:grpSpPr>
      <p:sp>
        <p:nvSpPr>
          <p:cNvPr id="3" name="Subtítulo 2">
            <a:extLst>
              <a:ext uri="{FF2B5EF4-FFF2-40B4-BE49-F238E27FC236}">
                <a16:creationId xmlns:a16="http://schemas.microsoft.com/office/drawing/2014/main" id="{C7195C7B-9F39-AC02-3F24-18835BBD7468}"/>
              </a:ext>
            </a:extLst>
          </p:cNvPr>
          <p:cNvSpPr>
            <a:spLocks noGrp="1"/>
          </p:cNvSpPr>
          <p:nvPr>
            <p:ph type="subTitle" idx="1"/>
          </p:nvPr>
        </p:nvSpPr>
        <p:spPr/>
        <p:txBody>
          <a:bodyPr>
            <a:normAutofit fontScale="25000" lnSpcReduction="20000"/>
          </a:bodyPr>
          <a:lstStyle/>
          <a:p>
            <a:pPr algn="r"/>
            <a:endParaRPr lang="es-MX" dirty="0"/>
          </a:p>
          <a:p>
            <a:pPr algn="r"/>
            <a:endParaRPr lang="es-MX" dirty="0"/>
          </a:p>
          <a:p>
            <a:pPr algn="r"/>
            <a:endParaRPr lang="es-MX" dirty="0"/>
          </a:p>
          <a:p>
            <a:pPr algn="r"/>
            <a:r>
              <a:rPr lang="es-MX" sz="5500" dirty="0"/>
              <a:t> </a:t>
            </a:r>
            <a:endParaRPr lang="es-AR" sz="5500" dirty="0"/>
          </a:p>
        </p:txBody>
      </p:sp>
      <p:sp>
        <p:nvSpPr>
          <p:cNvPr id="2" name="CuadroTexto 1">
            <a:extLst>
              <a:ext uri="{FF2B5EF4-FFF2-40B4-BE49-F238E27FC236}">
                <a16:creationId xmlns:a16="http://schemas.microsoft.com/office/drawing/2014/main" id="{4EC44FC5-22C3-C1ED-4922-3DE6ED4C40AA}"/>
              </a:ext>
            </a:extLst>
          </p:cNvPr>
          <p:cNvSpPr txBox="1"/>
          <p:nvPr/>
        </p:nvSpPr>
        <p:spPr>
          <a:xfrm>
            <a:off x="956993" y="1434289"/>
            <a:ext cx="9487907" cy="646331"/>
          </a:xfrm>
          <a:prstGeom prst="rect">
            <a:avLst/>
          </a:prstGeom>
          <a:noFill/>
        </p:spPr>
        <p:txBody>
          <a:bodyPr wrap="square" rtlCol="0">
            <a:spAutoFit/>
          </a:bodyPr>
          <a:lstStyle/>
          <a:p>
            <a:pPr algn="just"/>
            <a:r>
              <a:rPr lang="es-AR" sz="1800" dirty="0">
                <a:effectLst/>
                <a:latin typeface="Times New Roman" panose="02020603050405020304" pitchFamily="18" charset="0"/>
                <a:ea typeface="Times New Roman" panose="02020603050405020304" pitchFamily="18" charset="0"/>
              </a:rPr>
              <a:t>Este menú cubre todos los servicios previstos para el desarrollo de las aplicaciones dentro del entorno Change Man, desde la creación hasta su Audit (explicado mas adelante).</a:t>
            </a:r>
          </a:p>
        </p:txBody>
      </p:sp>
      <p:pic>
        <p:nvPicPr>
          <p:cNvPr id="6" name="Imagen 5">
            <a:extLst>
              <a:ext uri="{FF2B5EF4-FFF2-40B4-BE49-F238E27FC236}">
                <a16:creationId xmlns:a16="http://schemas.microsoft.com/office/drawing/2014/main" id="{0456A11E-FBE7-7751-10D1-C8C95013D778}"/>
              </a:ext>
            </a:extLst>
          </p:cNvPr>
          <p:cNvPicPr>
            <a:picLocks noChangeAspect="1"/>
          </p:cNvPicPr>
          <p:nvPr/>
        </p:nvPicPr>
        <p:blipFill>
          <a:blip r:embed="rId2"/>
          <a:stretch>
            <a:fillRect/>
          </a:stretch>
        </p:blipFill>
        <p:spPr>
          <a:xfrm>
            <a:off x="939796" y="2601798"/>
            <a:ext cx="8694397" cy="3971189"/>
          </a:xfrm>
          <a:prstGeom prst="rect">
            <a:avLst/>
          </a:prstGeom>
        </p:spPr>
      </p:pic>
    </p:spTree>
    <p:extLst>
      <p:ext uri="{BB962C8B-B14F-4D97-AF65-F5344CB8AC3E}">
        <p14:creationId xmlns:p14="http://schemas.microsoft.com/office/powerpoint/2010/main" val="4204388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FE2108-20F9-F4AB-D8B5-3EFD2F787376}"/>
            </a:ext>
          </a:extLst>
        </p:cNvPr>
        <p:cNvGrpSpPr/>
        <p:nvPr/>
      </p:nvGrpSpPr>
      <p:grpSpPr>
        <a:xfrm>
          <a:off x="0" y="0"/>
          <a:ext cx="0" cy="0"/>
          <a:chOff x="0" y="0"/>
          <a:chExt cx="0" cy="0"/>
        </a:xfrm>
      </p:grpSpPr>
      <p:sp>
        <p:nvSpPr>
          <p:cNvPr id="3" name="Subtítulo 2">
            <a:extLst>
              <a:ext uri="{FF2B5EF4-FFF2-40B4-BE49-F238E27FC236}">
                <a16:creationId xmlns:a16="http://schemas.microsoft.com/office/drawing/2014/main" id="{DF4E9A0F-1A75-EB9A-FDCD-1940BB8A2B61}"/>
              </a:ext>
            </a:extLst>
          </p:cNvPr>
          <p:cNvSpPr>
            <a:spLocks noGrp="1"/>
          </p:cNvSpPr>
          <p:nvPr>
            <p:ph type="subTitle" idx="1"/>
          </p:nvPr>
        </p:nvSpPr>
        <p:spPr/>
        <p:txBody>
          <a:bodyPr>
            <a:normAutofit fontScale="25000" lnSpcReduction="20000"/>
          </a:bodyPr>
          <a:lstStyle/>
          <a:p>
            <a:pPr algn="r"/>
            <a:endParaRPr lang="es-MX" dirty="0"/>
          </a:p>
          <a:p>
            <a:pPr algn="r"/>
            <a:endParaRPr lang="es-MX" dirty="0"/>
          </a:p>
          <a:p>
            <a:pPr algn="r"/>
            <a:endParaRPr lang="es-MX" dirty="0"/>
          </a:p>
          <a:p>
            <a:pPr algn="r"/>
            <a:r>
              <a:rPr lang="es-MX" sz="5500" dirty="0"/>
              <a:t> </a:t>
            </a:r>
            <a:endParaRPr lang="es-AR" sz="5500" dirty="0"/>
          </a:p>
        </p:txBody>
      </p:sp>
      <p:sp>
        <p:nvSpPr>
          <p:cNvPr id="2" name="CuadroTexto 1">
            <a:extLst>
              <a:ext uri="{FF2B5EF4-FFF2-40B4-BE49-F238E27FC236}">
                <a16:creationId xmlns:a16="http://schemas.microsoft.com/office/drawing/2014/main" id="{8EFA4F4B-FC36-04F7-D0C3-FB668105AE20}"/>
              </a:ext>
            </a:extLst>
          </p:cNvPr>
          <p:cNvSpPr txBox="1"/>
          <p:nvPr/>
        </p:nvSpPr>
        <p:spPr>
          <a:xfrm>
            <a:off x="956993" y="1434289"/>
            <a:ext cx="9487907" cy="646331"/>
          </a:xfrm>
          <a:prstGeom prst="rect">
            <a:avLst/>
          </a:prstGeom>
          <a:noFill/>
        </p:spPr>
        <p:txBody>
          <a:bodyPr wrap="square" rtlCol="0">
            <a:spAutoFit/>
          </a:bodyPr>
          <a:lstStyle/>
          <a:p>
            <a:pPr algn="just"/>
            <a:r>
              <a:rPr lang="es-AR" sz="1800" dirty="0">
                <a:effectLst/>
                <a:latin typeface="Times New Roman" panose="02020603050405020304" pitchFamily="18" charset="0"/>
                <a:ea typeface="Times New Roman" panose="02020603050405020304" pitchFamily="18" charset="0"/>
              </a:rPr>
              <a:t>En este Panel se indican las informaciones generales que caracterizan al Paquete de Cambios: Es importante el nivel del Paquete:</a:t>
            </a:r>
          </a:p>
        </p:txBody>
      </p:sp>
      <p:pic>
        <p:nvPicPr>
          <p:cNvPr id="5" name="Imagen 4">
            <a:extLst>
              <a:ext uri="{FF2B5EF4-FFF2-40B4-BE49-F238E27FC236}">
                <a16:creationId xmlns:a16="http://schemas.microsoft.com/office/drawing/2014/main" id="{90FB1418-3986-E8E0-5EFD-05AA655545E1}"/>
              </a:ext>
            </a:extLst>
          </p:cNvPr>
          <p:cNvPicPr>
            <a:picLocks noChangeAspect="1"/>
          </p:cNvPicPr>
          <p:nvPr/>
        </p:nvPicPr>
        <p:blipFill>
          <a:blip r:embed="rId2"/>
          <a:stretch>
            <a:fillRect/>
          </a:stretch>
        </p:blipFill>
        <p:spPr>
          <a:xfrm>
            <a:off x="1357460" y="2388882"/>
            <a:ext cx="8493549" cy="4099411"/>
          </a:xfrm>
          <a:prstGeom prst="rect">
            <a:avLst/>
          </a:prstGeom>
        </p:spPr>
      </p:pic>
    </p:spTree>
    <p:extLst>
      <p:ext uri="{BB962C8B-B14F-4D97-AF65-F5344CB8AC3E}">
        <p14:creationId xmlns:p14="http://schemas.microsoft.com/office/powerpoint/2010/main" val="1899552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F54B22-EB01-610B-ACFD-BE2621FC5E57}"/>
            </a:ext>
          </a:extLst>
        </p:cNvPr>
        <p:cNvGrpSpPr/>
        <p:nvPr/>
      </p:nvGrpSpPr>
      <p:grpSpPr>
        <a:xfrm>
          <a:off x="0" y="0"/>
          <a:ext cx="0" cy="0"/>
          <a:chOff x="0" y="0"/>
          <a:chExt cx="0" cy="0"/>
        </a:xfrm>
      </p:grpSpPr>
      <p:sp>
        <p:nvSpPr>
          <p:cNvPr id="3" name="Subtítulo 2">
            <a:extLst>
              <a:ext uri="{FF2B5EF4-FFF2-40B4-BE49-F238E27FC236}">
                <a16:creationId xmlns:a16="http://schemas.microsoft.com/office/drawing/2014/main" id="{5F19884A-E064-D36A-19FF-02CA0E5D5075}"/>
              </a:ext>
            </a:extLst>
          </p:cNvPr>
          <p:cNvSpPr>
            <a:spLocks noGrp="1"/>
          </p:cNvSpPr>
          <p:nvPr>
            <p:ph type="subTitle" idx="1"/>
          </p:nvPr>
        </p:nvSpPr>
        <p:spPr/>
        <p:txBody>
          <a:bodyPr>
            <a:normAutofit fontScale="25000" lnSpcReduction="20000"/>
          </a:bodyPr>
          <a:lstStyle/>
          <a:p>
            <a:pPr algn="r"/>
            <a:endParaRPr lang="es-MX" dirty="0"/>
          </a:p>
          <a:p>
            <a:pPr algn="r"/>
            <a:endParaRPr lang="es-MX" dirty="0"/>
          </a:p>
          <a:p>
            <a:pPr algn="r"/>
            <a:endParaRPr lang="es-MX" dirty="0"/>
          </a:p>
          <a:p>
            <a:pPr algn="r"/>
            <a:r>
              <a:rPr lang="es-MX" sz="5500" dirty="0"/>
              <a:t> </a:t>
            </a:r>
            <a:endParaRPr lang="es-AR" sz="5500" dirty="0"/>
          </a:p>
        </p:txBody>
      </p:sp>
      <p:sp>
        <p:nvSpPr>
          <p:cNvPr id="2" name="CuadroTexto 1">
            <a:extLst>
              <a:ext uri="{FF2B5EF4-FFF2-40B4-BE49-F238E27FC236}">
                <a16:creationId xmlns:a16="http://schemas.microsoft.com/office/drawing/2014/main" id="{EF275BE7-E84D-FAD4-5044-F2D710FB4D22}"/>
              </a:ext>
            </a:extLst>
          </p:cNvPr>
          <p:cNvSpPr txBox="1"/>
          <p:nvPr/>
        </p:nvSpPr>
        <p:spPr>
          <a:xfrm>
            <a:off x="956993" y="1434289"/>
            <a:ext cx="9487907" cy="646331"/>
          </a:xfrm>
          <a:prstGeom prst="rect">
            <a:avLst/>
          </a:prstGeom>
          <a:noFill/>
        </p:spPr>
        <p:txBody>
          <a:bodyPr wrap="square" rtlCol="0">
            <a:spAutoFit/>
          </a:bodyPr>
          <a:lstStyle/>
          <a:p>
            <a:pPr algn="just"/>
            <a:r>
              <a:rPr lang="es-AR" sz="1800" dirty="0">
                <a:effectLst/>
                <a:latin typeface="Times New Roman" panose="02020603050405020304" pitchFamily="18" charset="0"/>
                <a:ea typeface="Times New Roman" panose="02020603050405020304" pitchFamily="18" charset="0"/>
              </a:rPr>
              <a:t>Luego de completar los datos en la pantalla referida a la información del </a:t>
            </a:r>
            <a:r>
              <a:rPr lang="es-AR" sz="1800" dirty="0" err="1">
                <a:effectLst/>
                <a:latin typeface="Times New Roman" panose="02020603050405020304" pitchFamily="18" charset="0"/>
                <a:ea typeface="Times New Roman" panose="02020603050405020304" pitchFamily="18" charset="0"/>
              </a:rPr>
              <a:t>Package</a:t>
            </a:r>
            <a:r>
              <a:rPr lang="es-AR" sz="1800" dirty="0">
                <a:effectLst/>
                <a:latin typeface="Times New Roman" panose="02020603050405020304" pitchFamily="18" charset="0"/>
                <a:ea typeface="Times New Roman" panose="02020603050405020304" pitchFamily="18" charset="0"/>
              </a:rPr>
              <a:t> o expediente, se debe completar la siguiente pantalla.</a:t>
            </a:r>
          </a:p>
        </p:txBody>
      </p:sp>
      <p:pic>
        <p:nvPicPr>
          <p:cNvPr id="6" name="Imagen 5">
            <a:extLst>
              <a:ext uri="{FF2B5EF4-FFF2-40B4-BE49-F238E27FC236}">
                <a16:creationId xmlns:a16="http://schemas.microsoft.com/office/drawing/2014/main" id="{E4ED0703-0B24-9488-DE7D-5E64D6B2EFE6}"/>
              </a:ext>
            </a:extLst>
          </p:cNvPr>
          <p:cNvPicPr>
            <a:picLocks noChangeAspect="1"/>
          </p:cNvPicPr>
          <p:nvPr/>
        </p:nvPicPr>
        <p:blipFill>
          <a:blip r:embed="rId2"/>
          <a:stretch>
            <a:fillRect/>
          </a:stretch>
        </p:blipFill>
        <p:spPr>
          <a:xfrm>
            <a:off x="1474654" y="2318994"/>
            <a:ext cx="8186260" cy="2084464"/>
          </a:xfrm>
          <a:prstGeom prst="rect">
            <a:avLst/>
          </a:prstGeom>
        </p:spPr>
      </p:pic>
      <p:sp>
        <p:nvSpPr>
          <p:cNvPr id="7" name="CuadroTexto 6">
            <a:extLst>
              <a:ext uri="{FF2B5EF4-FFF2-40B4-BE49-F238E27FC236}">
                <a16:creationId xmlns:a16="http://schemas.microsoft.com/office/drawing/2014/main" id="{97CAE41F-472C-EB90-11F0-8B4CA23FEFE9}"/>
              </a:ext>
            </a:extLst>
          </p:cNvPr>
          <p:cNvSpPr txBox="1"/>
          <p:nvPr/>
        </p:nvSpPr>
        <p:spPr>
          <a:xfrm>
            <a:off x="956993" y="4777380"/>
            <a:ext cx="10114950" cy="1477328"/>
          </a:xfrm>
          <a:prstGeom prst="rect">
            <a:avLst/>
          </a:prstGeom>
          <a:noFill/>
        </p:spPr>
        <p:txBody>
          <a:bodyPr wrap="square" rtlCol="0">
            <a:spAutoFit/>
          </a:bodyPr>
          <a:lstStyle/>
          <a:p>
            <a:pPr marL="449580" algn="just">
              <a:spcAft>
                <a:spcPts val="0"/>
              </a:spcAft>
            </a:pPr>
            <a:r>
              <a:rPr lang="es-AR" sz="1800" dirty="0">
                <a:effectLst/>
                <a:latin typeface="Times New Roman" panose="02020603050405020304" pitchFamily="18" charset="0"/>
                <a:ea typeface="Times New Roman" panose="02020603050405020304" pitchFamily="18" charset="0"/>
              </a:rPr>
              <a:t>Paquete </a:t>
            </a:r>
            <a:r>
              <a:rPr lang="es-AR" sz="1800" i="1" dirty="0">
                <a:effectLst/>
                <a:latin typeface="Times New Roman" panose="02020603050405020304" pitchFamily="18" charset="0"/>
                <a:ea typeface="Times New Roman" panose="02020603050405020304" pitchFamily="18" charset="0"/>
              </a:rPr>
              <a:t>&lt;</a:t>
            </a:r>
            <a:r>
              <a:rPr lang="es-AR" sz="1800" b="1" i="1" dirty="0">
                <a:effectLst/>
                <a:latin typeface="Times New Roman" panose="02020603050405020304" pitchFamily="18" charset="0"/>
                <a:ea typeface="Times New Roman" panose="02020603050405020304" pitchFamily="18" charset="0"/>
              </a:rPr>
              <a:t>código de paquete&gt;</a:t>
            </a:r>
            <a:r>
              <a:rPr lang="es-AR" sz="1800" dirty="0">
                <a:effectLst/>
                <a:latin typeface="Times New Roman" panose="02020603050405020304" pitchFamily="18" charset="0"/>
                <a:ea typeface="Times New Roman" panose="02020603050405020304" pitchFamily="18" charset="0"/>
              </a:rPr>
              <a:t> creado</a:t>
            </a:r>
          </a:p>
          <a:p>
            <a:pPr algn="just"/>
            <a:r>
              <a:rPr lang="es-AR" sz="1800" dirty="0">
                <a:effectLst/>
                <a:latin typeface="Times New Roman" panose="02020603050405020304" pitchFamily="18" charset="0"/>
                <a:ea typeface="Times New Roman" panose="02020603050405020304" pitchFamily="18" charset="0"/>
              </a:rPr>
              <a:t> </a:t>
            </a:r>
          </a:p>
          <a:p>
            <a:pPr algn="just"/>
            <a:r>
              <a:rPr lang="es-AR" sz="1800" dirty="0">
                <a:solidFill>
                  <a:srgbClr val="000000"/>
                </a:solidFill>
                <a:effectLst/>
                <a:latin typeface="Times New Roman" panose="02020603050405020304" pitchFamily="18" charset="0"/>
                <a:ea typeface="Times New Roman" panose="02020603050405020304" pitchFamily="18" charset="0"/>
              </a:rPr>
              <a:t>Es importante recordar dicho código, puesto que se utilizará en todas las funciones posteriores y en todas las notificaciones que realice Change Man.</a:t>
            </a:r>
            <a:endParaRPr lang="es-AR" sz="1800" dirty="0">
              <a:effectLst/>
              <a:latin typeface="Times New Roman" panose="02020603050405020304" pitchFamily="18" charset="0"/>
              <a:ea typeface="Times New Roman" panose="02020603050405020304" pitchFamily="18" charset="0"/>
            </a:endParaRPr>
          </a:p>
          <a:p>
            <a:endParaRPr lang="es-AR" dirty="0"/>
          </a:p>
        </p:txBody>
      </p:sp>
    </p:spTree>
    <p:extLst>
      <p:ext uri="{BB962C8B-B14F-4D97-AF65-F5344CB8AC3E}">
        <p14:creationId xmlns:p14="http://schemas.microsoft.com/office/powerpoint/2010/main" val="748354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79</TotalTime>
  <Words>2620</Words>
  <Application>Microsoft Office PowerPoint</Application>
  <PresentationFormat>Panorámica</PresentationFormat>
  <Paragraphs>344</Paragraphs>
  <Slides>38</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38</vt:i4>
      </vt:variant>
    </vt:vector>
  </HeadingPairs>
  <TitlesOfParts>
    <vt:vector size="45" baseType="lpstr">
      <vt:lpstr>Arial</vt:lpstr>
      <vt:lpstr>Century Gothic</vt:lpstr>
      <vt:lpstr>Courier New</vt:lpstr>
      <vt:lpstr>Symbol</vt:lpstr>
      <vt:lpstr>Times New Roman</vt:lpstr>
      <vt:lpstr>Wingdings 3</vt:lpstr>
      <vt:lpstr>Ion</vt:lpstr>
      <vt:lpstr>Changeman inicial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Changeman inicial</dc:title>
  <dc:creator>Guillermo Contreras</dc:creator>
  <cp:lastModifiedBy>Guillermo Contreras</cp:lastModifiedBy>
  <cp:revision>37</cp:revision>
  <dcterms:created xsi:type="dcterms:W3CDTF">2024-02-03T21:30:46Z</dcterms:created>
  <dcterms:modified xsi:type="dcterms:W3CDTF">2024-02-03T22:50:12Z</dcterms:modified>
</cp:coreProperties>
</file>