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Light-boldItalic.fntdata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Lato-regular.fntdata"/><Relationship Id="rId12" Type="http://schemas.openxmlformats.org/officeDocument/2006/relationships/font" Target="fonts/Economica-bold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8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8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2032613" y="1388128"/>
            <a:ext cx="4623000" cy="14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Handling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612797" y="415191"/>
            <a:ext cx="4100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10038"/>
            <a:ext cx="5354100" cy="29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Outliers are extreme values that fall a long way outside of the other observations.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Reasons for Outliers: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Entry Errors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Measurement Errors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Natural Errors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7544" y="311372"/>
            <a:ext cx="2807747" cy="206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