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ExtraBold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6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6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3cbfa53b_0_1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d03cbfa53b_0_16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193200" y="288675"/>
            <a:ext cx="7240200" cy="4275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Simple Exponential Smoothing</a:t>
            </a:r>
            <a:endParaRPr b="1" sz="56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94909" y="371822"/>
            <a:ext cx="7833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 Exponential Smoothing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7" y="1941084"/>
            <a:ext cx="4137815" cy="6121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/>
        </p:nvSpPr>
        <p:spPr>
          <a:xfrm>
            <a:off x="359428" y="2887800"/>
            <a:ext cx="44247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 a, b, c are the weights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a&lt;b&lt;c….&lt;l, l is the greatest of all.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359428" y="1028709"/>
            <a:ext cx="7535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 Exponential Smoothing is performed using the following formula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510348" y="415195"/>
            <a:ext cx="69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 Exponential Smoothing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359428" y="1224816"/>
            <a:ext cx="51636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Level at the point t is: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L(t) = α*y(t) + (1- α)*y(t-1)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Where,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Y(t) denotes the recent observation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L(t-1) denotes the previous observation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0&lt; α&lt; 1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