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BF2AD-9E9C-4AC8-AC68-DB66AF82988C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ECD16-D359-4BE9-AAAB-80370544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16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741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5600-D1C1-4E43-96EC-21228607D370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5323-69E1-49C0-8944-6E44EF5A3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82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5600-D1C1-4E43-96EC-21228607D370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5323-69E1-49C0-8944-6E44EF5A3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15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5600-D1C1-4E43-96EC-21228607D370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5323-69E1-49C0-8944-6E44EF5A3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25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5600-D1C1-4E43-96EC-21228607D370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5323-69E1-49C0-8944-6E44EF5A3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49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5600-D1C1-4E43-96EC-21228607D370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5323-69E1-49C0-8944-6E44EF5A3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81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5600-D1C1-4E43-96EC-21228607D370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5323-69E1-49C0-8944-6E44EF5A3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56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5600-D1C1-4E43-96EC-21228607D370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5323-69E1-49C0-8944-6E44EF5A3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0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5600-D1C1-4E43-96EC-21228607D370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5323-69E1-49C0-8944-6E44EF5A3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60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5600-D1C1-4E43-96EC-21228607D370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5323-69E1-49C0-8944-6E44EF5A3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5600-D1C1-4E43-96EC-21228607D370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5323-69E1-49C0-8944-6E44EF5A3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19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5600-D1C1-4E43-96EC-21228607D370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5323-69E1-49C0-8944-6E44EF5A3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07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C5600-D1C1-4E43-96EC-21228607D370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5323-69E1-49C0-8944-6E44EF5A3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60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Рабочая папка\ПЕРЕВОДЫ\на мвк 26.11.2021\ермоленко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49" y="1389771"/>
            <a:ext cx="4413825" cy="434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245683" y="145147"/>
            <a:ext cx="7632849" cy="725344"/>
          </a:xfrm>
          <a:noFill/>
        </p:spPr>
        <p:txBody>
          <a:bodyPr>
            <a:noAutofit/>
          </a:bodyPr>
          <a:lstStyle/>
          <a:p>
            <a:r>
              <a:rPr lang="ru-RU" sz="1400" b="1" dirty="0">
                <a:latin typeface="Times New Roman" pitchFamily="18" charset="0"/>
                <a:ea typeface="+mn-ea"/>
                <a:cs typeface="Times New Roman" pitchFamily="18" charset="0"/>
              </a:rPr>
              <a:t>                                       </a:t>
            </a:r>
            <a:br>
              <a:rPr lang="ru-RU" sz="1400" b="1" dirty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СХЕМЫ РАСПОЛОЖЕНИЯ ЗЕМЕЛЬНЫХ УЧАСТКОВ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" y="5013176"/>
            <a:ext cx="5553477" cy="720080"/>
          </a:xfrm>
          <a:prstGeom prst="rect">
            <a:avLst/>
          </a:prstGeom>
          <a:ln>
            <a:noFill/>
          </a:ln>
        </p:spPr>
        <p:txBody>
          <a:bodyPr lIns="0" tIns="0" rIns="18288" bIns="0" anchor="b">
            <a:normAutofit fontScale="975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kern="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>
            <a:lum contrast="12000"/>
          </a:blip>
          <a:srcRect l="5005"/>
          <a:stretch>
            <a:fillRect/>
          </a:stretch>
        </p:blipFill>
        <p:spPr bwMode="auto">
          <a:xfrm>
            <a:off x="180000" y="192000"/>
            <a:ext cx="78275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711722" y="5343974"/>
            <a:ext cx="3505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- испрашиваемые земельные участки</a:t>
            </a:r>
          </a:p>
        </p:txBody>
      </p:sp>
      <p:pic>
        <p:nvPicPr>
          <p:cNvPr id="1027" name="Picture 3" descr="C:\Users\BlinkovaYV\Desktop\скрины из публички\5368 карта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8"/>
          <a:stretch/>
        </p:blipFill>
        <p:spPr bwMode="auto">
          <a:xfrm>
            <a:off x="5553478" y="1448005"/>
            <a:ext cx="3266995" cy="381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804248" y="1747759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г. Тверь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0152" y="476695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д. Неготино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5471037" y="5321742"/>
            <a:ext cx="316490" cy="445617"/>
            <a:chOff x="1435743" y="6016913"/>
            <a:chExt cx="341663" cy="563253"/>
          </a:xfrm>
        </p:grpSpPr>
        <p:pic>
          <p:nvPicPr>
            <p:cNvPr id="22" name="Picture 6" descr="C:\Users\KolchenkoIA\Pictures\человечки для презентации\флаг.png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2126" y="6016913"/>
              <a:ext cx="335280" cy="417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Овал 22"/>
            <p:cNvSpPr/>
            <p:nvPr/>
          </p:nvSpPr>
          <p:spPr>
            <a:xfrm>
              <a:off x="1435743" y="6436150"/>
              <a:ext cx="130699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6624685" y="3140969"/>
            <a:ext cx="316490" cy="445617"/>
            <a:chOff x="1435743" y="6016913"/>
            <a:chExt cx="341663" cy="563253"/>
          </a:xfrm>
        </p:grpSpPr>
        <p:pic>
          <p:nvPicPr>
            <p:cNvPr id="25" name="Picture 6" descr="C:\Users\KolchenkoIA\Pictures\человечки для презентации\флаг.png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2126" y="6016913"/>
              <a:ext cx="335280" cy="417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Овал 25"/>
            <p:cNvSpPr/>
            <p:nvPr/>
          </p:nvSpPr>
          <p:spPr>
            <a:xfrm>
              <a:off x="1435743" y="6436150"/>
              <a:ext cx="130699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82718" y="1389770"/>
            <a:ext cx="226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69:10:0000025:7619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C4C888-6912-4F83-B5B7-1FF55F6EB331}"/>
              </a:ext>
            </a:extLst>
          </p:cNvPr>
          <p:cNvSpPr/>
          <p:nvPr/>
        </p:nvSpPr>
        <p:spPr>
          <a:xfrm>
            <a:off x="7719430" y="145147"/>
            <a:ext cx="1224137" cy="353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Приложение</a:t>
            </a:r>
            <a:endParaRPr lang="ru-RU" sz="14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786283" y="1993980"/>
            <a:ext cx="4536503" cy="4316790"/>
            <a:chOff x="786283" y="1495485"/>
            <a:chExt cx="4536503" cy="3237592"/>
          </a:xfrm>
        </p:grpSpPr>
        <p:cxnSp>
          <p:nvCxnSpPr>
            <p:cNvPr id="5" name="Прямая со стрелкой 4"/>
            <p:cNvCxnSpPr/>
            <p:nvPr/>
          </p:nvCxnSpPr>
          <p:spPr>
            <a:xfrm>
              <a:off x="2195736" y="1495485"/>
              <a:ext cx="432048" cy="860241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357566" y="3660580"/>
              <a:ext cx="2268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69:10:0000025:7620</a:t>
              </a:r>
            </a:p>
          </p:txBody>
        </p:sp>
        <p:cxnSp>
          <p:nvCxnSpPr>
            <p:cNvPr id="7" name="Прямая со стрелкой 6"/>
            <p:cNvCxnSpPr/>
            <p:nvPr/>
          </p:nvCxnSpPr>
          <p:spPr>
            <a:xfrm flipV="1">
              <a:off x="3635896" y="3180523"/>
              <a:ext cx="792088" cy="586664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02307" y="4294496"/>
              <a:ext cx="4320479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1600" dirty="0">
                  <a:latin typeface="Times New Roman" pitchFamily="18" charset="0"/>
                  <a:cs typeface="Times New Roman" pitchFamily="18" charset="0"/>
                </a:rPr>
                <a:t>- автомобильная дорога местного значения «Подъезд к промышленной зоне Боровлево-1» </a:t>
              </a:r>
            </a:p>
          </p:txBody>
        </p:sp>
        <p:cxnSp>
          <p:nvCxnSpPr>
            <p:cNvPr id="11" name="Прямая соединительная линия 10"/>
            <p:cNvCxnSpPr/>
            <p:nvPr/>
          </p:nvCxnSpPr>
          <p:spPr>
            <a:xfrm>
              <a:off x="786283" y="4443958"/>
              <a:ext cx="216024" cy="0"/>
            </a:xfrm>
            <a:prstGeom prst="line">
              <a:avLst/>
            </a:prstGeom>
            <a:ln w="38100">
              <a:solidFill>
                <a:srgbClr val="0E2E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32373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</Words>
  <Application>Microsoft Office PowerPoint</Application>
  <PresentationFormat>Экран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Тема Office</vt:lpstr>
      <vt:lpstr>                                        СХЕМЫ РАСПОЛОЖЕНИЯ ЗЕМЕЛЬНЫХ УЧАСТКОВ</vt:lpstr>
    </vt:vector>
  </TitlesOfParts>
  <Company>КУИТО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СХЕМЫ РАСПОЛОЖЕНИЯ ЗЕМЕЛЬНЫХ УЧАСТКОВ</dc:title>
  <dc:creator>Пользователь</dc:creator>
  <cp:lastModifiedBy>Оксана Е. Адаменко</cp:lastModifiedBy>
  <cp:revision>2</cp:revision>
  <dcterms:created xsi:type="dcterms:W3CDTF">2021-12-07T13:46:42Z</dcterms:created>
  <dcterms:modified xsi:type="dcterms:W3CDTF">2021-12-07T13:51:17Z</dcterms:modified>
</cp:coreProperties>
</file>