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325" r:id="rId3"/>
    <p:sldId id="324" r:id="rId4"/>
    <p:sldId id="299" r:id="rId5"/>
    <p:sldId id="316" r:id="rId6"/>
    <p:sldId id="278" r:id="rId7"/>
    <p:sldId id="322" r:id="rId8"/>
    <p:sldId id="315" r:id="rId9"/>
    <p:sldId id="323" r:id="rId10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4D4D4D"/>
    <a:srgbClr val="D9E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29" autoAdjust="0"/>
  </p:normalViewPr>
  <p:slideViewPr>
    <p:cSldViewPr>
      <p:cViewPr varScale="1">
        <p:scale>
          <a:sx n="144" d="100"/>
          <a:sy n="144" d="100"/>
        </p:scale>
        <p:origin x="27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948"/>
    </p:cViewPr>
  </p:sorterViewPr>
  <p:notesViewPr>
    <p:cSldViewPr>
      <p:cViewPr varScale="1">
        <p:scale>
          <a:sx n="63" d="100"/>
          <a:sy n="63" d="100"/>
        </p:scale>
        <p:origin x="-3206" y="-62"/>
      </p:cViewPr>
      <p:guideLst>
        <p:guide orient="horz" pos="3126"/>
        <p:guide pos="2141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6915638942641"/>
          <c:y val="4.005904573241003E-2"/>
          <c:w val="0.83544901529850923"/>
          <c:h val="0.621157798545851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Графики!$I$22</c:f>
              <c:strCache>
                <c:ptCount val="1"/>
                <c:pt idx="0">
                  <c:v>Опт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Графики!$K$22:$P$22</c:f>
              <c:numCache>
                <c:formatCode>0</c:formatCode>
                <c:ptCount val="6"/>
                <c:pt idx="0">
                  <c:v>4849</c:v>
                </c:pt>
                <c:pt idx="1">
                  <c:v>4849</c:v>
                </c:pt>
                <c:pt idx="2">
                  <c:v>4849</c:v>
                </c:pt>
                <c:pt idx="3">
                  <c:v>4849</c:v>
                </c:pt>
                <c:pt idx="4">
                  <c:v>4849</c:v>
                </c:pt>
                <c:pt idx="5">
                  <c:v>4849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7-42FF-88D8-543A685188E9}"/>
            </c:ext>
          </c:extLst>
        </c:ser>
        <c:ser>
          <c:idx val="1"/>
          <c:order val="1"/>
          <c:tx>
            <c:strRef>
              <c:f>Графики!$I$23</c:f>
              <c:strCache>
                <c:ptCount val="1"/>
                <c:pt idx="0">
                  <c:v>Транспорт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Графики!$K$23:$P$23</c:f>
              <c:numCache>
                <c:formatCode>0</c:formatCode>
                <c:ptCount val="6"/>
                <c:pt idx="0">
                  <c:v>372.04</c:v>
                </c:pt>
                <c:pt idx="1">
                  <c:v>632.45000000000005</c:v>
                </c:pt>
                <c:pt idx="2">
                  <c:v>1066.77</c:v>
                </c:pt>
                <c:pt idx="3">
                  <c:v>1105.74</c:v>
                </c:pt>
                <c:pt idx="4">
                  <c:v>1200.32</c:v>
                </c:pt>
                <c:pt idx="5">
                  <c:v>1232.17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07-42FF-88D8-543A685188E9}"/>
            </c:ext>
          </c:extLst>
        </c:ser>
        <c:ser>
          <c:idx val="2"/>
          <c:order val="2"/>
          <c:tx>
            <c:strRef>
              <c:f>Графики!$I$24</c:f>
              <c:strCache>
                <c:ptCount val="1"/>
                <c:pt idx="0">
                  <c:v>Спецнадбавка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Графики!$K$24:$P$24</c:f>
              <c:numCache>
                <c:formatCode>0</c:formatCode>
                <c:ptCount val="6"/>
                <c:pt idx="0">
                  <c:v>180.81</c:v>
                </c:pt>
                <c:pt idx="1">
                  <c:v>180.81</c:v>
                </c:pt>
                <c:pt idx="2">
                  <c:v>180.81</c:v>
                </c:pt>
                <c:pt idx="3">
                  <c:v>180.81</c:v>
                </c:pt>
                <c:pt idx="4">
                  <c:v>180.81</c:v>
                </c:pt>
                <c:pt idx="5">
                  <c:v>180.81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07-42FF-88D8-543A685188E9}"/>
            </c:ext>
          </c:extLst>
        </c:ser>
        <c:ser>
          <c:idx val="3"/>
          <c:order val="3"/>
          <c:tx>
            <c:strRef>
              <c:f>Графики!$I$25</c:f>
              <c:strCache>
                <c:ptCount val="1"/>
                <c:pt idx="0">
                  <c:v>ПССУ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Графики!$K$25:$P$25</c:f>
              <c:numCache>
                <c:formatCode>0</c:formatCode>
                <c:ptCount val="6"/>
                <c:pt idx="0">
                  <c:v>140.86000000000001</c:v>
                </c:pt>
                <c:pt idx="1">
                  <c:v>149.16999999999999</c:v>
                </c:pt>
                <c:pt idx="2">
                  <c:v>157.59</c:v>
                </c:pt>
                <c:pt idx="3">
                  <c:v>159.16</c:v>
                </c:pt>
                <c:pt idx="4">
                  <c:v>162.41</c:v>
                </c:pt>
                <c:pt idx="5">
                  <c:v>164.93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07-42FF-88D8-543A68518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02466048"/>
        <c:axId val="103428608"/>
      </c:barChart>
      <c:catAx>
        <c:axId val="102466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3428608"/>
        <c:crosses val="autoZero"/>
        <c:auto val="1"/>
        <c:lblAlgn val="ctr"/>
        <c:lblOffset val="100"/>
        <c:noMultiLvlLbl val="0"/>
      </c:catAx>
      <c:valAx>
        <c:axId val="103428608"/>
        <c:scaling>
          <c:orientation val="minMax"/>
        </c:scaling>
        <c:delete val="0"/>
        <c:axPos val="l"/>
        <c:majorGridlines/>
        <c:numFmt formatCode="0" sourceLinked="1"/>
        <c:majorTickMark val="none"/>
        <c:minorTickMark val="none"/>
        <c:tickLblPos val="nextTo"/>
        <c:crossAx val="1024660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ru-RU"/>
          </a:p>
        </c:txPr>
      </c:dTable>
    </c:plotArea>
    <c:plotVisOnly val="1"/>
    <c:dispBlanksAs val="gap"/>
    <c:showDLblsOverMax val="0"/>
  </c:chart>
  <c:txPr>
    <a:bodyPr/>
    <a:lstStyle/>
    <a:p>
      <a:pPr>
        <a:defRPr sz="11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73698013025912"/>
          <c:y val="0.10937155006018474"/>
          <c:w val="0.84381179957608377"/>
          <c:h val="0.533588168887686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Графики!$Q$22</c:f>
              <c:strCache>
                <c:ptCount val="1"/>
                <c:pt idx="0">
                  <c:v>Опт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Графики!$S$22:$X$22</c:f>
              <c:numCache>
                <c:formatCode>0</c:formatCode>
                <c:ptCount val="6"/>
                <c:pt idx="0">
                  <c:v>4849</c:v>
                </c:pt>
                <c:pt idx="1">
                  <c:v>4849</c:v>
                </c:pt>
                <c:pt idx="2">
                  <c:v>4849</c:v>
                </c:pt>
                <c:pt idx="3">
                  <c:v>4849</c:v>
                </c:pt>
                <c:pt idx="4">
                  <c:v>4849</c:v>
                </c:pt>
                <c:pt idx="5">
                  <c:v>4849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B-4C4B-B77C-5CEE0E09D31F}"/>
            </c:ext>
          </c:extLst>
        </c:ser>
        <c:ser>
          <c:idx val="1"/>
          <c:order val="1"/>
          <c:tx>
            <c:strRef>
              <c:f>Графики!$Q$23</c:f>
              <c:strCache>
                <c:ptCount val="1"/>
                <c:pt idx="0">
                  <c:v>Транспорт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Графики!$S$23:$X$23</c:f>
              <c:numCache>
                <c:formatCode>0</c:formatCode>
                <c:ptCount val="6"/>
                <c:pt idx="0">
                  <c:v>372.04</c:v>
                </c:pt>
                <c:pt idx="1">
                  <c:v>632.45000000000005</c:v>
                </c:pt>
                <c:pt idx="2">
                  <c:v>1066.77</c:v>
                </c:pt>
                <c:pt idx="3">
                  <c:v>1105.74</c:v>
                </c:pt>
                <c:pt idx="4">
                  <c:v>1200.32</c:v>
                </c:pt>
                <c:pt idx="5">
                  <c:v>1232.17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6B-4C4B-B77C-5CEE0E09D31F}"/>
            </c:ext>
          </c:extLst>
        </c:ser>
        <c:ser>
          <c:idx val="2"/>
          <c:order val="2"/>
          <c:tx>
            <c:strRef>
              <c:f>Графики!$Q$24</c:f>
              <c:strCache>
                <c:ptCount val="1"/>
                <c:pt idx="0">
                  <c:v>Спецнадбавка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Графики!$S$24:$X$24</c:f>
              <c:numCache>
                <c:formatCode>0</c:formatCode>
                <c:ptCount val="6"/>
                <c:pt idx="0">
                  <c:v>276.52</c:v>
                </c:pt>
                <c:pt idx="1">
                  <c:v>276.52</c:v>
                </c:pt>
                <c:pt idx="2">
                  <c:v>276.52</c:v>
                </c:pt>
                <c:pt idx="3">
                  <c:v>276.52</c:v>
                </c:pt>
                <c:pt idx="4">
                  <c:v>276.52</c:v>
                </c:pt>
                <c:pt idx="5">
                  <c:v>276.52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6B-4C4B-B77C-5CEE0E09D31F}"/>
            </c:ext>
          </c:extLst>
        </c:ser>
        <c:ser>
          <c:idx val="3"/>
          <c:order val="3"/>
          <c:tx>
            <c:strRef>
              <c:f>Графики!$Q$25</c:f>
              <c:strCache>
                <c:ptCount val="1"/>
                <c:pt idx="0">
                  <c:v>ПССУ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Графики!$S$25:$X$25</c:f>
              <c:numCache>
                <c:formatCode>0</c:formatCode>
                <c:ptCount val="6"/>
                <c:pt idx="0">
                  <c:v>145.08000000000001</c:v>
                </c:pt>
                <c:pt idx="1">
                  <c:v>153.63999999999999</c:v>
                </c:pt>
                <c:pt idx="2">
                  <c:v>162.31</c:v>
                </c:pt>
                <c:pt idx="3">
                  <c:v>163.93</c:v>
                </c:pt>
                <c:pt idx="4">
                  <c:v>167.28</c:v>
                </c:pt>
                <c:pt idx="5">
                  <c:v>169.87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6B-4C4B-B77C-5CEE0E09D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93961216"/>
        <c:axId val="83859648"/>
      </c:barChart>
      <c:catAx>
        <c:axId val="93961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3859648"/>
        <c:crosses val="autoZero"/>
        <c:auto val="1"/>
        <c:lblAlgn val="ctr"/>
        <c:lblOffset val="100"/>
        <c:noMultiLvlLbl val="0"/>
      </c:catAx>
      <c:valAx>
        <c:axId val="83859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" sourceLinked="1"/>
        <c:majorTickMark val="none"/>
        <c:minorTickMark val="none"/>
        <c:tickLblPos val="nextTo"/>
        <c:crossAx val="939612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39FB7-28C5-4A7F-B26B-DCA8E3ED0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F74939-D20D-4D00-9F65-A64D5ECE9CCB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Розничная цена на природный (сетевой) газ для юридических лиц</a:t>
          </a:r>
          <a:endParaRPr lang="ru-RU" sz="2000" dirty="0"/>
        </a:p>
      </dgm:t>
    </dgm:pt>
    <dgm:pt modelId="{2F973BB6-6E0A-4821-B0A7-0A77978BD9DC}" type="parTrans" cxnId="{A36B9D40-C4F8-4B75-86A8-BB4AB730843C}">
      <dgm:prSet/>
      <dgm:spPr/>
      <dgm:t>
        <a:bodyPr/>
        <a:lstStyle/>
        <a:p>
          <a:endParaRPr lang="ru-RU" sz="2000"/>
        </a:p>
      </dgm:t>
    </dgm:pt>
    <dgm:pt modelId="{358DE478-799A-4252-B17B-717451ACF131}" type="sibTrans" cxnId="{A36B9D40-C4F8-4B75-86A8-BB4AB730843C}">
      <dgm:prSet/>
      <dgm:spPr/>
      <dgm:t>
        <a:bodyPr/>
        <a:lstStyle/>
        <a:p>
          <a:endParaRPr lang="ru-RU" sz="2000"/>
        </a:p>
      </dgm:t>
    </dgm:pt>
    <dgm:pt modelId="{FDEC4629-69BE-46D2-957D-2A19A2DF8F78}" type="asst">
      <dgm:prSet phldrT="[Текст]" custT="1"/>
      <dgm:spPr>
        <a:solidFill>
          <a:schemeClr val="accent2">
            <a:lumMod val="60000"/>
            <a:lumOff val="40000"/>
          </a:schemeClr>
        </a:solidFill>
        <a:ln w="6350"/>
      </dgm:spPr>
      <dgm:t>
        <a:bodyPr/>
        <a:lstStyle/>
        <a:p>
          <a:r>
            <a:rPr lang="ru-R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</a:t>
          </a:r>
          <a:br>
            <a:rPr lang="ru-R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8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(утв. РЭК ТО)</a:t>
          </a:r>
          <a:endParaRPr lang="ru-RU" sz="1800" i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43D97FA-503A-437E-A479-343F111C1F78}" type="parTrans" cxnId="{FB91905B-F4D0-4076-A639-9FD0576061FD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8FE2F79A-4DF4-4F87-B855-61F493EBBF68}" type="sibTrans" cxnId="{FB91905B-F4D0-4076-A639-9FD0576061FD}">
      <dgm:prSet/>
      <dgm:spPr/>
      <dgm:t>
        <a:bodyPr/>
        <a:lstStyle/>
        <a:p>
          <a:endParaRPr lang="ru-RU" sz="2000"/>
        </a:p>
      </dgm:t>
    </dgm:pt>
    <dgm:pt modelId="{E8F30313-F81A-4C72-96F4-E39B005290F4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 anchor="ctr"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</a:t>
          </a:r>
          <a:endParaRPr lang="ru-RU" sz="1800" dirty="0"/>
        </a:p>
      </dgm:t>
    </dgm:pt>
    <dgm:pt modelId="{BD3D4618-2F71-497B-BC67-A6248CAB10EA}" type="parTrans" cxnId="{6CA5164E-4AAC-4B35-BE80-06F9CF189AD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A14E85F5-4FEF-493B-93AC-5DD6A5D8CD5B}" type="sibTrans" cxnId="{6CA5164E-4AAC-4B35-BE80-06F9CF189ADF}">
      <dgm:prSet/>
      <dgm:spPr/>
      <dgm:t>
        <a:bodyPr/>
        <a:lstStyle/>
        <a:p>
          <a:endParaRPr lang="ru-RU" sz="2000"/>
        </a:p>
      </dgm:t>
    </dgm:pt>
    <dgm:pt modelId="{AB358600-9B5E-4B82-AE05-398FB73DDCBD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dirty="0"/>
        </a:p>
      </dgm:t>
    </dgm:pt>
    <dgm:pt modelId="{9888D345-060B-42D5-92E7-65647B9571DF}" type="parTrans" cxnId="{FE6CAB8D-F4CA-4E15-913E-0DE5780E3EFE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B575383D-E75A-4C52-B4EA-ACC863EC4E8D}" type="sibTrans" cxnId="{FE6CAB8D-F4CA-4E15-913E-0DE5780E3EFE}">
      <dgm:prSet/>
      <dgm:spPr/>
      <dgm:t>
        <a:bodyPr/>
        <a:lstStyle/>
        <a:p>
          <a:endParaRPr lang="ru-RU" sz="2000"/>
        </a:p>
      </dgm:t>
    </dgm:pt>
    <dgm:pt modelId="{4A96F106-892F-455C-914B-9AF65E49435F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dirty="0"/>
        </a:p>
      </dgm:t>
    </dgm:pt>
    <dgm:pt modelId="{8BF63F1C-7CBC-4E36-AD5B-174046F57848}" type="parTrans" cxnId="{87B06E01-00C9-4190-8D7C-E873F5FD04D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BB4D21F7-E98A-427B-BDCD-950996A1161D}" type="sibTrans" cxnId="{87B06E01-00C9-4190-8D7C-E873F5FD04D3}">
      <dgm:prSet/>
      <dgm:spPr/>
      <dgm:t>
        <a:bodyPr/>
        <a:lstStyle/>
        <a:p>
          <a:endParaRPr lang="ru-RU" sz="2000"/>
        </a:p>
      </dgm:t>
    </dgm:pt>
    <dgm:pt modelId="{74CC8D13-BAA0-4099-B0A9-60AA8BB139FC}" type="pres">
      <dgm:prSet presAssocID="{ADA39FB7-28C5-4A7F-B26B-DCA8E3ED0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6234B6-F65B-451A-B275-D5EEFD99D2F9}" type="pres">
      <dgm:prSet presAssocID="{46F74939-D20D-4D00-9F65-A64D5ECE9CCB}" presName="hierRoot1" presStyleCnt="0">
        <dgm:presLayoutVars>
          <dgm:hierBranch val="init"/>
        </dgm:presLayoutVars>
      </dgm:prSet>
      <dgm:spPr/>
    </dgm:pt>
    <dgm:pt modelId="{3C214B14-4E8B-4033-9143-98D184467343}" type="pres">
      <dgm:prSet presAssocID="{46F74939-D20D-4D00-9F65-A64D5ECE9CCB}" presName="rootComposite1" presStyleCnt="0"/>
      <dgm:spPr/>
    </dgm:pt>
    <dgm:pt modelId="{A478729B-DA00-4C5F-A57C-9C47FF6B642C}" type="pres">
      <dgm:prSet presAssocID="{46F74939-D20D-4D00-9F65-A64D5ECE9CCB}" presName="rootText1" presStyleLbl="node0" presStyleIdx="0" presStyleCnt="1" custScaleX="384198" custScaleY="56396" custLinFactNeighborX="168" custLinFactNeighborY="-222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954D0C-92DF-4ED9-A450-A935F278DF46}" type="pres">
      <dgm:prSet presAssocID="{46F74939-D20D-4D00-9F65-A64D5ECE9CC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E3626AF-55F6-42F1-BF45-9AB10BBC9656}" type="pres">
      <dgm:prSet presAssocID="{46F74939-D20D-4D00-9F65-A64D5ECE9CCB}" presName="hierChild2" presStyleCnt="0"/>
      <dgm:spPr/>
    </dgm:pt>
    <dgm:pt modelId="{9A73A625-794F-4F51-A5C6-7E8DBE4600E6}" type="pres">
      <dgm:prSet presAssocID="{BD3D4618-2F71-497B-BC67-A6248CAB10EA}" presName="Name37" presStyleLbl="parChTrans1D2" presStyleIdx="0" presStyleCnt="4"/>
      <dgm:spPr/>
      <dgm:t>
        <a:bodyPr/>
        <a:lstStyle/>
        <a:p>
          <a:endParaRPr lang="ru-RU"/>
        </a:p>
      </dgm:t>
    </dgm:pt>
    <dgm:pt modelId="{9BDB1499-2E16-4C05-8C8F-5EEAB8743F8C}" type="pres">
      <dgm:prSet presAssocID="{E8F30313-F81A-4C72-96F4-E39B005290F4}" presName="hierRoot2" presStyleCnt="0">
        <dgm:presLayoutVars>
          <dgm:hierBranch val="init"/>
        </dgm:presLayoutVars>
      </dgm:prSet>
      <dgm:spPr/>
    </dgm:pt>
    <dgm:pt modelId="{BE978A86-40CB-496E-AD81-B6A87FF0A4C9}" type="pres">
      <dgm:prSet presAssocID="{E8F30313-F81A-4C72-96F4-E39B005290F4}" presName="rootComposite" presStyleCnt="0"/>
      <dgm:spPr/>
    </dgm:pt>
    <dgm:pt modelId="{58DF6817-EC00-4595-8609-D0D6CE7592E9}" type="pres">
      <dgm:prSet presAssocID="{E8F30313-F81A-4C72-96F4-E39B005290F4}" presName="rootText" presStyleLbl="node2" presStyleIdx="0" presStyleCnt="3" custScaleX="102070" custScaleY="109336" custLinFactNeighborX="-352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B31C4-F342-4351-827F-3F11A1C744A8}" type="pres">
      <dgm:prSet presAssocID="{E8F30313-F81A-4C72-96F4-E39B005290F4}" presName="rootConnector" presStyleLbl="node2" presStyleIdx="0" presStyleCnt="3"/>
      <dgm:spPr/>
      <dgm:t>
        <a:bodyPr/>
        <a:lstStyle/>
        <a:p>
          <a:endParaRPr lang="ru-RU"/>
        </a:p>
      </dgm:t>
    </dgm:pt>
    <dgm:pt modelId="{64155069-4D39-4782-B893-ACF81FEA4DA1}" type="pres">
      <dgm:prSet presAssocID="{E8F30313-F81A-4C72-96F4-E39B005290F4}" presName="hierChild4" presStyleCnt="0"/>
      <dgm:spPr/>
    </dgm:pt>
    <dgm:pt modelId="{DCBAFC5A-B004-44BD-81E0-B9995573C4AD}" type="pres">
      <dgm:prSet presAssocID="{E8F30313-F81A-4C72-96F4-E39B005290F4}" presName="hierChild5" presStyleCnt="0"/>
      <dgm:spPr/>
    </dgm:pt>
    <dgm:pt modelId="{8B4C91BE-6EAB-409D-9606-0D1F20622649}" type="pres">
      <dgm:prSet presAssocID="{9888D345-060B-42D5-92E7-65647B9571DF}" presName="Name37" presStyleLbl="parChTrans1D2" presStyleIdx="1" presStyleCnt="4"/>
      <dgm:spPr/>
      <dgm:t>
        <a:bodyPr/>
        <a:lstStyle/>
        <a:p>
          <a:endParaRPr lang="ru-RU"/>
        </a:p>
      </dgm:t>
    </dgm:pt>
    <dgm:pt modelId="{35ED95DA-0062-4689-9403-49D0A2348E09}" type="pres">
      <dgm:prSet presAssocID="{AB358600-9B5E-4B82-AE05-398FB73DDCBD}" presName="hierRoot2" presStyleCnt="0">
        <dgm:presLayoutVars>
          <dgm:hierBranch val="init"/>
        </dgm:presLayoutVars>
      </dgm:prSet>
      <dgm:spPr/>
    </dgm:pt>
    <dgm:pt modelId="{473D6769-BD4E-4703-8FBF-06E149F83823}" type="pres">
      <dgm:prSet presAssocID="{AB358600-9B5E-4B82-AE05-398FB73DDCBD}" presName="rootComposite" presStyleCnt="0"/>
      <dgm:spPr/>
    </dgm:pt>
    <dgm:pt modelId="{D1B06890-8844-4D4D-BA24-05F174A6ED7F}" type="pres">
      <dgm:prSet presAssocID="{AB358600-9B5E-4B82-AE05-398FB73DDCBD}" presName="rootText" presStyleLbl="node2" presStyleIdx="1" presStyleCnt="3" custScaleX="169875" custScaleY="108460" custLinFactNeighborX="-8508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3812E0-80B5-4A62-862D-9D93EDFEAEAE}" type="pres">
      <dgm:prSet presAssocID="{AB358600-9B5E-4B82-AE05-398FB73DDCBD}" presName="rootConnector" presStyleLbl="node2" presStyleIdx="1" presStyleCnt="3"/>
      <dgm:spPr/>
      <dgm:t>
        <a:bodyPr/>
        <a:lstStyle/>
        <a:p>
          <a:endParaRPr lang="ru-RU"/>
        </a:p>
      </dgm:t>
    </dgm:pt>
    <dgm:pt modelId="{F27A3D1D-07F2-4D51-A275-008FCBD511BF}" type="pres">
      <dgm:prSet presAssocID="{AB358600-9B5E-4B82-AE05-398FB73DDCBD}" presName="hierChild4" presStyleCnt="0"/>
      <dgm:spPr/>
    </dgm:pt>
    <dgm:pt modelId="{0B7205EE-CF94-49D2-ACAD-121609F45E80}" type="pres">
      <dgm:prSet presAssocID="{AB358600-9B5E-4B82-AE05-398FB73DDCBD}" presName="hierChild5" presStyleCnt="0"/>
      <dgm:spPr/>
    </dgm:pt>
    <dgm:pt modelId="{51A538EA-E5B7-461C-BEC2-C0CAED4EE98D}" type="pres">
      <dgm:prSet presAssocID="{8BF63F1C-7CBC-4E36-AD5B-174046F57848}" presName="Name37" presStyleLbl="parChTrans1D2" presStyleIdx="2" presStyleCnt="4"/>
      <dgm:spPr/>
      <dgm:t>
        <a:bodyPr/>
        <a:lstStyle/>
        <a:p>
          <a:endParaRPr lang="ru-RU"/>
        </a:p>
      </dgm:t>
    </dgm:pt>
    <dgm:pt modelId="{55FC7338-00FC-42FC-9699-ABB7FF785B2E}" type="pres">
      <dgm:prSet presAssocID="{4A96F106-892F-455C-914B-9AF65E49435F}" presName="hierRoot2" presStyleCnt="0">
        <dgm:presLayoutVars>
          <dgm:hierBranch val="init"/>
        </dgm:presLayoutVars>
      </dgm:prSet>
      <dgm:spPr/>
    </dgm:pt>
    <dgm:pt modelId="{D6CD2D5E-C631-4D25-87E1-7B79FCAB7D43}" type="pres">
      <dgm:prSet presAssocID="{4A96F106-892F-455C-914B-9AF65E49435F}" presName="rootComposite" presStyleCnt="0"/>
      <dgm:spPr/>
    </dgm:pt>
    <dgm:pt modelId="{A10906AA-4F03-48E3-9640-F9DC8F1F1A63}" type="pres">
      <dgm:prSet presAssocID="{4A96F106-892F-455C-914B-9AF65E49435F}" presName="rootText" presStyleLbl="node2" presStyleIdx="2" presStyleCnt="3" custScaleX="87257" custScaleY="109287" custLinFactNeighborX="-4207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53071C-0FEC-4B84-BADC-300E1E2E9701}" type="pres">
      <dgm:prSet presAssocID="{4A96F106-892F-455C-914B-9AF65E49435F}" presName="rootConnector" presStyleLbl="node2" presStyleIdx="2" presStyleCnt="3"/>
      <dgm:spPr/>
      <dgm:t>
        <a:bodyPr/>
        <a:lstStyle/>
        <a:p>
          <a:endParaRPr lang="ru-RU"/>
        </a:p>
      </dgm:t>
    </dgm:pt>
    <dgm:pt modelId="{6FBE5239-7AFC-4DAC-9850-B80EC309DBA6}" type="pres">
      <dgm:prSet presAssocID="{4A96F106-892F-455C-914B-9AF65E49435F}" presName="hierChild4" presStyleCnt="0"/>
      <dgm:spPr/>
    </dgm:pt>
    <dgm:pt modelId="{B1A51041-4D0E-4415-A395-697D98E62982}" type="pres">
      <dgm:prSet presAssocID="{4A96F106-892F-455C-914B-9AF65E49435F}" presName="hierChild5" presStyleCnt="0"/>
      <dgm:spPr/>
    </dgm:pt>
    <dgm:pt modelId="{00542893-67FF-43EB-A68A-FE9712BCB407}" type="pres">
      <dgm:prSet presAssocID="{46F74939-D20D-4D00-9F65-A64D5ECE9CCB}" presName="hierChild3" presStyleCnt="0"/>
      <dgm:spPr/>
    </dgm:pt>
    <dgm:pt modelId="{A6A72CBC-A41B-47A4-B45F-53F8D025F07B}" type="pres">
      <dgm:prSet presAssocID="{343D97FA-503A-437E-A479-343F111C1F78}" presName="Name111" presStyleLbl="parChTrans1D2" presStyleIdx="3" presStyleCnt="4"/>
      <dgm:spPr/>
      <dgm:t>
        <a:bodyPr/>
        <a:lstStyle/>
        <a:p>
          <a:endParaRPr lang="ru-RU"/>
        </a:p>
      </dgm:t>
    </dgm:pt>
    <dgm:pt modelId="{70E99F75-75D2-4406-8A43-11605290D92F}" type="pres">
      <dgm:prSet presAssocID="{FDEC4629-69BE-46D2-957D-2A19A2DF8F78}" presName="hierRoot3" presStyleCnt="0">
        <dgm:presLayoutVars>
          <dgm:hierBranch val="init"/>
        </dgm:presLayoutVars>
      </dgm:prSet>
      <dgm:spPr/>
    </dgm:pt>
    <dgm:pt modelId="{8D2170CA-4D78-4F27-A2C8-89A2C6C18845}" type="pres">
      <dgm:prSet presAssocID="{FDEC4629-69BE-46D2-957D-2A19A2DF8F78}" presName="rootComposite3" presStyleCnt="0"/>
      <dgm:spPr/>
    </dgm:pt>
    <dgm:pt modelId="{F2C8553D-D594-4C78-81BC-5029AE90D2CD}" type="pres">
      <dgm:prSet presAssocID="{FDEC4629-69BE-46D2-957D-2A19A2DF8F78}" presName="rootText3" presStyleLbl="asst1" presStyleIdx="0" presStyleCnt="1" custLinFactNeighborX="-2602" custLinFactNeighborY="-272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147AB3-1FBF-4515-A6A3-8582BD8CD282}" type="pres">
      <dgm:prSet presAssocID="{FDEC4629-69BE-46D2-957D-2A19A2DF8F78}" presName="rootConnector3" presStyleLbl="asst1" presStyleIdx="0" presStyleCnt="1"/>
      <dgm:spPr/>
      <dgm:t>
        <a:bodyPr/>
        <a:lstStyle/>
        <a:p>
          <a:endParaRPr lang="ru-RU"/>
        </a:p>
      </dgm:t>
    </dgm:pt>
    <dgm:pt modelId="{D9871E5D-ED83-4728-93A1-0BD7E0CBBCC5}" type="pres">
      <dgm:prSet presAssocID="{FDEC4629-69BE-46D2-957D-2A19A2DF8F78}" presName="hierChild6" presStyleCnt="0"/>
      <dgm:spPr/>
    </dgm:pt>
    <dgm:pt modelId="{1A2F0279-8DB4-4915-8231-1621B253254C}" type="pres">
      <dgm:prSet presAssocID="{FDEC4629-69BE-46D2-957D-2A19A2DF8F78}" presName="hierChild7" presStyleCnt="0"/>
      <dgm:spPr/>
    </dgm:pt>
  </dgm:ptLst>
  <dgm:cxnLst>
    <dgm:cxn modelId="{82A5626A-08A5-4B02-8A8D-8FD3E0309487}" type="presOf" srcId="{AB358600-9B5E-4B82-AE05-398FB73DDCBD}" destId="{D1B06890-8844-4D4D-BA24-05F174A6ED7F}" srcOrd="0" destOrd="0" presId="urn:microsoft.com/office/officeart/2005/8/layout/orgChart1"/>
    <dgm:cxn modelId="{9E678D58-DB8A-41DF-B7EB-B7EAD65C24A0}" type="presOf" srcId="{FDEC4629-69BE-46D2-957D-2A19A2DF8F78}" destId="{F2C8553D-D594-4C78-81BC-5029AE90D2CD}" srcOrd="0" destOrd="0" presId="urn:microsoft.com/office/officeart/2005/8/layout/orgChart1"/>
    <dgm:cxn modelId="{607B8120-5E85-4FC0-9FE5-8D1F2A551A59}" type="presOf" srcId="{8BF63F1C-7CBC-4E36-AD5B-174046F57848}" destId="{51A538EA-E5B7-461C-BEC2-C0CAED4EE98D}" srcOrd="0" destOrd="0" presId="urn:microsoft.com/office/officeart/2005/8/layout/orgChart1"/>
    <dgm:cxn modelId="{8071F5B1-D582-4868-A123-93A912613138}" type="presOf" srcId="{343D97FA-503A-437E-A479-343F111C1F78}" destId="{A6A72CBC-A41B-47A4-B45F-53F8D025F07B}" srcOrd="0" destOrd="0" presId="urn:microsoft.com/office/officeart/2005/8/layout/orgChart1"/>
    <dgm:cxn modelId="{3CEC5D42-B08D-4439-97CC-27A356FC4C13}" type="presOf" srcId="{E8F30313-F81A-4C72-96F4-E39B005290F4}" destId="{DC7B31C4-F342-4351-827F-3F11A1C744A8}" srcOrd="1" destOrd="0" presId="urn:microsoft.com/office/officeart/2005/8/layout/orgChart1"/>
    <dgm:cxn modelId="{67EB5A76-D33D-41F3-8676-D6DCBF420D19}" type="presOf" srcId="{BD3D4618-2F71-497B-BC67-A6248CAB10EA}" destId="{9A73A625-794F-4F51-A5C6-7E8DBE4600E6}" srcOrd="0" destOrd="0" presId="urn:microsoft.com/office/officeart/2005/8/layout/orgChart1"/>
    <dgm:cxn modelId="{F7618230-D0A2-49F1-A3F2-C4650F6E20E1}" type="presOf" srcId="{4A96F106-892F-455C-914B-9AF65E49435F}" destId="{E353071C-0FEC-4B84-BADC-300E1E2E9701}" srcOrd="1" destOrd="0" presId="urn:microsoft.com/office/officeart/2005/8/layout/orgChart1"/>
    <dgm:cxn modelId="{B4DB6EEF-A42A-4163-A1B2-348CB0C77AAC}" type="presOf" srcId="{9888D345-060B-42D5-92E7-65647B9571DF}" destId="{8B4C91BE-6EAB-409D-9606-0D1F20622649}" srcOrd="0" destOrd="0" presId="urn:microsoft.com/office/officeart/2005/8/layout/orgChart1"/>
    <dgm:cxn modelId="{87B06E01-00C9-4190-8D7C-E873F5FD04D3}" srcId="{46F74939-D20D-4D00-9F65-A64D5ECE9CCB}" destId="{4A96F106-892F-455C-914B-9AF65E49435F}" srcOrd="3" destOrd="0" parTransId="{8BF63F1C-7CBC-4E36-AD5B-174046F57848}" sibTransId="{BB4D21F7-E98A-427B-BDCD-950996A1161D}"/>
    <dgm:cxn modelId="{A5E2692B-7A15-44DC-9949-D52D87FE2426}" type="presOf" srcId="{AB358600-9B5E-4B82-AE05-398FB73DDCBD}" destId="{893812E0-80B5-4A62-862D-9D93EDFEAEAE}" srcOrd="1" destOrd="0" presId="urn:microsoft.com/office/officeart/2005/8/layout/orgChart1"/>
    <dgm:cxn modelId="{23377A7B-8D7C-467C-809C-2E1339B38199}" type="presOf" srcId="{46F74939-D20D-4D00-9F65-A64D5ECE9CCB}" destId="{27954D0C-92DF-4ED9-A450-A935F278DF46}" srcOrd="1" destOrd="0" presId="urn:microsoft.com/office/officeart/2005/8/layout/orgChart1"/>
    <dgm:cxn modelId="{9A8861A1-973D-49AA-AAB5-D890FD514800}" type="presOf" srcId="{FDEC4629-69BE-46D2-957D-2A19A2DF8F78}" destId="{92147AB3-1FBF-4515-A6A3-8582BD8CD282}" srcOrd="1" destOrd="0" presId="urn:microsoft.com/office/officeart/2005/8/layout/orgChart1"/>
    <dgm:cxn modelId="{FE6CAB8D-F4CA-4E15-913E-0DE5780E3EFE}" srcId="{46F74939-D20D-4D00-9F65-A64D5ECE9CCB}" destId="{AB358600-9B5E-4B82-AE05-398FB73DDCBD}" srcOrd="2" destOrd="0" parTransId="{9888D345-060B-42D5-92E7-65647B9571DF}" sibTransId="{B575383D-E75A-4C52-B4EA-ACC863EC4E8D}"/>
    <dgm:cxn modelId="{2A51A46E-3718-44B6-9379-213BB4CF5A57}" type="presOf" srcId="{ADA39FB7-28C5-4A7F-B26B-DCA8E3ED0216}" destId="{74CC8D13-BAA0-4099-B0A9-60AA8BB139FC}" srcOrd="0" destOrd="0" presId="urn:microsoft.com/office/officeart/2005/8/layout/orgChart1"/>
    <dgm:cxn modelId="{6CA5164E-4AAC-4B35-BE80-06F9CF189ADF}" srcId="{46F74939-D20D-4D00-9F65-A64D5ECE9CCB}" destId="{E8F30313-F81A-4C72-96F4-E39B005290F4}" srcOrd="1" destOrd="0" parTransId="{BD3D4618-2F71-497B-BC67-A6248CAB10EA}" sibTransId="{A14E85F5-4FEF-493B-93AC-5DD6A5D8CD5B}"/>
    <dgm:cxn modelId="{8CC4F9E2-D3C2-40CC-932A-11AFE05E2BE1}" type="presOf" srcId="{46F74939-D20D-4D00-9F65-A64D5ECE9CCB}" destId="{A478729B-DA00-4C5F-A57C-9C47FF6B642C}" srcOrd="0" destOrd="0" presId="urn:microsoft.com/office/officeart/2005/8/layout/orgChart1"/>
    <dgm:cxn modelId="{FB91905B-F4D0-4076-A639-9FD0576061FD}" srcId="{46F74939-D20D-4D00-9F65-A64D5ECE9CCB}" destId="{FDEC4629-69BE-46D2-957D-2A19A2DF8F78}" srcOrd="0" destOrd="0" parTransId="{343D97FA-503A-437E-A479-343F111C1F78}" sibTransId="{8FE2F79A-4DF4-4F87-B855-61F493EBBF68}"/>
    <dgm:cxn modelId="{A36B9D40-C4F8-4B75-86A8-BB4AB730843C}" srcId="{ADA39FB7-28C5-4A7F-B26B-DCA8E3ED0216}" destId="{46F74939-D20D-4D00-9F65-A64D5ECE9CCB}" srcOrd="0" destOrd="0" parTransId="{2F973BB6-6E0A-4821-B0A7-0A77978BD9DC}" sibTransId="{358DE478-799A-4252-B17B-717451ACF131}"/>
    <dgm:cxn modelId="{851ED2BD-608A-42C8-A5FB-43FB69C4ABDE}" type="presOf" srcId="{E8F30313-F81A-4C72-96F4-E39B005290F4}" destId="{58DF6817-EC00-4595-8609-D0D6CE7592E9}" srcOrd="0" destOrd="0" presId="urn:microsoft.com/office/officeart/2005/8/layout/orgChart1"/>
    <dgm:cxn modelId="{21AC632B-D662-43D4-A097-1D1129CCB4DD}" type="presOf" srcId="{4A96F106-892F-455C-914B-9AF65E49435F}" destId="{A10906AA-4F03-48E3-9640-F9DC8F1F1A63}" srcOrd="0" destOrd="0" presId="urn:microsoft.com/office/officeart/2005/8/layout/orgChart1"/>
    <dgm:cxn modelId="{D4099193-F9A9-4B43-8CC3-83DF9120DCE3}" type="presParOf" srcId="{74CC8D13-BAA0-4099-B0A9-60AA8BB139FC}" destId="{EB6234B6-F65B-451A-B275-D5EEFD99D2F9}" srcOrd="0" destOrd="0" presId="urn:microsoft.com/office/officeart/2005/8/layout/orgChart1"/>
    <dgm:cxn modelId="{A27F7A80-067E-43F5-AAB8-812721AB60BB}" type="presParOf" srcId="{EB6234B6-F65B-451A-B275-D5EEFD99D2F9}" destId="{3C214B14-4E8B-4033-9143-98D184467343}" srcOrd="0" destOrd="0" presId="urn:microsoft.com/office/officeart/2005/8/layout/orgChart1"/>
    <dgm:cxn modelId="{E5475B4F-71B4-4D2A-B850-1FB9EF3DE541}" type="presParOf" srcId="{3C214B14-4E8B-4033-9143-98D184467343}" destId="{A478729B-DA00-4C5F-A57C-9C47FF6B642C}" srcOrd="0" destOrd="0" presId="urn:microsoft.com/office/officeart/2005/8/layout/orgChart1"/>
    <dgm:cxn modelId="{52756E3F-FBE8-4E04-9E3B-833220241D6F}" type="presParOf" srcId="{3C214B14-4E8B-4033-9143-98D184467343}" destId="{27954D0C-92DF-4ED9-A450-A935F278DF46}" srcOrd="1" destOrd="0" presId="urn:microsoft.com/office/officeart/2005/8/layout/orgChart1"/>
    <dgm:cxn modelId="{3ACBA490-E02C-4B87-B694-44E0B8591B27}" type="presParOf" srcId="{EB6234B6-F65B-451A-B275-D5EEFD99D2F9}" destId="{BE3626AF-55F6-42F1-BF45-9AB10BBC9656}" srcOrd="1" destOrd="0" presId="urn:microsoft.com/office/officeart/2005/8/layout/orgChart1"/>
    <dgm:cxn modelId="{38329072-BBF5-4E07-811D-21B3F30E6007}" type="presParOf" srcId="{BE3626AF-55F6-42F1-BF45-9AB10BBC9656}" destId="{9A73A625-794F-4F51-A5C6-7E8DBE4600E6}" srcOrd="0" destOrd="0" presId="urn:microsoft.com/office/officeart/2005/8/layout/orgChart1"/>
    <dgm:cxn modelId="{43AE96C8-6219-4E6D-B2CA-E8F419CB986A}" type="presParOf" srcId="{BE3626AF-55F6-42F1-BF45-9AB10BBC9656}" destId="{9BDB1499-2E16-4C05-8C8F-5EEAB8743F8C}" srcOrd="1" destOrd="0" presId="urn:microsoft.com/office/officeart/2005/8/layout/orgChart1"/>
    <dgm:cxn modelId="{787D6D46-CFE1-482E-8F37-5C89B13188A1}" type="presParOf" srcId="{9BDB1499-2E16-4C05-8C8F-5EEAB8743F8C}" destId="{BE978A86-40CB-496E-AD81-B6A87FF0A4C9}" srcOrd="0" destOrd="0" presId="urn:microsoft.com/office/officeart/2005/8/layout/orgChart1"/>
    <dgm:cxn modelId="{7A9EF58F-8B00-4EFB-8ACA-7DF0389EAD0F}" type="presParOf" srcId="{BE978A86-40CB-496E-AD81-B6A87FF0A4C9}" destId="{58DF6817-EC00-4595-8609-D0D6CE7592E9}" srcOrd="0" destOrd="0" presId="urn:microsoft.com/office/officeart/2005/8/layout/orgChart1"/>
    <dgm:cxn modelId="{7E14576F-E5B5-413A-89B2-8BC223E95FCE}" type="presParOf" srcId="{BE978A86-40CB-496E-AD81-B6A87FF0A4C9}" destId="{DC7B31C4-F342-4351-827F-3F11A1C744A8}" srcOrd="1" destOrd="0" presId="urn:microsoft.com/office/officeart/2005/8/layout/orgChart1"/>
    <dgm:cxn modelId="{F50D361B-6984-418B-B882-CABF6B4ADB50}" type="presParOf" srcId="{9BDB1499-2E16-4C05-8C8F-5EEAB8743F8C}" destId="{64155069-4D39-4782-B893-ACF81FEA4DA1}" srcOrd="1" destOrd="0" presId="urn:microsoft.com/office/officeart/2005/8/layout/orgChart1"/>
    <dgm:cxn modelId="{7A05D5A0-A8E9-4E89-AD2D-B415319EC99B}" type="presParOf" srcId="{9BDB1499-2E16-4C05-8C8F-5EEAB8743F8C}" destId="{DCBAFC5A-B004-44BD-81E0-B9995573C4AD}" srcOrd="2" destOrd="0" presId="urn:microsoft.com/office/officeart/2005/8/layout/orgChart1"/>
    <dgm:cxn modelId="{88128E03-84F8-4060-8B6C-E6C11B61CEF7}" type="presParOf" srcId="{BE3626AF-55F6-42F1-BF45-9AB10BBC9656}" destId="{8B4C91BE-6EAB-409D-9606-0D1F20622649}" srcOrd="2" destOrd="0" presId="urn:microsoft.com/office/officeart/2005/8/layout/orgChart1"/>
    <dgm:cxn modelId="{85258596-781F-4CAB-8AF3-E9753123B3F4}" type="presParOf" srcId="{BE3626AF-55F6-42F1-BF45-9AB10BBC9656}" destId="{35ED95DA-0062-4689-9403-49D0A2348E09}" srcOrd="3" destOrd="0" presId="urn:microsoft.com/office/officeart/2005/8/layout/orgChart1"/>
    <dgm:cxn modelId="{909109B9-7864-4740-88BF-E746E2F57FB2}" type="presParOf" srcId="{35ED95DA-0062-4689-9403-49D0A2348E09}" destId="{473D6769-BD4E-4703-8FBF-06E149F83823}" srcOrd="0" destOrd="0" presId="urn:microsoft.com/office/officeart/2005/8/layout/orgChart1"/>
    <dgm:cxn modelId="{0F283307-6D9B-4D2B-8A01-2D18E4D650AD}" type="presParOf" srcId="{473D6769-BD4E-4703-8FBF-06E149F83823}" destId="{D1B06890-8844-4D4D-BA24-05F174A6ED7F}" srcOrd="0" destOrd="0" presId="urn:microsoft.com/office/officeart/2005/8/layout/orgChart1"/>
    <dgm:cxn modelId="{D82F68C7-28EA-49BB-A919-71DA26A95040}" type="presParOf" srcId="{473D6769-BD4E-4703-8FBF-06E149F83823}" destId="{893812E0-80B5-4A62-862D-9D93EDFEAEAE}" srcOrd="1" destOrd="0" presId="urn:microsoft.com/office/officeart/2005/8/layout/orgChart1"/>
    <dgm:cxn modelId="{CBAD1452-0887-458C-950E-FD51B2D4F93F}" type="presParOf" srcId="{35ED95DA-0062-4689-9403-49D0A2348E09}" destId="{F27A3D1D-07F2-4D51-A275-008FCBD511BF}" srcOrd="1" destOrd="0" presId="urn:microsoft.com/office/officeart/2005/8/layout/orgChart1"/>
    <dgm:cxn modelId="{B5178EB6-CB3F-476E-9FBF-5BBC539B87F1}" type="presParOf" srcId="{35ED95DA-0062-4689-9403-49D0A2348E09}" destId="{0B7205EE-CF94-49D2-ACAD-121609F45E80}" srcOrd="2" destOrd="0" presId="urn:microsoft.com/office/officeart/2005/8/layout/orgChart1"/>
    <dgm:cxn modelId="{789A9DD9-7FDD-44C3-AAA7-15F100ED1BD0}" type="presParOf" srcId="{BE3626AF-55F6-42F1-BF45-9AB10BBC9656}" destId="{51A538EA-E5B7-461C-BEC2-C0CAED4EE98D}" srcOrd="4" destOrd="0" presId="urn:microsoft.com/office/officeart/2005/8/layout/orgChart1"/>
    <dgm:cxn modelId="{53AC1311-D42E-4D05-89F3-3B79B95320C4}" type="presParOf" srcId="{BE3626AF-55F6-42F1-BF45-9AB10BBC9656}" destId="{55FC7338-00FC-42FC-9699-ABB7FF785B2E}" srcOrd="5" destOrd="0" presId="urn:microsoft.com/office/officeart/2005/8/layout/orgChart1"/>
    <dgm:cxn modelId="{6006D046-CD62-44F7-9D98-5EACAF4C67BB}" type="presParOf" srcId="{55FC7338-00FC-42FC-9699-ABB7FF785B2E}" destId="{D6CD2D5E-C631-4D25-87E1-7B79FCAB7D43}" srcOrd="0" destOrd="0" presId="urn:microsoft.com/office/officeart/2005/8/layout/orgChart1"/>
    <dgm:cxn modelId="{DA27AE8E-4287-4B75-96CC-2F9511193376}" type="presParOf" srcId="{D6CD2D5E-C631-4D25-87E1-7B79FCAB7D43}" destId="{A10906AA-4F03-48E3-9640-F9DC8F1F1A63}" srcOrd="0" destOrd="0" presId="urn:microsoft.com/office/officeart/2005/8/layout/orgChart1"/>
    <dgm:cxn modelId="{15BA2877-BF87-4D0F-9322-8465FD460CDB}" type="presParOf" srcId="{D6CD2D5E-C631-4D25-87E1-7B79FCAB7D43}" destId="{E353071C-0FEC-4B84-BADC-300E1E2E9701}" srcOrd="1" destOrd="0" presId="urn:microsoft.com/office/officeart/2005/8/layout/orgChart1"/>
    <dgm:cxn modelId="{D4031A94-E1AE-4840-B962-8E36875ADBC7}" type="presParOf" srcId="{55FC7338-00FC-42FC-9699-ABB7FF785B2E}" destId="{6FBE5239-7AFC-4DAC-9850-B80EC309DBA6}" srcOrd="1" destOrd="0" presId="urn:microsoft.com/office/officeart/2005/8/layout/orgChart1"/>
    <dgm:cxn modelId="{B3D1CBAD-FFEC-40F1-91D3-1E9367AFCB1B}" type="presParOf" srcId="{55FC7338-00FC-42FC-9699-ABB7FF785B2E}" destId="{B1A51041-4D0E-4415-A395-697D98E62982}" srcOrd="2" destOrd="0" presId="urn:microsoft.com/office/officeart/2005/8/layout/orgChart1"/>
    <dgm:cxn modelId="{B0EC4346-6707-4A41-8A5C-0BE8D9628351}" type="presParOf" srcId="{EB6234B6-F65B-451A-B275-D5EEFD99D2F9}" destId="{00542893-67FF-43EB-A68A-FE9712BCB407}" srcOrd="2" destOrd="0" presId="urn:microsoft.com/office/officeart/2005/8/layout/orgChart1"/>
    <dgm:cxn modelId="{86912C97-98D5-495F-BF72-2C5FFB2B5178}" type="presParOf" srcId="{00542893-67FF-43EB-A68A-FE9712BCB407}" destId="{A6A72CBC-A41B-47A4-B45F-53F8D025F07B}" srcOrd="0" destOrd="0" presId="urn:microsoft.com/office/officeart/2005/8/layout/orgChart1"/>
    <dgm:cxn modelId="{8D115298-8F20-4EFD-AB15-D135C66F5ECF}" type="presParOf" srcId="{00542893-67FF-43EB-A68A-FE9712BCB407}" destId="{70E99F75-75D2-4406-8A43-11605290D92F}" srcOrd="1" destOrd="0" presId="urn:microsoft.com/office/officeart/2005/8/layout/orgChart1"/>
    <dgm:cxn modelId="{91EA0797-463B-4AFE-ABA8-BEF9CA7F6962}" type="presParOf" srcId="{70E99F75-75D2-4406-8A43-11605290D92F}" destId="{8D2170CA-4D78-4F27-A2C8-89A2C6C18845}" srcOrd="0" destOrd="0" presId="urn:microsoft.com/office/officeart/2005/8/layout/orgChart1"/>
    <dgm:cxn modelId="{85418E34-6D66-4087-B264-D393784F13B6}" type="presParOf" srcId="{8D2170CA-4D78-4F27-A2C8-89A2C6C18845}" destId="{F2C8553D-D594-4C78-81BC-5029AE90D2CD}" srcOrd="0" destOrd="0" presId="urn:microsoft.com/office/officeart/2005/8/layout/orgChart1"/>
    <dgm:cxn modelId="{BDEBB185-0C4C-406B-9E76-D0FC8A2A60B9}" type="presParOf" srcId="{8D2170CA-4D78-4F27-A2C8-89A2C6C18845}" destId="{92147AB3-1FBF-4515-A6A3-8582BD8CD282}" srcOrd="1" destOrd="0" presId="urn:microsoft.com/office/officeart/2005/8/layout/orgChart1"/>
    <dgm:cxn modelId="{B9759AD7-60A6-48E1-87F3-E5C535DD2716}" type="presParOf" srcId="{70E99F75-75D2-4406-8A43-11605290D92F}" destId="{D9871E5D-ED83-4728-93A1-0BD7E0CBBCC5}" srcOrd="1" destOrd="0" presId="urn:microsoft.com/office/officeart/2005/8/layout/orgChart1"/>
    <dgm:cxn modelId="{E4174804-3F64-417C-A706-FD5E48475512}" type="presParOf" srcId="{70E99F75-75D2-4406-8A43-11605290D92F}" destId="{1A2F0279-8DB4-4915-8231-1621B25325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9E852-3A14-46ED-9AEE-84271E8B681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08E3CCA-2F5A-48D9-8BD9-C8A4BE160814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розничная цена на природный (сетевой) газ для юридических лиц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A5D7BC-2FF1-4A93-903A-49572A2C7399}" type="parTrans" cxnId="{6B74662A-B80B-42FF-88C7-CF40F90A2C90}">
      <dgm:prSet/>
      <dgm:spPr/>
      <dgm:t>
        <a:bodyPr/>
        <a:lstStyle/>
        <a:p>
          <a:endParaRPr lang="ru-RU"/>
        </a:p>
      </dgm:t>
    </dgm:pt>
    <dgm:pt modelId="{6EE9CFD4-5F4A-4B91-A3CA-A708BCE03134}" type="sibTrans" cxnId="{6B74662A-B80B-42FF-88C7-CF40F90A2C90}">
      <dgm:prSet/>
      <dgm:spPr/>
      <dgm:t>
        <a:bodyPr/>
        <a:lstStyle/>
        <a:p>
          <a:endParaRPr lang="ru-RU"/>
        </a:p>
      </dgm:t>
    </dgm:pt>
    <dgm:pt modelId="{1C0FC75F-9495-405D-A328-3FF918D255ED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– </a:t>
          </a:r>
        </a:p>
        <a:p>
          <a:r>
            <a:rPr lang="ru-RU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180,81</a:t>
          </a:r>
          <a:r>
            <a: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endParaRPr lang="ru-RU" sz="1400" dirty="0" smtClean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(приказ РЭК ТО </a:t>
          </a:r>
          <a:b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от 30.12.2020 </a:t>
          </a:r>
          <a:b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№ 505-нп)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86EEAE-EB8C-44D9-A45E-432CF8D1F7F2}" type="parTrans" cxnId="{17D9E58E-0B58-4698-9B9A-94CD0D0619C7}">
      <dgm:prSet/>
      <dgm:spPr/>
      <dgm:t>
        <a:bodyPr/>
        <a:lstStyle/>
        <a:p>
          <a:endParaRPr lang="ru-RU"/>
        </a:p>
      </dgm:t>
    </dgm:pt>
    <dgm:pt modelId="{5620689D-9341-4F92-8338-E326CE2232C2}" type="sibTrans" cxnId="{17D9E58E-0B58-4698-9B9A-94CD0D0619C7}">
      <dgm:prSet/>
      <dgm:spPr/>
      <dgm:t>
        <a:bodyPr/>
        <a:lstStyle/>
        <a:p>
          <a:endParaRPr lang="ru-RU"/>
        </a:p>
      </dgm:t>
    </dgm:pt>
    <dgm:pt modelId="{5EDFCD79-A163-4355-A27E-81A137BAE2A1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–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4849,0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</a:t>
          </a:r>
          <a:b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куб. м без НДС </a:t>
          </a:r>
        </a:p>
        <a:p>
          <a:endParaRPr lang="ru-RU" sz="14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02.06.2021 № 546/21)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2D9B5D-D508-4375-918C-142E53EA5D74}" type="parTrans" cxnId="{DA01FFEA-C5F0-4EDB-937D-131D658794E4}">
      <dgm:prSet/>
      <dgm:spPr/>
      <dgm:t>
        <a:bodyPr/>
        <a:lstStyle/>
        <a:p>
          <a:endParaRPr lang="ru-RU"/>
        </a:p>
      </dgm:t>
    </dgm:pt>
    <dgm:pt modelId="{F22E2794-FC28-421D-AC8C-59E9CDCFF5E6}" type="sibTrans" cxnId="{DA01FFEA-C5F0-4EDB-937D-131D658794E4}">
      <dgm:prSet/>
      <dgm:spPr/>
      <dgm:t>
        <a:bodyPr/>
        <a:lstStyle/>
        <a:p>
          <a:endParaRPr lang="ru-RU"/>
        </a:p>
      </dgm:t>
    </dgm:pt>
    <dgm:pt modelId="{80E34344-E30D-4756-AD3D-1BF5A0477C33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 –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164,93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endParaRPr lang="ru-RU" sz="14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29.05.2019 </a:t>
          </a:r>
          <a:b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674/19)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32DFCB-5EC8-40DD-845C-45DC8A44BDE8}" type="parTrans" cxnId="{D73DA4AA-B42B-4622-96B6-0B231BEE8DEB}">
      <dgm:prSet/>
      <dgm:spPr/>
      <dgm:t>
        <a:bodyPr/>
        <a:lstStyle/>
        <a:p>
          <a:endParaRPr lang="ru-RU"/>
        </a:p>
      </dgm:t>
    </dgm:pt>
    <dgm:pt modelId="{EA13BEA8-5B93-44A8-B27F-35F72018320D}" type="sibTrans" cxnId="{D73DA4AA-B42B-4622-96B6-0B231BEE8DEB}">
      <dgm:prSet/>
      <dgm:spPr/>
      <dgm:t>
        <a:bodyPr/>
        <a:lstStyle/>
        <a:p>
          <a:endParaRPr lang="ru-RU"/>
        </a:p>
      </dgm:t>
    </dgm:pt>
    <dgm:pt modelId="{8EA78997-882B-409C-99A1-92CCC7D2FC0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–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1232,17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</a:t>
          </a:r>
        </a:p>
        <a:p>
          <a:endParaRPr lang="ru-RU" sz="1400" i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03.04.2020 </a:t>
          </a:r>
          <a:b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360/20)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779C8C-DAAC-4C32-9D9F-15A50C87B845}" type="parTrans" cxnId="{6CB847E7-E4B6-4C38-B18E-58670BA492DD}">
      <dgm:prSet/>
      <dgm:spPr/>
      <dgm:t>
        <a:bodyPr/>
        <a:lstStyle/>
        <a:p>
          <a:endParaRPr lang="ru-RU"/>
        </a:p>
      </dgm:t>
    </dgm:pt>
    <dgm:pt modelId="{0F782A91-5E52-4603-AEDD-57A1B353B89C}" type="sibTrans" cxnId="{6CB847E7-E4B6-4C38-B18E-58670BA492DD}">
      <dgm:prSet/>
      <dgm:spPr/>
      <dgm:t>
        <a:bodyPr/>
        <a:lstStyle/>
        <a:p>
          <a:endParaRPr lang="ru-RU"/>
        </a:p>
      </dgm:t>
    </dgm:pt>
    <dgm:pt modelId="{8E1141ED-DDF2-45F1-9AB9-B8851FD3D299}" type="pres">
      <dgm:prSet presAssocID="{1E89E852-3A14-46ED-9AEE-84271E8B68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B2388-4DB1-4905-9DA8-F1AEC163A8E1}" type="pres">
      <dgm:prSet presAssocID="{E08E3CCA-2F5A-48D9-8BD9-C8A4BE160814}" presName="hierRoot1" presStyleCnt="0">
        <dgm:presLayoutVars>
          <dgm:hierBranch val="init"/>
        </dgm:presLayoutVars>
      </dgm:prSet>
      <dgm:spPr/>
    </dgm:pt>
    <dgm:pt modelId="{3AD100C0-2203-4073-B016-9D906015B3C3}" type="pres">
      <dgm:prSet presAssocID="{E08E3CCA-2F5A-48D9-8BD9-C8A4BE160814}" presName="rootComposite1" presStyleCnt="0"/>
      <dgm:spPr/>
    </dgm:pt>
    <dgm:pt modelId="{5D40FB08-1E47-4C97-B965-60672974D7BA}" type="pres">
      <dgm:prSet presAssocID="{E08E3CCA-2F5A-48D9-8BD9-C8A4BE160814}" presName="rootText1" presStyleLbl="node0" presStyleIdx="0" presStyleCnt="1" custScaleX="537742" custScaleY="180058" custLinFactNeighborX="2435" custLinFactNeighborY="-738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D1C858-5E5B-47AE-BC53-1807DC0996A9}" type="pres">
      <dgm:prSet presAssocID="{E08E3CCA-2F5A-48D9-8BD9-C8A4BE16081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189488-779C-43C6-A980-036EFFA88ED0}" type="pres">
      <dgm:prSet presAssocID="{E08E3CCA-2F5A-48D9-8BD9-C8A4BE160814}" presName="hierChild2" presStyleCnt="0"/>
      <dgm:spPr/>
    </dgm:pt>
    <dgm:pt modelId="{F8BFBC5D-9108-454A-A03D-5F65425700E6}" type="pres">
      <dgm:prSet presAssocID="{FA86EEAE-EB8C-44D9-A45E-432CF8D1F7F2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835C188-A710-4C4B-8B06-D6122C8D678B}" type="pres">
      <dgm:prSet presAssocID="{1C0FC75F-9495-405D-A328-3FF918D255ED}" presName="hierRoot2" presStyleCnt="0">
        <dgm:presLayoutVars>
          <dgm:hierBranch val="init"/>
        </dgm:presLayoutVars>
      </dgm:prSet>
      <dgm:spPr/>
    </dgm:pt>
    <dgm:pt modelId="{176B0508-C60B-4A0C-A31E-C4CBEE9551FC}" type="pres">
      <dgm:prSet presAssocID="{1C0FC75F-9495-405D-A328-3FF918D255ED}" presName="rootComposite" presStyleCnt="0"/>
      <dgm:spPr/>
    </dgm:pt>
    <dgm:pt modelId="{09938A65-9F38-44F9-A9BC-17B48809DD6D}" type="pres">
      <dgm:prSet presAssocID="{1C0FC75F-9495-405D-A328-3FF918D255ED}" presName="rootText" presStyleLbl="node2" presStyleIdx="0" presStyleCnt="4" custScaleX="184304" custScaleY="541768" custLinFactNeighborX="599" custLinFactNeighborY="397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A4EE90-BB07-4478-9173-DA1D04D0CCAA}" type="pres">
      <dgm:prSet presAssocID="{1C0FC75F-9495-405D-A328-3FF918D255ED}" presName="rootConnector" presStyleLbl="node2" presStyleIdx="0" presStyleCnt="4"/>
      <dgm:spPr/>
      <dgm:t>
        <a:bodyPr/>
        <a:lstStyle/>
        <a:p>
          <a:endParaRPr lang="ru-RU"/>
        </a:p>
      </dgm:t>
    </dgm:pt>
    <dgm:pt modelId="{C391CC35-AADA-46D7-BBDB-7536451EBB63}" type="pres">
      <dgm:prSet presAssocID="{1C0FC75F-9495-405D-A328-3FF918D255ED}" presName="hierChild4" presStyleCnt="0"/>
      <dgm:spPr/>
    </dgm:pt>
    <dgm:pt modelId="{3E96DCD5-D6CE-473C-B52A-43DB38A8DF2D}" type="pres">
      <dgm:prSet presAssocID="{1C0FC75F-9495-405D-A328-3FF918D255ED}" presName="hierChild5" presStyleCnt="0"/>
      <dgm:spPr/>
    </dgm:pt>
    <dgm:pt modelId="{29C203B4-8A12-4815-B376-7135A6865863}" type="pres">
      <dgm:prSet presAssocID="{DC2D9B5D-D508-4375-918C-142E53EA5D74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A0AE1D-0E5F-46E3-9BE4-0529CF42199A}" type="pres">
      <dgm:prSet presAssocID="{5EDFCD79-A163-4355-A27E-81A137BAE2A1}" presName="hierRoot2" presStyleCnt="0">
        <dgm:presLayoutVars>
          <dgm:hierBranch val="init"/>
        </dgm:presLayoutVars>
      </dgm:prSet>
      <dgm:spPr/>
    </dgm:pt>
    <dgm:pt modelId="{67FA519E-535C-4F82-9E52-6F498852B3E6}" type="pres">
      <dgm:prSet presAssocID="{5EDFCD79-A163-4355-A27E-81A137BAE2A1}" presName="rootComposite" presStyleCnt="0"/>
      <dgm:spPr/>
    </dgm:pt>
    <dgm:pt modelId="{03465C25-8727-466E-AEF8-0B9D0E2002AB}" type="pres">
      <dgm:prSet presAssocID="{5EDFCD79-A163-4355-A27E-81A137BAE2A1}" presName="rootText" presStyleLbl="node2" presStyleIdx="1" presStyleCnt="4" custScaleX="219908" custScaleY="531244" custLinFactY="2592" custLinFactNeighborX="1458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508D0E-72FA-4F67-9D73-F01624941372}" type="pres">
      <dgm:prSet presAssocID="{5EDFCD79-A163-4355-A27E-81A137BAE2A1}" presName="rootConnector" presStyleLbl="node2" presStyleIdx="1" presStyleCnt="4"/>
      <dgm:spPr/>
      <dgm:t>
        <a:bodyPr/>
        <a:lstStyle/>
        <a:p>
          <a:endParaRPr lang="ru-RU"/>
        </a:p>
      </dgm:t>
    </dgm:pt>
    <dgm:pt modelId="{8F10EC32-F677-47FB-97D5-D2654B6A1883}" type="pres">
      <dgm:prSet presAssocID="{5EDFCD79-A163-4355-A27E-81A137BAE2A1}" presName="hierChild4" presStyleCnt="0"/>
      <dgm:spPr/>
    </dgm:pt>
    <dgm:pt modelId="{019121EA-0446-4A5B-95E2-EC235A71CBB7}" type="pres">
      <dgm:prSet presAssocID="{5EDFCD79-A163-4355-A27E-81A137BAE2A1}" presName="hierChild5" presStyleCnt="0"/>
      <dgm:spPr/>
    </dgm:pt>
    <dgm:pt modelId="{7128C09A-6BD6-481D-9864-6891366C940D}" type="pres">
      <dgm:prSet presAssocID="{F9779C8C-DAAC-4C32-9D9F-15A50C87B845}" presName="Name37" presStyleLbl="parChTrans1D2" presStyleIdx="2" presStyleCnt="4"/>
      <dgm:spPr/>
      <dgm:t>
        <a:bodyPr/>
        <a:lstStyle/>
        <a:p>
          <a:endParaRPr lang="ru-RU"/>
        </a:p>
      </dgm:t>
    </dgm:pt>
    <dgm:pt modelId="{B9BB942D-228D-4528-B0AD-EA942BC96407}" type="pres">
      <dgm:prSet presAssocID="{8EA78997-882B-409C-99A1-92CCC7D2FC03}" presName="hierRoot2" presStyleCnt="0">
        <dgm:presLayoutVars>
          <dgm:hierBranch val="init"/>
        </dgm:presLayoutVars>
      </dgm:prSet>
      <dgm:spPr/>
    </dgm:pt>
    <dgm:pt modelId="{6A6D888F-CF9A-4029-B76F-6876448BB120}" type="pres">
      <dgm:prSet presAssocID="{8EA78997-882B-409C-99A1-92CCC7D2FC03}" presName="rootComposite" presStyleCnt="0"/>
      <dgm:spPr/>
    </dgm:pt>
    <dgm:pt modelId="{56FE9A1E-953A-45C7-9C06-01AF857EF8B2}" type="pres">
      <dgm:prSet presAssocID="{8EA78997-882B-409C-99A1-92CCC7D2FC03}" presName="rootText" presStyleLbl="node2" presStyleIdx="2" presStyleCnt="4" custScaleX="202660" custScaleY="535042" custLinFactY="2592" custLinFactNeighborX="2235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744B-DB0E-4C18-B3DF-015ED5417997}" type="pres">
      <dgm:prSet presAssocID="{8EA78997-882B-409C-99A1-92CCC7D2FC03}" presName="rootConnector" presStyleLbl="node2" presStyleIdx="2" presStyleCnt="4"/>
      <dgm:spPr/>
      <dgm:t>
        <a:bodyPr/>
        <a:lstStyle/>
        <a:p>
          <a:endParaRPr lang="ru-RU"/>
        </a:p>
      </dgm:t>
    </dgm:pt>
    <dgm:pt modelId="{0BD56586-3A0B-4E4A-8365-FA17EBC807B2}" type="pres">
      <dgm:prSet presAssocID="{8EA78997-882B-409C-99A1-92CCC7D2FC03}" presName="hierChild4" presStyleCnt="0"/>
      <dgm:spPr/>
    </dgm:pt>
    <dgm:pt modelId="{381898C4-4522-47AA-84FE-87A9939CA30F}" type="pres">
      <dgm:prSet presAssocID="{8EA78997-882B-409C-99A1-92CCC7D2FC03}" presName="hierChild5" presStyleCnt="0"/>
      <dgm:spPr/>
    </dgm:pt>
    <dgm:pt modelId="{4EDAC488-46EE-4BEC-80A0-0B3124F13D7A}" type="pres">
      <dgm:prSet presAssocID="{3332DFCB-5EC8-40DD-845C-45DC8A44BDE8}" presName="Name37" presStyleLbl="parChTrans1D2" presStyleIdx="3" presStyleCnt="4"/>
      <dgm:spPr/>
      <dgm:t>
        <a:bodyPr/>
        <a:lstStyle/>
        <a:p>
          <a:endParaRPr lang="ru-RU"/>
        </a:p>
      </dgm:t>
    </dgm:pt>
    <dgm:pt modelId="{BEF1E289-D46F-495E-856D-366315EB4743}" type="pres">
      <dgm:prSet presAssocID="{80E34344-E30D-4756-AD3D-1BF5A0477C33}" presName="hierRoot2" presStyleCnt="0">
        <dgm:presLayoutVars>
          <dgm:hierBranch val="init"/>
        </dgm:presLayoutVars>
      </dgm:prSet>
      <dgm:spPr/>
    </dgm:pt>
    <dgm:pt modelId="{53AA6C5C-4CFB-44E4-B44C-46EC3644F43F}" type="pres">
      <dgm:prSet presAssocID="{80E34344-E30D-4756-AD3D-1BF5A0477C33}" presName="rootComposite" presStyleCnt="0"/>
      <dgm:spPr/>
    </dgm:pt>
    <dgm:pt modelId="{E1F9E28B-0B75-4746-AFEA-28FA4E273C42}" type="pres">
      <dgm:prSet presAssocID="{80E34344-E30D-4756-AD3D-1BF5A0477C33}" presName="rootText" presStyleLbl="node2" presStyleIdx="3" presStyleCnt="4" custScaleX="216594" custScaleY="534800" custLinFactY="2592" custLinFactNeighborX="-6741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A2725-FF80-46AB-B63A-9B63E05B9499}" type="pres">
      <dgm:prSet presAssocID="{80E34344-E30D-4756-AD3D-1BF5A0477C33}" presName="rootConnector" presStyleLbl="node2" presStyleIdx="3" presStyleCnt="4"/>
      <dgm:spPr/>
      <dgm:t>
        <a:bodyPr/>
        <a:lstStyle/>
        <a:p>
          <a:endParaRPr lang="ru-RU"/>
        </a:p>
      </dgm:t>
    </dgm:pt>
    <dgm:pt modelId="{7F451193-A4D3-465B-88DE-2758EDAD4276}" type="pres">
      <dgm:prSet presAssocID="{80E34344-E30D-4756-AD3D-1BF5A0477C33}" presName="hierChild4" presStyleCnt="0"/>
      <dgm:spPr/>
    </dgm:pt>
    <dgm:pt modelId="{7E2B986E-C12E-4ADC-AFB5-6A4F1B1645EB}" type="pres">
      <dgm:prSet presAssocID="{80E34344-E30D-4756-AD3D-1BF5A0477C33}" presName="hierChild5" presStyleCnt="0"/>
      <dgm:spPr/>
    </dgm:pt>
    <dgm:pt modelId="{59B1E2F2-BA9F-4EB6-A491-88FAF43E3A82}" type="pres">
      <dgm:prSet presAssocID="{E08E3CCA-2F5A-48D9-8BD9-C8A4BE160814}" presName="hierChild3" presStyleCnt="0"/>
      <dgm:spPr/>
    </dgm:pt>
  </dgm:ptLst>
  <dgm:cxnLst>
    <dgm:cxn modelId="{E37A4A30-B543-4399-BB45-BF106BCEA420}" type="presOf" srcId="{DC2D9B5D-D508-4375-918C-142E53EA5D74}" destId="{29C203B4-8A12-4815-B376-7135A6865863}" srcOrd="0" destOrd="0" presId="urn:microsoft.com/office/officeart/2005/8/layout/orgChart1"/>
    <dgm:cxn modelId="{47EEA670-3612-4B8B-96A1-C7254AABDB13}" type="presOf" srcId="{E08E3CCA-2F5A-48D9-8BD9-C8A4BE160814}" destId="{72D1C858-5E5B-47AE-BC53-1807DC0996A9}" srcOrd="1" destOrd="0" presId="urn:microsoft.com/office/officeart/2005/8/layout/orgChart1"/>
    <dgm:cxn modelId="{6DE63252-EBB3-4868-9512-E05EFB98F0C9}" type="presOf" srcId="{5EDFCD79-A163-4355-A27E-81A137BAE2A1}" destId="{B6508D0E-72FA-4F67-9D73-F01624941372}" srcOrd="1" destOrd="0" presId="urn:microsoft.com/office/officeart/2005/8/layout/orgChart1"/>
    <dgm:cxn modelId="{6CB847E7-E4B6-4C38-B18E-58670BA492DD}" srcId="{E08E3CCA-2F5A-48D9-8BD9-C8A4BE160814}" destId="{8EA78997-882B-409C-99A1-92CCC7D2FC03}" srcOrd="2" destOrd="0" parTransId="{F9779C8C-DAAC-4C32-9D9F-15A50C87B845}" sibTransId="{0F782A91-5E52-4603-AEDD-57A1B353B89C}"/>
    <dgm:cxn modelId="{5AFE7C8F-9139-481D-9EFA-3C8B0EF590C5}" type="presOf" srcId="{1C0FC75F-9495-405D-A328-3FF918D255ED}" destId="{09938A65-9F38-44F9-A9BC-17B48809DD6D}" srcOrd="0" destOrd="0" presId="urn:microsoft.com/office/officeart/2005/8/layout/orgChart1"/>
    <dgm:cxn modelId="{43F701B9-768A-44C8-AE78-D871EF4AECA7}" type="presOf" srcId="{1C0FC75F-9495-405D-A328-3FF918D255ED}" destId="{25A4EE90-BB07-4478-9173-DA1D04D0CCAA}" srcOrd="1" destOrd="0" presId="urn:microsoft.com/office/officeart/2005/8/layout/orgChart1"/>
    <dgm:cxn modelId="{3322F0D6-B4B9-4B7F-8790-626A6BCBF33F}" type="presOf" srcId="{8EA78997-882B-409C-99A1-92CCC7D2FC03}" destId="{2C78744B-DB0E-4C18-B3DF-015ED5417997}" srcOrd="1" destOrd="0" presId="urn:microsoft.com/office/officeart/2005/8/layout/orgChart1"/>
    <dgm:cxn modelId="{11AB6939-5013-40FC-A2E8-3269F19EB9EE}" type="presOf" srcId="{3332DFCB-5EC8-40DD-845C-45DC8A44BDE8}" destId="{4EDAC488-46EE-4BEC-80A0-0B3124F13D7A}" srcOrd="0" destOrd="0" presId="urn:microsoft.com/office/officeart/2005/8/layout/orgChart1"/>
    <dgm:cxn modelId="{4B695D25-8E00-423E-8988-6712C5B022C8}" type="presOf" srcId="{FA86EEAE-EB8C-44D9-A45E-432CF8D1F7F2}" destId="{F8BFBC5D-9108-454A-A03D-5F65425700E6}" srcOrd="0" destOrd="0" presId="urn:microsoft.com/office/officeart/2005/8/layout/orgChart1"/>
    <dgm:cxn modelId="{EABC1C23-1371-4713-BB6B-73AD437B5606}" type="presOf" srcId="{80E34344-E30D-4756-AD3D-1BF5A0477C33}" destId="{E1F9E28B-0B75-4746-AFEA-28FA4E273C42}" srcOrd="0" destOrd="0" presId="urn:microsoft.com/office/officeart/2005/8/layout/orgChart1"/>
    <dgm:cxn modelId="{96B0A268-6C65-4E63-BC06-F1F16C064A77}" type="presOf" srcId="{8EA78997-882B-409C-99A1-92CCC7D2FC03}" destId="{56FE9A1E-953A-45C7-9C06-01AF857EF8B2}" srcOrd="0" destOrd="0" presId="urn:microsoft.com/office/officeart/2005/8/layout/orgChart1"/>
    <dgm:cxn modelId="{17D9E58E-0B58-4698-9B9A-94CD0D0619C7}" srcId="{E08E3CCA-2F5A-48D9-8BD9-C8A4BE160814}" destId="{1C0FC75F-9495-405D-A328-3FF918D255ED}" srcOrd="0" destOrd="0" parTransId="{FA86EEAE-EB8C-44D9-A45E-432CF8D1F7F2}" sibTransId="{5620689D-9341-4F92-8338-E326CE2232C2}"/>
    <dgm:cxn modelId="{6B74662A-B80B-42FF-88C7-CF40F90A2C90}" srcId="{1E89E852-3A14-46ED-9AEE-84271E8B681D}" destId="{E08E3CCA-2F5A-48D9-8BD9-C8A4BE160814}" srcOrd="0" destOrd="0" parTransId="{B9A5D7BC-2FF1-4A93-903A-49572A2C7399}" sibTransId="{6EE9CFD4-5F4A-4B91-A3CA-A708BCE03134}"/>
    <dgm:cxn modelId="{709715DD-0226-47C0-8828-AD88B4B3FCB4}" type="presOf" srcId="{F9779C8C-DAAC-4C32-9D9F-15A50C87B845}" destId="{7128C09A-6BD6-481D-9864-6891366C940D}" srcOrd="0" destOrd="0" presId="urn:microsoft.com/office/officeart/2005/8/layout/orgChart1"/>
    <dgm:cxn modelId="{BAB72FB6-DFB4-40EB-AAAC-AC7F22E02494}" type="presOf" srcId="{5EDFCD79-A163-4355-A27E-81A137BAE2A1}" destId="{03465C25-8727-466E-AEF8-0B9D0E2002AB}" srcOrd="0" destOrd="0" presId="urn:microsoft.com/office/officeart/2005/8/layout/orgChart1"/>
    <dgm:cxn modelId="{93872909-8C97-49FB-8DBF-0E3582F79F9F}" type="presOf" srcId="{1E89E852-3A14-46ED-9AEE-84271E8B681D}" destId="{8E1141ED-DDF2-45F1-9AB9-B8851FD3D299}" srcOrd="0" destOrd="0" presId="urn:microsoft.com/office/officeart/2005/8/layout/orgChart1"/>
    <dgm:cxn modelId="{DA01FFEA-C5F0-4EDB-937D-131D658794E4}" srcId="{E08E3CCA-2F5A-48D9-8BD9-C8A4BE160814}" destId="{5EDFCD79-A163-4355-A27E-81A137BAE2A1}" srcOrd="1" destOrd="0" parTransId="{DC2D9B5D-D508-4375-918C-142E53EA5D74}" sibTransId="{F22E2794-FC28-421D-AC8C-59E9CDCFF5E6}"/>
    <dgm:cxn modelId="{4FC87BAD-5E92-46DE-9E2E-55546DD7709B}" type="presOf" srcId="{80E34344-E30D-4756-AD3D-1BF5A0477C33}" destId="{55AA2725-FF80-46AB-B63A-9B63E05B9499}" srcOrd="1" destOrd="0" presId="urn:microsoft.com/office/officeart/2005/8/layout/orgChart1"/>
    <dgm:cxn modelId="{0AE6A930-44C2-4CAF-A48D-23E04912A754}" type="presOf" srcId="{E08E3CCA-2F5A-48D9-8BD9-C8A4BE160814}" destId="{5D40FB08-1E47-4C97-B965-60672974D7BA}" srcOrd="0" destOrd="0" presId="urn:microsoft.com/office/officeart/2005/8/layout/orgChart1"/>
    <dgm:cxn modelId="{D73DA4AA-B42B-4622-96B6-0B231BEE8DEB}" srcId="{E08E3CCA-2F5A-48D9-8BD9-C8A4BE160814}" destId="{80E34344-E30D-4756-AD3D-1BF5A0477C33}" srcOrd="3" destOrd="0" parTransId="{3332DFCB-5EC8-40DD-845C-45DC8A44BDE8}" sibTransId="{EA13BEA8-5B93-44A8-B27F-35F72018320D}"/>
    <dgm:cxn modelId="{F39D1928-EF74-4AEB-8C60-9B039E70B375}" type="presParOf" srcId="{8E1141ED-DDF2-45F1-9AB9-B8851FD3D299}" destId="{7E0B2388-4DB1-4905-9DA8-F1AEC163A8E1}" srcOrd="0" destOrd="0" presId="urn:microsoft.com/office/officeart/2005/8/layout/orgChart1"/>
    <dgm:cxn modelId="{8BCB6851-51B7-4650-9EA3-84102664B626}" type="presParOf" srcId="{7E0B2388-4DB1-4905-9DA8-F1AEC163A8E1}" destId="{3AD100C0-2203-4073-B016-9D906015B3C3}" srcOrd="0" destOrd="0" presId="urn:microsoft.com/office/officeart/2005/8/layout/orgChart1"/>
    <dgm:cxn modelId="{941BFBC0-D931-4425-9525-A6D89DBD6405}" type="presParOf" srcId="{3AD100C0-2203-4073-B016-9D906015B3C3}" destId="{5D40FB08-1E47-4C97-B965-60672974D7BA}" srcOrd="0" destOrd="0" presId="urn:microsoft.com/office/officeart/2005/8/layout/orgChart1"/>
    <dgm:cxn modelId="{D27248A4-A81A-43DF-8D0A-0EBEDA43C4DD}" type="presParOf" srcId="{3AD100C0-2203-4073-B016-9D906015B3C3}" destId="{72D1C858-5E5B-47AE-BC53-1807DC0996A9}" srcOrd="1" destOrd="0" presId="urn:microsoft.com/office/officeart/2005/8/layout/orgChart1"/>
    <dgm:cxn modelId="{AB55EA43-5A2A-4710-9096-7A08F10C0C41}" type="presParOf" srcId="{7E0B2388-4DB1-4905-9DA8-F1AEC163A8E1}" destId="{5E189488-779C-43C6-A980-036EFFA88ED0}" srcOrd="1" destOrd="0" presId="urn:microsoft.com/office/officeart/2005/8/layout/orgChart1"/>
    <dgm:cxn modelId="{675DBCC9-CFA0-4DBF-BB74-6BF1A4241538}" type="presParOf" srcId="{5E189488-779C-43C6-A980-036EFFA88ED0}" destId="{F8BFBC5D-9108-454A-A03D-5F65425700E6}" srcOrd="0" destOrd="0" presId="urn:microsoft.com/office/officeart/2005/8/layout/orgChart1"/>
    <dgm:cxn modelId="{618ED0D7-7844-4652-A16E-886E0D818A7A}" type="presParOf" srcId="{5E189488-779C-43C6-A980-036EFFA88ED0}" destId="{4835C188-A710-4C4B-8B06-D6122C8D678B}" srcOrd="1" destOrd="0" presId="urn:microsoft.com/office/officeart/2005/8/layout/orgChart1"/>
    <dgm:cxn modelId="{0BAF6B1B-2824-4D1C-9746-1E296A035877}" type="presParOf" srcId="{4835C188-A710-4C4B-8B06-D6122C8D678B}" destId="{176B0508-C60B-4A0C-A31E-C4CBEE9551FC}" srcOrd="0" destOrd="0" presId="urn:microsoft.com/office/officeart/2005/8/layout/orgChart1"/>
    <dgm:cxn modelId="{7DA417B0-D9F7-40C0-81C9-0880E4D50B8A}" type="presParOf" srcId="{176B0508-C60B-4A0C-A31E-C4CBEE9551FC}" destId="{09938A65-9F38-44F9-A9BC-17B48809DD6D}" srcOrd="0" destOrd="0" presId="urn:microsoft.com/office/officeart/2005/8/layout/orgChart1"/>
    <dgm:cxn modelId="{6AE1ACE8-9300-4D01-8E41-5A07D1051FD6}" type="presParOf" srcId="{176B0508-C60B-4A0C-A31E-C4CBEE9551FC}" destId="{25A4EE90-BB07-4478-9173-DA1D04D0CCAA}" srcOrd="1" destOrd="0" presId="urn:microsoft.com/office/officeart/2005/8/layout/orgChart1"/>
    <dgm:cxn modelId="{10092C73-ED09-4EF1-8E60-556208EA1087}" type="presParOf" srcId="{4835C188-A710-4C4B-8B06-D6122C8D678B}" destId="{C391CC35-AADA-46D7-BBDB-7536451EBB63}" srcOrd="1" destOrd="0" presId="urn:microsoft.com/office/officeart/2005/8/layout/orgChart1"/>
    <dgm:cxn modelId="{37D6D244-DFD4-4EDE-B6E2-97738214C4B4}" type="presParOf" srcId="{4835C188-A710-4C4B-8B06-D6122C8D678B}" destId="{3E96DCD5-D6CE-473C-B52A-43DB38A8DF2D}" srcOrd="2" destOrd="0" presId="urn:microsoft.com/office/officeart/2005/8/layout/orgChart1"/>
    <dgm:cxn modelId="{00371A6F-3C46-4F18-ABF0-F2515FCA62A2}" type="presParOf" srcId="{5E189488-779C-43C6-A980-036EFFA88ED0}" destId="{29C203B4-8A12-4815-B376-7135A6865863}" srcOrd="2" destOrd="0" presId="urn:microsoft.com/office/officeart/2005/8/layout/orgChart1"/>
    <dgm:cxn modelId="{88E2C3F2-6B70-46EC-9402-251316848AF6}" type="presParOf" srcId="{5E189488-779C-43C6-A980-036EFFA88ED0}" destId="{97A0AE1D-0E5F-46E3-9BE4-0529CF42199A}" srcOrd="3" destOrd="0" presId="urn:microsoft.com/office/officeart/2005/8/layout/orgChart1"/>
    <dgm:cxn modelId="{559AC29E-6301-4B41-B4E8-5FA255A414CB}" type="presParOf" srcId="{97A0AE1D-0E5F-46E3-9BE4-0529CF42199A}" destId="{67FA519E-535C-4F82-9E52-6F498852B3E6}" srcOrd="0" destOrd="0" presId="urn:microsoft.com/office/officeart/2005/8/layout/orgChart1"/>
    <dgm:cxn modelId="{8C5F816C-B66D-4D08-9A12-6CCDF1526CF6}" type="presParOf" srcId="{67FA519E-535C-4F82-9E52-6F498852B3E6}" destId="{03465C25-8727-466E-AEF8-0B9D0E2002AB}" srcOrd="0" destOrd="0" presId="urn:microsoft.com/office/officeart/2005/8/layout/orgChart1"/>
    <dgm:cxn modelId="{C91B31A1-D8E9-4ED2-9DE2-4684A07ABB6B}" type="presParOf" srcId="{67FA519E-535C-4F82-9E52-6F498852B3E6}" destId="{B6508D0E-72FA-4F67-9D73-F01624941372}" srcOrd="1" destOrd="0" presId="urn:microsoft.com/office/officeart/2005/8/layout/orgChart1"/>
    <dgm:cxn modelId="{6EB8FC82-CF91-4EB6-8BC7-5E699B4813B3}" type="presParOf" srcId="{97A0AE1D-0E5F-46E3-9BE4-0529CF42199A}" destId="{8F10EC32-F677-47FB-97D5-D2654B6A1883}" srcOrd="1" destOrd="0" presId="urn:microsoft.com/office/officeart/2005/8/layout/orgChart1"/>
    <dgm:cxn modelId="{388668E1-071A-45F6-A871-EC4BC2B49068}" type="presParOf" srcId="{97A0AE1D-0E5F-46E3-9BE4-0529CF42199A}" destId="{019121EA-0446-4A5B-95E2-EC235A71CBB7}" srcOrd="2" destOrd="0" presId="urn:microsoft.com/office/officeart/2005/8/layout/orgChart1"/>
    <dgm:cxn modelId="{0F133DDD-C800-42BE-A8F7-9DADF2A9EEDC}" type="presParOf" srcId="{5E189488-779C-43C6-A980-036EFFA88ED0}" destId="{7128C09A-6BD6-481D-9864-6891366C940D}" srcOrd="4" destOrd="0" presId="urn:microsoft.com/office/officeart/2005/8/layout/orgChart1"/>
    <dgm:cxn modelId="{1FEE70EA-8C49-457A-96A1-21E76C478F99}" type="presParOf" srcId="{5E189488-779C-43C6-A980-036EFFA88ED0}" destId="{B9BB942D-228D-4528-B0AD-EA942BC96407}" srcOrd="5" destOrd="0" presId="urn:microsoft.com/office/officeart/2005/8/layout/orgChart1"/>
    <dgm:cxn modelId="{8315CA19-4624-4EB0-840F-9DACDE35EAB0}" type="presParOf" srcId="{B9BB942D-228D-4528-B0AD-EA942BC96407}" destId="{6A6D888F-CF9A-4029-B76F-6876448BB120}" srcOrd="0" destOrd="0" presId="urn:microsoft.com/office/officeart/2005/8/layout/orgChart1"/>
    <dgm:cxn modelId="{5C0D6337-3A57-4E05-A123-36FF22A82D6D}" type="presParOf" srcId="{6A6D888F-CF9A-4029-B76F-6876448BB120}" destId="{56FE9A1E-953A-45C7-9C06-01AF857EF8B2}" srcOrd="0" destOrd="0" presId="urn:microsoft.com/office/officeart/2005/8/layout/orgChart1"/>
    <dgm:cxn modelId="{53A6D2F2-FF10-4AA1-BAF1-1994BD2C2DA2}" type="presParOf" srcId="{6A6D888F-CF9A-4029-B76F-6876448BB120}" destId="{2C78744B-DB0E-4C18-B3DF-015ED5417997}" srcOrd="1" destOrd="0" presId="urn:microsoft.com/office/officeart/2005/8/layout/orgChart1"/>
    <dgm:cxn modelId="{5B17CF31-5009-4619-B0FE-ACC234698B4A}" type="presParOf" srcId="{B9BB942D-228D-4528-B0AD-EA942BC96407}" destId="{0BD56586-3A0B-4E4A-8365-FA17EBC807B2}" srcOrd="1" destOrd="0" presId="urn:microsoft.com/office/officeart/2005/8/layout/orgChart1"/>
    <dgm:cxn modelId="{954C7703-65A7-4178-9978-96C3C407AEA0}" type="presParOf" srcId="{B9BB942D-228D-4528-B0AD-EA942BC96407}" destId="{381898C4-4522-47AA-84FE-87A9939CA30F}" srcOrd="2" destOrd="0" presId="urn:microsoft.com/office/officeart/2005/8/layout/orgChart1"/>
    <dgm:cxn modelId="{133371F5-E8A9-4221-A55B-E2967FDFFD6A}" type="presParOf" srcId="{5E189488-779C-43C6-A980-036EFFA88ED0}" destId="{4EDAC488-46EE-4BEC-80A0-0B3124F13D7A}" srcOrd="6" destOrd="0" presId="urn:microsoft.com/office/officeart/2005/8/layout/orgChart1"/>
    <dgm:cxn modelId="{4CF7BC5C-43AD-4679-B646-E4076678CA43}" type="presParOf" srcId="{5E189488-779C-43C6-A980-036EFFA88ED0}" destId="{BEF1E289-D46F-495E-856D-366315EB4743}" srcOrd="7" destOrd="0" presId="urn:microsoft.com/office/officeart/2005/8/layout/orgChart1"/>
    <dgm:cxn modelId="{FFACA66C-A41B-475F-9945-2AD47AB62711}" type="presParOf" srcId="{BEF1E289-D46F-495E-856D-366315EB4743}" destId="{53AA6C5C-4CFB-44E4-B44C-46EC3644F43F}" srcOrd="0" destOrd="0" presId="urn:microsoft.com/office/officeart/2005/8/layout/orgChart1"/>
    <dgm:cxn modelId="{C56E443D-3E84-4D0A-A203-897B244406D3}" type="presParOf" srcId="{53AA6C5C-4CFB-44E4-B44C-46EC3644F43F}" destId="{E1F9E28B-0B75-4746-AFEA-28FA4E273C42}" srcOrd="0" destOrd="0" presId="urn:microsoft.com/office/officeart/2005/8/layout/orgChart1"/>
    <dgm:cxn modelId="{85648679-0F03-49DB-8776-DD6933DB34C5}" type="presParOf" srcId="{53AA6C5C-4CFB-44E4-B44C-46EC3644F43F}" destId="{55AA2725-FF80-46AB-B63A-9B63E05B9499}" srcOrd="1" destOrd="0" presId="urn:microsoft.com/office/officeart/2005/8/layout/orgChart1"/>
    <dgm:cxn modelId="{277347E9-233C-468E-A770-2A3E938B84F1}" type="presParOf" srcId="{BEF1E289-D46F-495E-856D-366315EB4743}" destId="{7F451193-A4D3-465B-88DE-2758EDAD4276}" srcOrd="1" destOrd="0" presId="urn:microsoft.com/office/officeart/2005/8/layout/orgChart1"/>
    <dgm:cxn modelId="{4E2BE378-25AB-41D4-ADEE-2F2FFC7F7FD6}" type="presParOf" srcId="{BEF1E289-D46F-495E-856D-366315EB4743}" destId="{7E2B986E-C12E-4ADC-AFB5-6A4F1B1645EB}" srcOrd="2" destOrd="0" presId="urn:microsoft.com/office/officeart/2005/8/layout/orgChart1"/>
    <dgm:cxn modelId="{851001DF-4291-4089-88EE-5F02FBA58424}" type="presParOf" srcId="{7E0B2388-4DB1-4905-9DA8-F1AEC163A8E1}" destId="{59B1E2F2-BA9F-4EB6-A491-88FAF43E3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2CBC-A41B-47A4-B45F-53F8D025F07B}">
      <dsp:nvSpPr>
        <dsp:cNvPr id="0" name=""/>
        <dsp:cNvSpPr/>
      </dsp:nvSpPr>
      <dsp:spPr>
        <a:xfrm>
          <a:off x="3659747" y="549852"/>
          <a:ext cx="258760" cy="661293"/>
        </a:xfrm>
        <a:custGeom>
          <a:avLst/>
          <a:gdLst/>
          <a:ahLst/>
          <a:cxnLst/>
          <a:rect l="0" t="0" r="0" b="0"/>
          <a:pathLst>
            <a:path>
              <a:moveTo>
                <a:pt x="258760" y="0"/>
              </a:moveTo>
              <a:lnTo>
                <a:pt x="258760" y="661293"/>
              </a:lnTo>
              <a:lnTo>
                <a:pt x="0" y="661293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38EA-E5B7-461C-BEC2-C0CAED4EE98D}">
      <dsp:nvSpPr>
        <dsp:cNvPr id="0" name=""/>
        <dsp:cNvSpPr/>
      </dsp:nvSpPr>
      <dsp:spPr>
        <a:xfrm>
          <a:off x="3918508" y="549852"/>
          <a:ext cx="2975604" cy="164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017"/>
              </a:lnTo>
              <a:lnTo>
                <a:pt x="2975604" y="1441017"/>
              </a:lnTo>
              <a:lnTo>
                <a:pt x="2975604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91BE-6EAB-409D-9606-0D1F20622649}">
      <dsp:nvSpPr>
        <dsp:cNvPr id="0" name=""/>
        <dsp:cNvSpPr/>
      </dsp:nvSpPr>
      <dsp:spPr>
        <a:xfrm>
          <a:off x="3848033" y="549852"/>
          <a:ext cx="91440" cy="1645764"/>
        </a:xfrm>
        <a:custGeom>
          <a:avLst/>
          <a:gdLst/>
          <a:ahLst/>
          <a:cxnLst/>
          <a:rect l="0" t="0" r="0" b="0"/>
          <a:pathLst>
            <a:path>
              <a:moveTo>
                <a:pt x="70474" y="0"/>
              </a:moveTo>
              <a:lnTo>
                <a:pt x="70474" y="1441017"/>
              </a:lnTo>
              <a:lnTo>
                <a:pt x="45720" y="1441017"/>
              </a:lnTo>
              <a:lnTo>
                <a:pt x="45720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3A625-794F-4F51-A5C6-7E8DBE4600E6}">
      <dsp:nvSpPr>
        <dsp:cNvPr id="0" name=""/>
        <dsp:cNvSpPr/>
      </dsp:nvSpPr>
      <dsp:spPr>
        <a:xfrm>
          <a:off x="995166" y="549852"/>
          <a:ext cx="2923341" cy="1645764"/>
        </a:xfrm>
        <a:custGeom>
          <a:avLst/>
          <a:gdLst/>
          <a:ahLst/>
          <a:cxnLst/>
          <a:rect l="0" t="0" r="0" b="0"/>
          <a:pathLst>
            <a:path>
              <a:moveTo>
                <a:pt x="2923341" y="0"/>
              </a:moveTo>
              <a:lnTo>
                <a:pt x="2923341" y="1441017"/>
              </a:lnTo>
              <a:lnTo>
                <a:pt x="0" y="1441017"/>
              </a:lnTo>
              <a:lnTo>
                <a:pt x="0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8729B-DA00-4C5F-A57C-9C47FF6B642C}">
      <dsp:nvSpPr>
        <dsp:cNvPr id="0" name=""/>
        <dsp:cNvSpPr/>
      </dsp:nvSpPr>
      <dsp:spPr>
        <a:xfrm>
          <a:off x="172636" y="0"/>
          <a:ext cx="7491743" cy="54985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Розничная цена на природный (сетевой) газ для юридических лиц</a:t>
          </a:r>
          <a:endParaRPr lang="ru-RU" sz="2000" kern="1200" dirty="0"/>
        </a:p>
      </dsp:txBody>
      <dsp:txXfrm>
        <a:off x="172636" y="0"/>
        <a:ext cx="7491743" cy="549852"/>
      </dsp:txXfrm>
    </dsp:sp>
    <dsp:sp modelId="{58DF6817-EC00-4595-8609-D0D6CE7592E9}">
      <dsp:nvSpPr>
        <dsp:cNvPr id="0" name=""/>
        <dsp:cNvSpPr/>
      </dsp:nvSpPr>
      <dsp:spPr>
        <a:xfrm>
          <a:off x="0" y="2195616"/>
          <a:ext cx="1990333" cy="106600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</a:t>
          </a:r>
          <a:endParaRPr lang="ru-RU" sz="1800" kern="1200" dirty="0"/>
        </a:p>
      </dsp:txBody>
      <dsp:txXfrm>
        <a:off x="0" y="2195616"/>
        <a:ext cx="1990333" cy="1066009"/>
      </dsp:txXfrm>
    </dsp:sp>
    <dsp:sp modelId="{D1B06890-8844-4D4D-BA24-05F174A6ED7F}">
      <dsp:nvSpPr>
        <dsp:cNvPr id="0" name=""/>
        <dsp:cNvSpPr/>
      </dsp:nvSpPr>
      <dsp:spPr>
        <a:xfrm>
          <a:off x="2237498" y="2195616"/>
          <a:ext cx="3312510" cy="105746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kern="1200" dirty="0"/>
        </a:p>
      </dsp:txBody>
      <dsp:txXfrm>
        <a:off x="2237498" y="2195616"/>
        <a:ext cx="3312510" cy="1057468"/>
      </dsp:txXfrm>
    </dsp:sp>
    <dsp:sp modelId="{A10906AA-4F03-48E3-9640-F9DC8F1F1A63}">
      <dsp:nvSpPr>
        <dsp:cNvPr id="0" name=""/>
        <dsp:cNvSpPr/>
      </dsp:nvSpPr>
      <dsp:spPr>
        <a:xfrm>
          <a:off x="6043370" y="2195616"/>
          <a:ext cx="1701484" cy="1065531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kern="1200" dirty="0"/>
        </a:p>
      </dsp:txBody>
      <dsp:txXfrm>
        <a:off x="6043370" y="2195616"/>
        <a:ext cx="1701484" cy="1065531"/>
      </dsp:txXfrm>
    </dsp:sp>
    <dsp:sp modelId="{F2C8553D-D594-4C78-81BC-5029AE90D2CD}">
      <dsp:nvSpPr>
        <dsp:cNvPr id="0" name=""/>
        <dsp:cNvSpPr/>
      </dsp:nvSpPr>
      <dsp:spPr>
        <a:xfrm>
          <a:off x="1709778" y="723653"/>
          <a:ext cx="1949969" cy="97498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</a:t>
          </a:r>
          <a:br>
            <a:rPr lang="ru-RU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8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(утв. РЭК ТО)</a:t>
          </a:r>
          <a:endParaRPr lang="ru-RU" sz="1800" i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09778" y="723653"/>
        <a:ext cx="1949969" cy="974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C488-46EE-4BEC-80A0-0B3124F13D7A}">
      <dsp:nvSpPr>
        <dsp:cNvPr id="0" name=""/>
        <dsp:cNvSpPr/>
      </dsp:nvSpPr>
      <dsp:spPr>
        <a:xfrm>
          <a:off x="3982188" y="893052"/>
          <a:ext cx="2909616" cy="96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277"/>
              </a:lnTo>
              <a:lnTo>
                <a:pt x="2909616" y="873277"/>
              </a:lnTo>
              <a:lnTo>
                <a:pt x="2909616" y="9670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C09A-6BD6-481D-9864-6891366C940D}">
      <dsp:nvSpPr>
        <dsp:cNvPr id="0" name=""/>
        <dsp:cNvSpPr/>
      </dsp:nvSpPr>
      <dsp:spPr>
        <a:xfrm>
          <a:off x="3982188" y="893052"/>
          <a:ext cx="929878" cy="96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197"/>
              </a:lnTo>
              <a:lnTo>
                <a:pt x="929878" y="872197"/>
              </a:lnTo>
              <a:lnTo>
                <a:pt x="929878" y="9659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03B4-8A12-4815-B376-7135A6865863}">
      <dsp:nvSpPr>
        <dsp:cNvPr id="0" name=""/>
        <dsp:cNvSpPr/>
      </dsp:nvSpPr>
      <dsp:spPr>
        <a:xfrm>
          <a:off x="2830418" y="893052"/>
          <a:ext cx="1151770" cy="975452"/>
        </a:xfrm>
        <a:custGeom>
          <a:avLst/>
          <a:gdLst/>
          <a:ahLst/>
          <a:cxnLst/>
          <a:rect l="0" t="0" r="0" b="0"/>
          <a:pathLst>
            <a:path>
              <a:moveTo>
                <a:pt x="1151770" y="0"/>
              </a:moveTo>
              <a:lnTo>
                <a:pt x="1151770" y="881669"/>
              </a:lnTo>
              <a:lnTo>
                <a:pt x="0" y="881669"/>
              </a:lnTo>
              <a:lnTo>
                <a:pt x="0" y="9754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BC5D-9108-454A-A03D-5F65425700E6}">
      <dsp:nvSpPr>
        <dsp:cNvPr id="0" name=""/>
        <dsp:cNvSpPr/>
      </dsp:nvSpPr>
      <dsp:spPr>
        <a:xfrm>
          <a:off x="830012" y="893052"/>
          <a:ext cx="3152176" cy="694968"/>
        </a:xfrm>
        <a:custGeom>
          <a:avLst/>
          <a:gdLst/>
          <a:ahLst/>
          <a:cxnLst/>
          <a:rect l="0" t="0" r="0" b="0"/>
          <a:pathLst>
            <a:path>
              <a:moveTo>
                <a:pt x="3152176" y="0"/>
              </a:moveTo>
              <a:lnTo>
                <a:pt x="3152176" y="601184"/>
              </a:lnTo>
              <a:lnTo>
                <a:pt x="0" y="601184"/>
              </a:lnTo>
              <a:lnTo>
                <a:pt x="0" y="6949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FB08-1E47-4C97-B965-60672974D7BA}">
      <dsp:nvSpPr>
        <dsp:cNvPr id="0" name=""/>
        <dsp:cNvSpPr/>
      </dsp:nvSpPr>
      <dsp:spPr>
        <a:xfrm>
          <a:off x="1580692" y="88933"/>
          <a:ext cx="4802992" cy="80411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розничная цена на природный (сетевой) газ для юридических лиц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80692" y="88933"/>
        <a:ext cx="4802992" cy="804119"/>
      </dsp:txXfrm>
    </dsp:sp>
    <dsp:sp modelId="{09938A65-9F38-44F9-A9BC-17B48809DD6D}">
      <dsp:nvSpPr>
        <dsp:cNvPr id="0" name=""/>
        <dsp:cNvSpPr/>
      </dsp:nvSpPr>
      <dsp:spPr>
        <a:xfrm>
          <a:off x="6931" y="1588021"/>
          <a:ext cx="1646162" cy="241947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180,81</a:t>
          </a:r>
          <a:r>
            <a:rPr lang="ru-RU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(приказ РЭК ТО </a:t>
          </a:r>
          <a:b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от 30.12.2020 </a:t>
          </a:r>
          <a:b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№ 505-нп)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931" y="1588021"/>
        <a:ext cx="1646162" cy="2419475"/>
      </dsp:txXfrm>
    </dsp:sp>
    <dsp:sp modelId="{03465C25-8727-466E-AEF8-0B9D0E2002AB}">
      <dsp:nvSpPr>
        <dsp:cNvPr id="0" name=""/>
        <dsp:cNvSpPr/>
      </dsp:nvSpPr>
      <dsp:spPr>
        <a:xfrm>
          <a:off x="1848333" y="1868505"/>
          <a:ext cx="1964169" cy="2372476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4849,0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</a:t>
          </a:r>
          <a:b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02.06.2021 № 546/21)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848333" y="1868505"/>
        <a:ext cx="1964169" cy="2372476"/>
      </dsp:txXfrm>
    </dsp:sp>
    <dsp:sp modelId="{56FE9A1E-953A-45C7-9C06-01AF857EF8B2}">
      <dsp:nvSpPr>
        <dsp:cNvPr id="0" name=""/>
        <dsp:cNvSpPr/>
      </dsp:nvSpPr>
      <dsp:spPr>
        <a:xfrm>
          <a:off x="4007010" y="1859033"/>
          <a:ext cx="1810114" cy="238943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1232,17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i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03.04.2020 </a:t>
          </a:r>
          <a:b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360/20)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07010" y="1859033"/>
        <a:ext cx="1810114" cy="2389438"/>
      </dsp:txXfrm>
    </dsp:sp>
    <dsp:sp modelId="{E1F9E28B-0B75-4746-AFEA-28FA4E273C42}">
      <dsp:nvSpPr>
        <dsp:cNvPr id="0" name=""/>
        <dsp:cNvSpPr/>
      </dsp:nvSpPr>
      <dsp:spPr>
        <a:xfrm>
          <a:off x="5924520" y="1860114"/>
          <a:ext cx="1934569" cy="238835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164,93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29.05.2019 </a:t>
          </a:r>
          <a:b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674/19)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924520" y="1860114"/>
        <a:ext cx="1934569" cy="238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0.19326</cdr:x>
      <cdr:y>0.10923</cdr:y>
    </cdr:from>
    <cdr:to>
      <cdr:x>0.2705</cdr:x>
      <cdr:y>0.17824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21527" y="455899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5543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0.33058</cdr:x>
      <cdr:y>0.07473</cdr:y>
    </cdr:from>
    <cdr:to>
      <cdr:x>0.40782</cdr:x>
      <cdr:y>0.14374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773655" y="311883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5811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0.47647</cdr:x>
      <cdr:y>0.04022</cdr:y>
    </cdr:from>
    <cdr:to>
      <cdr:x>0.55371</cdr:x>
      <cdr:y>0.10923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7791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6254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0.61379</cdr:x>
      <cdr:y>0.04022</cdr:y>
    </cdr:from>
    <cdr:to>
      <cdr:x>0.69103</cdr:x>
      <cdr:y>0.10923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149919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6295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0.75111</cdr:x>
      <cdr:y>0.04022</cdr:y>
    </cdr:from>
    <cdr:to>
      <cdr:x>0.82835</cdr:x>
      <cdr:y>0.10923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6302047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6393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0.88842</cdr:x>
      <cdr:y>0.02297</cdr:y>
    </cdr:from>
    <cdr:to>
      <cdr:x>0.96566</cdr:x>
      <cdr:y>0.09198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454175" y="95859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6427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>
              <a:defRPr sz="1200"/>
            </a:lvl1pPr>
          </a:lstStyle>
          <a:p>
            <a:fld id="{0D30D43E-B645-4283-8189-D065BA586BAD}" type="datetimeFigureOut">
              <a:rPr lang="ru-RU" smtClean="0"/>
              <a:pPr/>
              <a:t>29.11.2021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2" tIns="45381" rIns="90762" bIns="4538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>
              <a:defRPr sz="1200"/>
            </a:lvl1pPr>
          </a:lstStyle>
          <a:p>
            <a:fld id="{4B99626A-B26B-46FE-B605-61FA8A6D27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8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16199" y="9370868"/>
            <a:ext cx="2917992" cy="4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7" tIns="45808" rIns="91617" bIns="45808" anchor="b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78C6742-AC22-426E-AB61-8FB3CAA848AE}" type="slidenum">
              <a:rPr lang="ru-RU" sz="1200"/>
              <a:pPr algn="r" eaLnBrk="1" hangingPunct="1"/>
              <a:t>2</a:t>
            </a:fld>
            <a:endParaRPr 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3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4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5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6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7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8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9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B8B2-8A2A-4B56-904E-BE5A7AAE83E1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68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BF8-E708-43B2-9012-CA6CC90D2524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D4AE-E7B0-46A9-9409-18CEE369AC38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792-8D0E-4E81-92E8-B56D52A78E16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8131-4125-4C41-9E81-E978A2368C1B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00AD-3FA7-4C11-8844-BE4C35B5D402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2B35-B953-46EB-945F-7F4AE00ABB6A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5F1A-3131-4CF3-8FCF-32695D8202E1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1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84B6-535F-4961-AE99-D841FC26B61F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A08-97AD-4ABC-BE58-319EDCA3FB85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F860-1440-4E9F-91DF-1E83681D40F3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9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2655-F83F-42CC-B7AA-CB33F41DAAA1}" type="datetime1">
              <a:rPr lang="ru-RU" smtClean="0"/>
              <a:t>29.11.2021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1325" y="1203598"/>
            <a:ext cx="7994957" cy="214329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пересмотре специальной надбавки к тарифам на транспортировку природного газа для юридических лиц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верской области с учетом увеличения объемом финансирования региональной программы газификации с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01.12.2021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5617" y="281028"/>
            <a:ext cx="7546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15"/>
          <p:cNvSpPr>
            <a:spLocks noChangeArrowheads="1"/>
          </p:cNvSpPr>
          <p:nvPr/>
        </p:nvSpPr>
        <p:spPr bwMode="auto">
          <a:xfrm>
            <a:off x="25591" y="440795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29 ноября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2021 года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820738" y="128588"/>
            <a:ext cx="79200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ПЕРЕСМОТР СПЕЦИАЛЬНОЙ НАДБАВКИ К ТАРИФАМ НА ТРАНСПОРТИРОВКУ ПРИРОДНОГО ГАЗА С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01.12.2021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Прямоугольник 13"/>
          <p:cNvSpPr>
            <a:spLocks noChangeArrowheads="1"/>
          </p:cNvSpPr>
          <p:nvPr/>
        </p:nvSpPr>
        <p:spPr bwMode="auto">
          <a:xfrm>
            <a:off x="1016000" y="3771900"/>
            <a:ext cx="7146925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/>
          </a:p>
        </p:txBody>
      </p:sp>
      <p:sp>
        <p:nvSpPr>
          <p:cNvPr id="14340" name="Прямоугольник 12"/>
          <p:cNvSpPr>
            <a:spLocks noChangeArrowheads="1"/>
          </p:cNvSpPr>
          <p:nvPr/>
        </p:nvSpPr>
        <p:spPr bwMode="auto">
          <a:xfrm>
            <a:off x="1293813" y="492125"/>
            <a:ext cx="68627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endParaRPr lang="ru-RU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Rectangle 38"/>
          <p:cNvSpPr>
            <a:spLocks noChangeArrowheads="1"/>
          </p:cNvSpPr>
          <p:nvPr/>
        </p:nvSpPr>
        <p:spPr bwMode="auto">
          <a:xfrm>
            <a:off x="407988" y="492125"/>
            <a:ext cx="80994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4342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726488" y="4752975"/>
            <a:ext cx="211137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0" y="-858838"/>
            <a:ext cx="63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 anchor="ctr">
            <a:spAutoFit/>
          </a:bodyPr>
          <a:lstStyle/>
          <a:p>
            <a:pPr indent="447675" defTabSz="912813"/>
            <a:endParaRPr lang="ru-RU" sz="600"/>
          </a:p>
          <a:p>
            <a:pPr indent="447675" defTabSz="912813" eaLnBrk="0" hangingPunct="0"/>
            <a:endParaRPr lang="ru-RU" sz="180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143125" y="1155610"/>
            <a:ext cx="0" cy="2992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846138" y="1347252"/>
            <a:ext cx="11747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endParaRPr lang="ru-RU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6" name="TextBox 14"/>
          <p:cNvSpPr txBox="1">
            <a:spLocks noChangeArrowheads="1"/>
          </p:cNvSpPr>
          <p:nvPr/>
        </p:nvSpPr>
        <p:spPr bwMode="auto">
          <a:xfrm>
            <a:off x="683568" y="3125613"/>
            <a:ext cx="133732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Основание</a:t>
            </a:r>
            <a:endParaRPr lang="ru-RU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39752" y="1155610"/>
            <a:ext cx="6453187" cy="1496264"/>
          </a:xfrm>
          <a:prstGeom prst="roundRect">
            <a:avLst/>
          </a:prstGeom>
          <a:solidFill>
            <a:srgbClr val="FEFECE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just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/>
              </a:rPr>
              <a:t>Пересмотреть специальную надбавку </a:t>
            </a:r>
            <a:r>
              <a:rPr lang="ru-RU" dirty="0">
                <a:solidFill>
                  <a:schemeClr val="tx1"/>
                </a:solidFill>
                <a:latin typeface="Times New Roman"/>
              </a:rPr>
              <a:t>к тарифам на транспортировку природного газа для юридических лиц Тверской области </a:t>
            </a:r>
            <a:r>
              <a:rPr lang="ru-RU" dirty="0" smtClean="0">
                <a:solidFill>
                  <a:schemeClr val="tx1"/>
                </a:solidFill>
                <a:latin typeface="Times New Roman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Times New Roman"/>
              </a:rPr>
              <a:t>01.12.2021</a:t>
            </a:r>
            <a:r>
              <a:rPr lang="ru-RU" dirty="0" smtClean="0">
                <a:solidFill>
                  <a:schemeClr val="tx1"/>
                </a:solidFill>
                <a:latin typeface="Times New Roman"/>
              </a:rPr>
              <a:t>.</a:t>
            </a:r>
            <a:endParaRPr lang="ru-RU" sz="1800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287587" y="2797175"/>
            <a:ext cx="6453187" cy="1497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9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just"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Увеличение объемов 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финансирования региональной программы газификации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Тверской области на социальную «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догазификацию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 для осуществления мероприятий по строительству сетей газораспределения до границ земельных участков граждан, без привлечения их средств.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84150" y="128588"/>
            <a:ext cx="720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4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29972" y="4806967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41539" y="149305"/>
            <a:ext cx="7974592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НОРМАТИВНЫЕ ПРАВОВЫЕ АКТЫ В СФЕРЕ ГАЗОСНАБЖЕНИЯ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1005799" y="843558"/>
            <a:ext cx="781467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indent="266700" algn="just">
              <a:buFontTx/>
              <a:buChar char="-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/>
                <a:ea typeface="Times New Roman"/>
              </a:rPr>
              <a:t>остановление </a:t>
            </a:r>
            <a:r>
              <a:rPr lang="ru-RU" dirty="0">
                <a:latin typeface="Times New Roman"/>
                <a:ea typeface="Times New Roman"/>
              </a:rPr>
              <a:t>Правительства Российской Федерации от 29.12.2000 </a:t>
            </a:r>
            <a:r>
              <a:rPr lang="ru-RU" dirty="0" smtClean="0">
                <a:latin typeface="Times New Roman"/>
                <a:ea typeface="Times New Roman"/>
              </a:rPr>
              <a:t/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№ 1021 </a:t>
            </a:r>
            <a:r>
              <a:rPr lang="ru-RU" dirty="0">
                <a:latin typeface="Times New Roman"/>
                <a:ea typeface="Times New Roman"/>
              </a:rPr>
              <a:t>«О государственном регулировании цен на газ, тарифов на услуги по его транспортировке и платы за технологическое присоединение газоиспользующего оборудования к газораспределительным сетям на территории Российской Федерации</a:t>
            </a:r>
            <a:r>
              <a:rPr lang="ru-RU" dirty="0" smtClean="0">
                <a:latin typeface="Times New Roman"/>
                <a:ea typeface="Times New Roman"/>
              </a:rPr>
              <a:t>». </a:t>
            </a:r>
          </a:p>
          <a:p>
            <a:pPr indent="266700" algn="just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Правительства Российской Федерации от 03.05.2001 № 335 «О порядке установления специальных надбавок к тарифам на транспортировку газа газораспределительными организациями для финансирования программ газификации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indent="266700" algn="just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Постановление Губернатора Тверской области от 13.02.2020 № 10-пг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«Об утверждении Региональной программы газификации жилищно-коммунального хозяйства, промышленных и иных организаций в Тверской области на 2020 – 2024 годы».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4746825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32186" y="128301"/>
            <a:ext cx="8063170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ФОРМИРОВАНИЕ РОЗНИЧНОЙ ЦЕНЫ НА ПРИРОДНЫЙ (СЕТЕВОЙ) ГАЗ ДЛЯ ЮРИДИЧЕСКИХ ЛИЦ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2186" y="128301"/>
            <a:ext cx="720000" cy="8864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54502" y="4423660"/>
            <a:ext cx="7540854" cy="646331"/>
          </a:xfrm>
          <a:prstGeom prst="rect">
            <a:avLst/>
          </a:prstGeom>
          <a:noFill/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Три составляющие розничной цены на природный газ утверждает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Федеральная антимонопольная служба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Флаг ФАС России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267396"/>
            <a:ext cx="936103" cy="7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65843328"/>
              </p:ext>
            </p:extLst>
          </p:nvPr>
        </p:nvGraphicFramePr>
        <p:xfrm>
          <a:off x="899592" y="824405"/>
          <a:ext cx="7830465" cy="3469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>
            <a:off x="4427345" y="1112753"/>
            <a:ext cx="341839" cy="6284169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5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731990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9008" y="128301"/>
            <a:ext cx="7783263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СОСТАВЛЯЮЩИЕ РОЗНИЧНЫХ ЦЕН НА ПРИРОДНЫЙ (СЕТЕВОЙ) ГАЗ ДЛЯ ЮРИДИЧЕСКИХ ЛИЦ, ДЕЙСТВУЮЩИЕ С 01.07.2021 ГОДА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79512" y="111487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5187265"/>
              </p:ext>
            </p:extLst>
          </p:nvPr>
        </p:nvGraphicFramePr>
        <p:xfrm>
          <a:off x="899512" y="663173"/>
          <a:ext cx="79208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65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47380" y="4731990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4617" y="149011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ОСНОВАНИЯ ДЛЯ ПЕРЕСМОТРА СПЕЦИАЛЬНОЙ НАДБАВКИ К ТАРИФУ НА ТРАНСПОРТИРОВКУ ПРИРОДНОГО (СЕТЕВОГО) ГАЗА С 01.10.2021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07504" y="84127"/>
            <a:ext cx="720000" cy="88648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37950" y="843558"/>
            <a:ext cx="7920959" cy="8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Специальная надбавка к тарифам на транспортировку природного газа рассчитывается в соответствии с объемом финансирования, предусмотренным региональной программой газификации региона</a:t>
            </a:r>
            <a:endParaRPr lang="ru-RU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4" y="1998670"/>
            <a:ext cx="806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Плановый объем программы газификации за счет средств специальной надбавки на 2021 год – 250 368,99 тыс. рублей, размер специальной надбавки:</a:t>
            </a:r>
          </a:p>
          <a:p>
            <a:pPr lvl="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 01.01.2021 по 30.06.2021 – 175,55 руб./1000 куб. м без НДС;</a:t>
            </a:r>
          </a:p>
          <a:p>
            <a:pPr lvl="0"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 01.07.2021 по 31.12.2021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180,81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руб./1000 куб. м без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НДС.</a:t>
            </a:r>
          </a:p>
          <a:p>
            <a:pPr lvl="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 Внесены изменения в программу газификации – дополнительное финансирование мероприятий по «догазификации» граждан – 26 973,01 тыс. рублей (всего по программе с учетом изменений: 277 342,0 тыс. рублей). Специальная надбавка с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01.12.2021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составит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276,52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руб./1000 куб. м без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НДС.</a:t>
            </a:r>
          </a:p>
        </p:txBody>
      </p:sp>
    </p:spTree>
    <p:extLst>
      <p:ext uri="{BB962C8B-B14F-4D97-AF65-F5344CB8AC3E}">
        <p14:creationId xmlns:p14="http://schemas.microsoft.com/office/powerpoint/2010/main" val="890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731990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5616" y="91660"/>
            <a:ext cx="7632928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(СЕТЕВОЙ) ГАЗ ДЛЯ ЮРИДИЧЕСКИХ ЛИЦ С 01.07.2021 ГОДА </a:t>
            </a:r>
            <a:endParaRPr lang="en-US" sz="17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79512" y="91660"/>
            <a:ext cx="720000" cy="8864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64288" y="68672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уб./1000 куб. м. без НДС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164668"/>
              </p:ext>
            </p:extLst>
          </p:nvPr>
        </p:nvGraphicFramePr>
        <p:xfrm>
          <a:off x="358185" y="963723"/>
          <a:ext cx="8390360" cy="417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00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55496" y="4731990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07504" y="56815"/>
            <a:ext cx="720000" cy="88648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63101" y="56815"/>
            <a:ext cx="7992888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ГАЗ ДЛЯ ЮРИДИЧЕСКИХ ЛИЦ С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01.12.2021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 С УЧЕТОМ РОСТА СПЕЦНАДБАВКИ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62672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уб./1000 куб. м. без НДС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Диаграмма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81413"/>
              </p:ext>
            </p:extLst>
          </p:nvPr>
        </p:nvGraphicFramePr>
        <p:xfrm>
          <a:off x="151440" y="777054"/>
          <a:ext cx="8704550" cy="449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2463" y="145514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5643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6880" y="130125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5912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7547" y="117052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6355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520" y="119793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6395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8224" y="112841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6493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26428" y="10923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6528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454749" y="1403377"/>
            <a:ext cx="232274" cy="28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2463" y="1170521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+1,8%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2651569" y="1249102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4812" y="1059438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+1,7%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1917" y="903722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2520" y="893522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5591" y="851415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3851920" y="1125800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5153496" y="1037869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6338951" y="1088486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7524406" y="1139103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26428" y="893521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49955" y="4709687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87623" y="303498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ТВЕРСКОЙ 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331640" y="3147814"/>
            <a:ext cx="3969860" cy="15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РЭК Тверской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</a:t>
            </a:r>
            <a:r>
              <a:rPr lang="ru-RU" altLang="ru-RU" sz="13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пр-кт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Победы,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32 81 60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RoshchinKS@tverreg.ru</a:t>
            </a:r>
            <a:endParaRPr lang="ru-RU" altLang="ru-RU" sz="13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ГУ РЭК Тверской области К.С. Рощин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38836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9921</TotalTime>
  <Words>550</Words>
  <Application>Microsoft Office PowerPoint</Application>
  <PresentationFormat>Экран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Тема Office</vt:lpstr>
      <vt:lpstr>О пересмотре специальной надбавки к тарифам на транспортировку природного газа для юридических лиц Тверской области с учетом увеличения объемом финансирования региональной программы газификации с 01.12.2021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ИНВЕСТИЦИОННАЯ ПРОГРАММА  ООО «ЭНЕРГОПРОМ»</dc:title>
  <dc:creator>Наталья Витальевна Краснопеева</dc:creator>
  <cp:lastModifiedBy>Кирилл Рощин</cp:lastModifiedBy>
  <cp:revision>443</cp:revision>
  <cp:lastPrinted>2021-09-23T09:08:27Z</cp:lastPrinted>
  <dcterms:created xsi:type="dcterms:W3CDTF">2017-10-06T10:56:33Z</dcterms:created>
  <dcterms:modified xsi:type="dcterms:W3CDTF">2021-11-29T16:24:56Z</dcterms:modified>
</cp:coreProperties>
</file>