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1" r:id="rId8"/>
    <p:sldId id="263" r:id="rId9"/>
    <p:sldId id="264" r:id="rId10"/>
    <p:sldId id="265" r:id="rId11"/>
  </p:sldIdLst>
  <p:sldSz cx="9144000" cy="5143500" type="screen16x9"/>
  <p:notesSz cx="6797675" cy="9929813"/>
  <p:defaultTextStyle>
    <a:defPPr lvl="0">
      <a:defRPr lang="ru-RU"/>
    </a:defPPr>
    <a:lvl1pPr lvl="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6DB23FCE-2DCD-4C25-AFF9-C21675D400CB}"/>
              </a:ext>
            </a:extLst>
          </p:cNvPr>
          <p:cNvSpPr>
            <a:spLocks noGrp="1"/>
          </p:cNvSpPr>
          <p:nvPr>
            <p:ph type="hdr" sz="quarter"/>
          </p:nvPr>
        </p:nvSpPr>
        <p:spPr>
          <a:xfrm>
            <a:off x="0" y="0"/>
            <a:ext cx="2943863" cy="496412"/>
          </a:xfrm>
          <a:prstGeom prst="rect">
            <a:avLst/>
          </a:prstGeom>
        </p:spPr>
        <p:txBody>
          <a:bodyPr vert="horz" lIns="92008" tIns="46004" rIns="92008" bIns="46004" rtlCol="0"/>
          <a:lstStyle>
            <a:lvl1pPr algn="l" eaLnBrk="1" fontAlgn="auto" hangingPunct="1">
              <a:spcBef>
                <a:spcPts val="0"/>
              </a:spcBef>
              <a:spcAft>
                <a:spcPts val="0"/>
              </a:spcAft>
              <a:defRPr sz="1200">
                <a:latin typeface="+mn-lt"/>
                <a:cs typeface="+mn-cs"/>
              </a:defRPr>
            </a:lvl1pPr>
          </a:lstStyle>
          <a:p>
            <a:pPr>
              <a:defRPr/>
            </a:pPr>
            <a:endParaRPr lang="ru-RU"/>
          </a:p>
        </p:txBody>
      </p:sp>
      <p:sp>
        <p:nvSpPr>
          <p:cNvPr id="3" name="Дата 2">
            <a:extLst>
              <a:ext uri="{FF2B5EF4-FFF2-40B4-BE49-F238E27FC236}">
                <a16:creationId xmlns:a16="http://schemas.microsoft.com/office/drawing/2014/main" id="{C23E1801-BE25-4C37-8D4D-9C53041D4A63}"/>
              </a:ext>
            </a:extLst>
          </p:cNvPr>
          <p:cNvSpPr>
            <a:spLocks noGrp="1"/>
          </p:cNvSpPr>
          <p:nvPr>
            <p:ph type="dt" idx="1"/>
          </p:nvPr>
        </p:nvSpPr>
        <p:spPr>
          <a:xfrm>
            <a:off x="3852227" y="0"/>
            <a:ext cx="2943863" cy="496412"/>
          </a:xfrm>
          <a:prstGeom prst="rect">
            <a:avLst/>
          </a:prstGeom>
        </p:spPr>
        <p:txBody>
          <a:bodyPr vert="horz" lIns="92008" tIns="46004" rIns="92008" bIns="46004" rtlCol="0"/>
          <a:lstStyle>
            <a:lvl1pPr algn="r" eaLnBrk="1" fontAlgn="auto" hangingPunct="1">
              <a:spcBef>
                <a:spcPts val="0"/>
              </a:spcBef>
              <a:spcAft>
                <a:spcPts val="0"/>
              </a:spcAft>
              <a:defRPr sz="1200">
                <a:latin typeface="+mn-lt"/>
                <a:cs typeface="+mn-cs"/>
              </a:defRPr>
            </a:lvl1pPr>
          </a:lstStyle>
          <a:p>
            <a:pPr>
              <a:defRPr/>
            </a:pPr>
            <a:fld id="{2F749083-7F03-4AE0-838E-A4BB9E28C759}" type="datetimeFigureOut">
              <a:rPr lang="ru-RU"/>
              <a:pPr>
                <a:defRPr/>
              </a:pPr>
              <a:t>22.09.2021</a:t>
            </a:fld>
            <a:endParaRPr lang="ru-RU" dirty="0"/>
          </a:p>
        </p:txBody>
      </p:sp>
      <p:sp>
        <p:nvSpPr>
          <p:cNvPr id="4" name="Образ слайда 3">
            <a:extLst>
              <a:ext uri="{FF2B5EF4-FFF2-40B4-BE49-F238E27FC236}">
                <a16:creationId xmlns:a16="http://schemas.microsoft.com/office/drawing/2014/main" id="{5C92E9C1-4A62-4594-90E7-F3E6C338C8AE}"/>
              </a:ext>
            </a:extLst>
          </p:cNvPr>
          <p:cNvSpPr>
            <a:spLocks noGrp="1" noRot="1" noChangeAspect="1"/>
          </p:cNvSpPr>
          <p:nvPr>
            <p:ph type="sldImg" idx="2"/>
          </p:nvPr>
        </p:nvSpPr>
        <p:spPr>
          <a:xfrm>
            <a:off x="87313" y="744538"/>
            <a:ext cx="6623050" cy="3725862"/>
          </a:xfrm>
          <a:prstGeom prst="rect">
            <a:avLst/>
          </a:prstGeom>
          <a:noFill/>
          <a:ln w="12700">
            <a:solidFill>
              <a:prstClr val="black"/>
            </a:solidFill>
          </a:ln>
        </p:spPr>
        <p:txBody>
          <a:bodyPr vert="horz" lIns="92008" tIns="46004" rIns="92008" bIns="46004" rtlCol="0" anchor="ctr"/>
          <a:lstStyle/>
          <a:p>
            <a:pPr lvl="0"/>
            <a:endParaRPr lang="ru-RU" noProof="0" dirty="0"/>
          </a:p>
        </p:txBody>
      </p:sp>
      <p:sp>
        <p:nvSpPr>
          <p:cNvPr id="5" name="Заметки 4">
            <a:extLst>
              <a:ext uri="{FF2B5EF4-FFF2-40B4-BE49-F238E27FC236}">
                <a16:creationId xmlns:a16="http://schemas.microsoft.com/office/drawing/2014/main" id="{9B393645-13C9-4919-886A-9217C0F8AE61}"/>
              </a:ext>
            </a:extLst>
          </p:cNvPr>
          <p:cNvSpPr>
            <a:spLocks noGrp="1"/>
          </p:cNvSpPr>
          <p:nvPr>
            <p:ph type="body" sz="quarter" idx="3"/>
          </p:nvPr>
        </p:nvSpPr>
        <p:spPr>
          <a:xfrm>
            <a:off x="680085" y="4718289"/>
            <a:ext cx="5437506" cy="4467701"/>
          </a:xfrm>
          <a:prstGeom prst="rect">
            <a:avLst/>
          </a:prstGeom>
        </p:spPr>
        <p:txBody>
          <a:bodyPr vert="horz" lIns="92008" tIns="46004" rIns="92008" bIns="46004"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a:extLst>
              <a:ext uri="{FF2B5EF4-FFF2-40B4-BE49-F238E27FC236}">
                <a16:creationId xmlns:a16="http://schemas.microsoft.com/office/drawing/2014/main" id="{3328EB4E-A5D4-48FE-8EC2-15B0E370745E}"/>
              </a:ext>
            </a:extLst>
          </p:cNvPr>
          <p:cNvSpPr>
            <a:spLocks noGrp="1"/>
          </p:cNvSpPr>
          <p:nvPr>
            <p:ph type="ftr" sz="quarter" idx="4"/>
          </p:nvPr>
        </p:nvSpPr>
        <p:spPr>
          <a:xfrm>
            <a:off x="0" y="9431816"/>
            <a:ext cx="2943863" cy="496411"/>
          </a:xfrm>
          <a:prstGeom prst="rect">
            <a:avLst/>
          </a:prstGeom>
        </p:spPr>
        <p:txBody>
          <a:bodyPr vert="horz" lIns="92008" tIns="46004" rIns="92008" bIns="46004" rtlCol="0" anchor="b"/>
          <a:lstStyle>
            <a:lvl1pPr algn="l" eaLnBrk="1" fontAlgn="auto" hangingPunct="1">
              <a:spcBef>
                <a:spcPts val="0"/>
              </a:spcBef>
              <a:spcAft>
                <a:spcPts val="0"/>
              </a:spcAft>
              <a:defRPr sz="1200">
                <a:latin typeface="+mn-lt"/>
                <a:cs typeface="+mn-cs"/>
              </a:defRPr>
            </a:lvl1pPr>
          </a:lstStyle>
          <a:p>
            <a:pPr>
              <a:defRPr/>
            </a:pPr>
            <a:endParaRPr lang="ru-RU"/>
          </a:p>
        </p:txBody>
      </p:sp>
      <p:sp>
        <p:nvSpPr>
          <p:cNvPr id="7" name="Номер слайда 6">
            <a:extLst>
              <a:ext uri="{FF2B5EF4-FFF2-40B4-BE49-F238E27FC236}">
                <a16:creationId xmlns:a16="http://schemas.microsoft.com/office/drawing/2014/main" id="{55631146-08D8-450E-8CAE-2F879B995EFA}"/>
              </a:ext>
            </a:extLst>
          </p:cNvPr>
          <p:cNvSpPr>
            <a:spLocks noGrp="1"/>
          </p:cNvSpPr>
          <p:nvPr>
            <p:ph type="sldNum" sz="quarter" idx="5"/>
          </p:nvPr>
        </p:nvSpPr>
        <p:spPr>
          <a:xfrm>
            <a:off x="3852227" y="9431816"/>
            <a:ext cx="2943863" cy="496411"/>
          </a:xfrm>
          <a:prstGeom prst="rect">
            <a:avLst/>
          </a:prstGeom>
        </p:spPr>
        <p:txBody>
          <a:bodyPr vert="horz" wrap="square" lIns="92008" tIns="46004" rIns="92008" bIns="46004" numCol="1" anchor="b" anchorCtr="0" compatLnSpc="1">
            <a:prstTxWarp prst="textNoShape">
              <a:avLst/>
            </a:prstTxWarp>
          </a:bodyPr>
          <a:lstStyle>
            <a:lvl1pPr algn="r" eaLnBrk="1" hangingPunct="1">
              <a:defRPr sz="1200"/>
            </a:lvl1pPr>
          </a:lstStyle>
          <a:p>
            <a:fld id="{988033C5-647F-4CE1-B362-8D5B21030246}" type="slidenum">
              <a:rPr lang="ru-RU" altLang="ru-RU"/>
              <a:pPr/>
              <a:t>‹#›</a:t>
            </a:fld>
            <a:endParaRPr lang="ru-RU" altLang="ru-RU"/>
          </a:p>
        </p:txBody>
      </p:sp>
    </p:spTree>
    <p:extLst>
      <p:ext uri="{BB962C8B-B14F-4D97-AF65-F5344CB8AC3E}">
        <p14:creationId xmlns:p14="http://schemas.microsoft.com/office/powerpoint/2010/main" val="2315398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Образ слайда 1">
            <a:extLst>
              <a:ext uri="{FF2B5EF4-FFF2-40B4-BE49-F238E27FC236}">
                <a16:creationId xmlns:a16="http://schemas.microsoft.com/office/drawing/2014/main" id="{114319BE-B53D-4E90-B02F-82BBCB6B73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Заметки 2">
            <a:extLst>
              <a:ext uri="{FF2B5EF4-FFF2-40B4-BE49-F238E27FC236}">
                <a16:creationId xmlns:a16="http://schemas.microsoft.com/office/drawing/2014/main" id="{497BF2F6-C341-41D9-B460-2E5691640C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a:p>
        </p:txBody>
      </p:sp>
      <p:sp>
        <p:nvSpPr>
          <p:cNvPr id="4100" name="Номер слайда 3">
            <a:extLst>
              <a:ext uri="{FF2B5EF4-FFF2-40B4-BE49-F238E27FC236}">
                <a16:creationId xmlns:a16="http://schemas.microsoft.com/office/drawing/2014/main" id="{40977419-21DD-47A3-97DF-A532464CA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058" indent="-283822">
              <a:defRPr>
                <a:solidFill>
                  <a:schemeClr val="tx1"/>
                </a:solidFill>
                <a:latin typeface="Calibri" panose="020F0502020204030204" pitchFamily="34" charset="0"/>
                <a:cs typeface="Arial" panose="020B0604020202020204" pitchFamily="34" charset="0"/>
              </a:defRPr>
            </a:lvl2pPr>
            <a:lvl3pPr marL="1143214" indent="-226741">
              <a:defRPr>
                <a:solidFill>
                  <a:schemeClr val="tx1"/>
                </a:solidFill>
                <a:latin typeface="Calibri" panose="020F0502020204030204" pitchFamily="34" charset="0"/>
                <a:cs typeface="Arial" panose="020B0604020202020204" pitchFamily="34" charset="0"/>
              </a:defRPr>
            </a:lvl3pPr>
            <a:lvl4pPr marL="1601451" indent="-226741">
              <a:defRPr>
                <a:solidFill>
                  <a:schemeClr val="tx1"/>
                </a:solidFill>
                <a:latin typeface="Calibri" panose="020F0502020204030204" pitchFamily="34" charset="0"/>
                <a:cs typeface="Arial" panose="020B0604020202020204" pitchFamily="34" charset="0"/>
              </a:defRPr>
            </a:lvl4pPr>
            <a:lvl5pPr marL="2061274" indent="-226741">
              <a:defRPr>
                <a:solidFill>
                  <a:schemeClr val="tx1"/>
                </a:solidFill>
                <a:latin typeface="Calibri" panose="020F0502020204030204" pitchFamily="34" charset="0"/>
                <a:cs typeface="Arial" panose="020B0604020202020204" pitchFamily="34" charset="0"/>
              </a:defRPr>
            </a:lvl5pPr>
            <a:lvl6pPr marL="2517925" indent="-226741"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4576" indent="-226741"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31228" indent="-226741"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7879" indent="-226741"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D104F47-8216-423A-B04B-D84F9188C9C2}" type="slidenum">
              <a:rPr lang="ru-RU" altLang="ru-RU"/>
              <a:pPr/>
              <a:t>1</a:t>
            </a:fld>
            <a:endParaRPr lang="ru-RU" altLang="ru-RU"/>
          </a:p>
        </p:txBody>
      </p:sp>
    </p:spTree>
    <p:extLst>
      <p:ext uri="{BB962C8B-B14F-4D97-AF65-F5344CB8AC3E}">
        <p14:creationId xmlns:p14="http://schemas.microsoft.com/office/powerpoint/2010/main" val="191807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17938" y="9428163"/>
            <a:ext cx="2917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6" tIns="46105" rIns="92206" bIns="46105" anchor="b"/>
          <a:lstStyle>
            <a:lvl1pPr defTabSz="906463">
              <a:defRPr>
                <a:solidFill>
                  <a:schemeClr val="tx1"/>
                </a:solidFill>
                <a:latin typeface="Calibri" panose="020F0502020204030204" pitchFamily="34" charset="0"/>
                <a:cs typeface="Arial" panose="020B0604020202020204" pitchFamily="34" charset="0"/>
              </a:defRPr>
            </a:lvl1pPr>
            <a:lvl2pPr marL="742950" indent="-285750" defTabSz="906463">
              <a:defRPr>
                <a:solidFill>
                  <a:schemeClr val="tx1"/>
                </a:solidFill>
                <a:latin typeface="Calibri" panose="020F0502020204030204" pitchFamily="34" charset="0"/>
                <a:cs typeface="Arial" panose="020B0604020202020204" pitchFamily="34" charset="0"/>
              </a:defRPr>
            </a:lvl2pPr>
            <a:lvl3pPr marL="1143000" indent="-228600" defTabSz="906463">
              <a:defRPr>
                <a:solidFill>
                  <a:schemeClr val="tx1"/>
                </a:solidFill>
                <a:latin typeface="Calibri" panose="020F0502020204030204" pitchFamily="34" charset="0"/>
                <a:cs typeface="Arial" panose="020B0604020202020204" pitchFamily="34" charset="0"/>
              </a:defRPr>
            </a:lvl3pPr>
            <a:lvl4pPr marL="1600200" indent="-228600" defTabSz="906463">
              <a:defRPr>
                <a:solidFill>
                  <a:schemeClr val="tx1"/>
                </a:solidFill>
                <a:latin typeface="Calibri" panose="020F0502020204030204" pitchFamily="34" charset="0"/>
                <a:cs typeface="Arial" panose="020B0604020202020204" pitchFamily="34" charset="0"/>
              </a:defRPr>
            </a:lvl4pPr>
            <a:lvl5pPr marL="2057400" indent="-228600" defTabSz="906463">
              <a:defRPr>
                <a:solidFill>
                  <a:schemeClr val="tx1"/>
                </a:solidFill>
                <a:latin typeface="Calibri" panose="020F0502020204030204" pitchFamily="34" charset="0"/>
                <a:cs typeface="Arial" panose="020B0604020202020204" pitchFamily="34" charset="0"/>
              </a:defRPr>
            </a:lvl5pPr>
            <a:lvl6pPr marL="25146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6F3CAE61-667F-408B-9221-E3A0961FE4A6}" type="slidenum">
              <a:rPr lang="ru-RU" altLang="ru-RU" sz="1200" b="1">
                <a:solidFill>
                  <a:srgbClr val="000000"/>
                </a:solidFill>
                <a:latin typeface="Arial" panose="020B0604020202020204" pitchFamily="34" charset="0"/>
              </a:rPr>
              <a:pPr algn="r"/>
              <a:t>2</a:t>
            </a:fld>
            <a:endParaRPr lang="ru-RU" altLang="ru-RU" sz="1200" b="1">
              <a:solidFill>
                <a:srgbClr val="000000"/>
              </a:solidFill>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xfrm>
            <a:off x="65088" y="747713"/>
            <a:ext cx="6615112" cy="3721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xfrm>
            <a:off x="674688" y="4716463"/>
            <a:ext cx="5389562" cy="446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206" tIns="46105" rIns="92206" bIns="46105" numCol="1" anchor="t" anchorCtr="0" compatLnSpc="1">
            <a:prstTxWarp prst="textNoShape">
              <a:avLst/>
            </a:prstTxWarp>
          </a:bodyPr>
          <a:lstStyle/>
          <a:p>
            <a:pPr eaLnBrk="1" hangingPunct="1"/>
            <a:endParaRPr lang="en-US" altLang="ru-RU">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11429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17938" y="9428163"/>
            <a:ext cx="2917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6" tIns="46105" rIns="92206" bIns="46105" anchor="b"/>
          <a:lstStyle>
            <a:lvl1pPr defTabSz="906463">
              <a:defRPr>
                <a:solidFill>
                  <a:schemeClr val="tx1"/>
                </a:solidFill>
                <a:latin typeface="Calibri" panose="020F0502020204030204" pitchFamily="34" charset="0"/>
                <a:cs typeface="Arial" panose="020B0604020202020204" pitchFamily="34" charset="0"/>
              </a:defRPr>
            </a:lvl1pPr>
            <a:lvl2pPr marL="742950" indent="-285750" defTabSz="906463">
              <a:defRPr>
                <a:solidFill>
                  <a:schemeClr val="tx1"/>
                </a:solidFill>
                <a:latin typeface="Calibri" panose="020F0502020204030204" pitchFamily="34" charset="0"/>
                <a:cs typeface="Arial" panose="020B0604020202020204" pitchFamily="34" charset="0"/>
              </a:defRPr>
            </a:lvl2pPr>
            <a:lvl3pPr marL="1143000" indent="-228600" defTabSz="906463">
              <a:defRPr>
                <a:solidFill>
                  <a:schemeClr val="tx1"/>
                </a:solidFill>
                <a:latin typeface="Calibri" panose="020F0502020204030204" pitchFamily="34" charset="0"/>
                <a:cs typeface="Arial" panose="020B0604020202020204" pitchFamily="34" charset="0"/>
              </a:defRPr>
            </a:lvl3pPr>
            <a:lvl4pPr marL="1600200" indent="-228600" defTabSz="906463">
              <a:defRPr>
                <a:solidFill>
                  <a:schemeClr val="tx1"/>
                </a:solidFill>
                <a:latin typeface="Calibri" panose="020F0502020204030204" pitchFamily="34" charset="0"/>
                <a:cs typeface="Arial" panose="020B0604020202020204" pitchFamily="34" charset="0"/>
              </a:defRPr>
            </a:lvl4pPr>
            <a:lvl5pPr marL="2057400" indent="-228600" defTabSz="906463">
              <a:defRPr>
                <a:solidFill>
                  <a:schemeClr val="tx1"/>
                </a:solidFill>
                <a:latin typeface="Calibri" panose="020F0502020204030204" pitchFamily="34" charset="0"/>
                <a:cs typeface="Arial" panose="020B0604020202020204" pitchFamily="34" charset="0"/>
              </a:defRPr>
            </a:lvl5pPr>
            <a:lvl6pPr marL="25146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064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E20290B8-F139-4D9F-AF3E-7FFFE7947060}" type="slidenum">
              <a:rPr lang="ru-RU" altLang="ru-RU" sz="1200" b="1">
                <a:solidFill>
                  <a:srgbClr val="000000"/>
                </a:solidFill>
                <a:latin typeface="Arial" panose="020B0604020202020204" pitchFamily="34" charset="0"/>
              </a:rPr>
              <a:pPr algn="r"/>
              <a:t>7</a:t>
            </a:fld>
            <a:endParaRPr lang="ru-RU" altLang="ru-RU" sz="1200" b="1">
              <a:solidFill>
                <a:srgbClr val="000000"/>
              </a:solidFill>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xfrm>
            <a:off x="65088" y="747713"/>
            <a:ext cx="6615112" cy="3721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xfrm>
            <a:off x="674688" y="4716463"/>
            <a:ext cx="5389562" cy="446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206" tIns="46105" rIns="92206" bIns="46105" numCol="1" anchor="t" anchorCtr="0" compatLnSpc="1">
            <a:prstTxWarp prst="textNoShape">
              <a:avLst/>
            </a:prstTxWarp>
          </a:bodyPr>
          <a:lstStyle/>
          <a:p>
            <a:pPr eaLnBrk="1" hangingPunct="1"/>
            <a:endParaRPr lang="en-US" altLang="ru-RU">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19665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a:extLst>
              <a:ext uri="{FF2B5EF4-FFF2-40B4-BE49-F238E27FC236}">
                <a16:creationId xmlns:a16="http://schemas.microsoft.com/office/drawing/2014/main" id="{68183269-BAF3-424C-9B80-86478A50E3E9}"/>
              </a:ext>
            </a:extLst>
          </p:cNvPr>
          <p:cNvSpPr>
            <a:spLocks noGrp="1"/>
          </p:cNvSpPr>
          <p:nvPr>
            <p:ph type="dt" sz="half" idx="10"/>
          </p:nvPr>
        </p:nvSpPr>
        <p:spPr/>
        <p:txBody>
          <a:bodyPr/>
          <a:lstStyle>
            <a:lvl1pPr>
              <a:defRPr/>
            </a:lvl1pPr>
          </a:lstStyle>
          <a:p>
            <a:pPr>
              <a:defRPr/>
            </a:pPr>
            <a:fld id="{D39A11C2-6F00-4144-B8A6-0C7CF005DC05}"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AD81F008-5906-4E2D-A643-68CB5A9CE665}"/>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B045CD2D-3B9A-4F80-9FDB-B35DABFFBC3D}"/>
              </a:ext>
            </a:extLst>
          </p:cNvPr>
          <p:cNvSpPr>
            <a:spLocks noGrp="1"/>
          </p:cNvSpPr>
          <p:nvPr>
            <p:ph type="sldNum" sz="quarter" idx="12"/>
          </p:nvPr>
        </p:nvSpPr>
        <p:spPr/>
        <p:txBody>
          <a:bodyPr/>
          <a:lstStyle>
            <a:lvl1pPr>
              <a:defRPr/>
            </a:lvl1pPr>
          </a:lstStyle>
          <a:p>
            <a:fld id="{51438EC6-2111-49F0-952B-847139934C48}" type="slidenum">
              <a:rPr lang="ru-RU" altLang="ru-RU"/>
              <a:pPr/>
              <a:t>‹#›</a:t>
            </a:fld>
            <a:endParaRPr lang="ru-RU" altLang="ru-RU"/>
          </a:p>
        </p:txBody>
      </p:sp>
    </p:spTree>
    <p:extLst>
      <p:ext uri="{BB962C8B-B14F-4D97-AF65-F5344CB8AC3E}">
        <p14:creationId xmlns:p14="http://schemas.microsoft.com/office/powerpoint/2010/main" val="33995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D14FFC-EEB7-41D6-8719-A224ABACFD60}"/>
              </a:ext>
            </a:extLst>
          </p:cNvPr>
          <p:cNvSpPr>
            <a:spLocks noGrp="1"/>
          </p:cNvSpPr>
          <p:nvPr>
            <p:ph type="dt" sz="half" idx="10"/>
          </p:nvPr>
        </p:nvSpPr>
        <p:spPr/>
        <p:txBody>
          <a:bodyPr/>
          <a:lstStyle>
            <a:lvl1pPr>
              <a:defRPr/>
            </a:lvl1pPr>
          </a:lstStyle>
          <a:p>
            <a:pPr>
              <a:defRPr/>
            </a:pPr>
            <a:fld id="{C2C24270-C89F-4FA8-9BE0-859507DB598D}"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730878CF-2B5C-42D5-A6DF-D28E11D71308}"/>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DBF1A30D-3855-4816-AFC4-0517D32CBB25}"/>
              </a:ext>
            </a:extLst>
          </p:cNvPr>
          <p:cNvSpPr>
            <a:spLocks noGrp="1"/>
          </p:cNvSpPr>
          <p:nvPr>
            <p:ph type="sldNum" sz="quarter" idx="12"/>
          </p:nvPr>
        </p:nvSpPr>
        <p:spPr/>
        <p:txBody>
          <a:bodyPr/>
          <a:lstStyle>
            <a:lvl1pPr>
              <a:defRPr/>
            </a:lvl1pPr>
          </a:lstStyle>
          <a:p>
            <a:fld id="{B01CF4AC-0F46-4688-B4F5-CF9368055D58}" type="slidenum">
              <a:rPr lang="ru-RU" altLang="ru-RU"/>
              <a:pPr/>
              <a:t>‹#›</a:t>
            </a:fld>
            <a:endParaRPr lang="ru-RU" altLang="ru-RU"/>
          </a:p>
        </p:txBody>
      </p:sp>
    </p:spTree>
    <p:extLst>
      <p:ext uri="{BB962C8B-B14F-4D97-AF65-F5344CB8AC3E}">
        <p14:creationId xmlns:p14="http://schemas.microsoft.com/office/powerpoint/2010/main" val="382869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154781"/>
            <a:ext cx="2057400" cy="329088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154781"/>
            <a:ext cx="6019800" cy="329088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CB0FD2-976B-452A-B690-373F395EE3ED}"/>
              </a:ext>
            </a:extLst>
          </p:cNvPr>
          <p:cNvSpPr>
            <a:spLocks noGrp="1"/>
          </p:cNvSpPr>
          <p:nvPr>
            <p:ph type="dt" sz="half" idx="10"/>
          </p:nvPr>
        </p:nvSpPr>
        <p:spPr/>
        <p:txBody>
          <a:bodyPr/>
          <a:lstStyle>
            <a:lvl1pPr>
              <a:defRPr/>
            </a:lvl1pPr>
          </a:lstStyle>
          <a:p>
            <a:pPr>
              <a:defRPr/>
            </a:pPr>
            <a:fld id="{0F8D35E2-E187-482F-8E87-1A44A7030CC3}"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C10E83CB-6FFC-498D-BE7A-5B6AE7A2FFD9}"/>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98133F2A-8C4C-4484-A048-DDE071535793}"/>
              </a:ext>
            </a:extLst>
          </p:cNvPr>
          <p:cNvSpPr>
            <a:spLocks noGrp="1"/>
          </p:cNvSpPr>
          <p:nvPr>
            <p:ph type="sldNum" sz="quarter" idx="12"/>
          </p:nvPr>
        </p:nvSpPr>
        <p:spPr/>
        <p:txBody>
          <a:bodyPr/>
          <a:lstStyle>
            <a:lvl1pPr>
              <a:defRPr/>
            </a:lvl1pPr>
          </a:lstStyle>
          <a:p>
            <a:fld id="{7BBAF1D3-C839-443A-9BCB-5126B9D80EBC}" type="slidenum">
              <a:rPr lang="ru-RU" altLang="ru-RU"/>
              <a:pPr/>
              <a:t>‹#›</a:t>
            </a:fld>
            <a:endParaRPr lang="ru-RU" altLang="ru-RU"/>
          </a:p>
        </p:txBody>
      </p:sp>
    </p:spTree>
    <p:extLst>
      <p:ext uri="{BB962C8B-B14F-4D97-AF65-F5344CB8AC3E}">
        <p14:creationId xmlns:p14="http://schemas.microsoft.com/office/powerpoint/2010/main" val="21841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C25C141-1CFB-433D-B2AF-3576FC891DB5}"/>
              </a:ext>
            </a:extLst>
          </p:cNvPr>
          <p:cNvSpPr>
            <a:spLocks noGrp="1"/>
          </p:cNvSpPr>
          <p:nvPr>
            <p:ph type="dt" sz="half" idx="10"/>
          </p:nvPr>
        </p:nvSpPr>
        <p:spPr/>
        <p:txBody>
          <a:bodyPr/>
          <a:lstStyle>
            <a:lvl1pPr>
              <a:defRPr/>
            </a:lvl1pPr>
          </a:lstStyle>
          <a:p>
            <a:pPr>
              <a:defRPr/>
            </a:pPr>
            <a:fld id="{F4B07DBB-8447-421C-9C74-44BA52FA2726}"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4A30251A-AE64-463C-A9EA-5EE068A63CD1}"/>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0DCBFE3D-7300-49A4-8A5E-0ACF0ED17DC8}"/>
              </a:ext>
            </a:extLst>
          </p:cNvPr>
          <p:cNvSpPr>
            <a:spLocks noGrp="1"/>
          </p:cNvSpPr>
          <p:nvPr>
            <p:ph type="sldNum" sz="quarter" idx="12"/>
          </p:nvPr>
        </p:nvSpPr>
        <p:spPr/>
        <p:txBody>
          <a:bodyPr/>
          <a:lstStyle>
            <a:lvl1pPr>
              <a:defRPr/>
            </a:lvl1pPr>
          </a:lstStyle>
          <a:p>
            <a:fld id="{8C988CD5-1DDA-41CB-82CB-F4096098992E}" type="slidenum">
              <a:rPr lang="ru-RU" altLang="ru-RU"/>
              <a:pPr/>
              <a:t>‹#›</a:t>
            </a:fld>
            <a:endParaRPr lang="ru-RU" altLang="ru-RU"/>
          </a:p>
        </p:txBody>
      </p:sp>
    </p:spTree>
    <p:extLst>
      <p:ext uri="{BB962C8B-B14F-4D97-AF65-F5344CB8AC3E}">
        <p14:creationId xmlns:p14="http://schemas.microsoft.com/office/powerpoint/2010/main" val="327498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7AC57DF-FF38-4F80-A8CF-F2BFD864AFD2}"/>
              </a:ext>
            </a:extLst>
          </p:cNvPr>
          <p:cNvSpPr>
            <a:spLocks noGrp="1"/>
          </p:cNvSpPr>
          <p:nvPr>
            <p:ph type="dt" sz="half" idx="10"/>
          </p:nvPr>
        </p:nvSpPr>
        <p:spPr/>
        <p:txBody>
          <a:bodyPr/>
          <a:lstStyle>
            <a:lvl1pPr>
              <a:defRPr/>
            </a:lvl1pPr>
          </a:lstStyle>
          <a:p>
            <a:pPr>
              <a:defRPr/>
            </a:pPr>
            <a:fld id="{90CCCF31-AE64-4F46-BA3C-7EE519BC32E6}"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7C34B808-2D2C-4688-A8E4-71F2E5269252}"/>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992F24A3-4725-4EF7-AD24-10984F8D766A}"/>
              </a:ext>
            </a:extLst>
          </p:cNvPr>
          <p:cNvSpPr>
            <a:spLocks noGrp="1"/>
          </p:cNvSpPr>
          <p:nvPr>
            <p:ph type="sldNum" sz="quarter" idx="12"/>
          </p:nvPr>
        </p:nvSpPr>
        <p:spPr/>
        <p:txBody>
          <a:bodyPr/>
          <a:lstStyle>
            <a:lvl1pPr>
              <a:defRPr/>
            </a:lvl1pPr>
          </a:lstStyle>
          <a:p>
            <a:fld id="{F2F46F55-4107-42BF-8BBE-B9AE8F823A30}" type="slidenum">
              <a:rPr lang="ru-RU" altLang="ru-RU"/>
              <a:pPr/>
              <a:t>‹#›</a:t>
            </a:fld>
            <a:endParaRPr lang="ru-RU" altLang="ru-RU"/>
          </a:p>
        </p:txBody>
      </p:sp>
    </p:spTree>
    <p:extLst>
      <p:ext uri="{BB962C8B-B14F-4D97-AF65-F5344CB8AC3E}">
        <p14:creationId xmlns:p14="http://schemas.microsoft.com/office/powerpoint/2010/main" val="427587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a:extLst>
              <a:ext uri="{FF2B5EF4-FFF2-40B4-BE49-F238E27FC236}">
                <a16:creationId xmlns:a16="http://schemas.microsoft.com/office/drawing/2014/main" id="{A015FA52-189E-4071-8A3C-701E170466CA}"/>
              </a:ext>
            </a:extLst>
          </p:cNvPr>
          <p:cNvSpPr>
            <a:spLocks noGrp="1"/>
          </p:cNvSpPr>
          <p:nvPr>
            <p:ph type="dt" sz="half" idx="10"/>
          </p:nvPr>
        </p:nvSpPr>
        <p:spPr/>
        <p:txBody>
          <a:bodyPr/>
          <a:lstStyle>
            <a:lvl1pPr>
              <a:defRPr/>
            </a:lvl1pPr>
          </a:lstStyle>
          <a:p>
            <a:pPr>
              <a:defRPr/>
            </a:pPr>
            <a:fld id="{1C1DC76A-0810-45C3-B446-16CEA04B8A68}" type="datetime1">
              <a:rPr lang="ru-RU" smtClean="0"/>
              <a:t>22.09.2021</a:t>
            </a:fld>
            <a:endParaRPr lang="ru-RU" dirty="0"/>
          </a:p>
        </p:txBody>
      </p:sp>
      <p:sp>
        <p:nvSpPr>
          <p:cNvPr id="6" name="Нижний колонтитул 4">
            <a:extLst>
              <a:ext uri="{FF2B5EF4-FFF2-40B4-BE49-F238E27FC236}">
                <a16:creationId xmlns:a16="http://schemas.microsoft.com/office/drawing/2014/main" id="{5C7EFFAC-162D-4B46-92FA-E629825ED2E0}"/>
              </a:ext>
            </a:extLst>
          </p:cNvPr>
          <p:cNvSpPr>
            <a:spLocks noGrp="1"/>
          </p:cNvSpPr>
          <p:nvPr>
            <p:ph type="ftr" sz="quarter" idx="11"/>
          </p:nvPr>
        </p:nvSpPr>
        <p:spPr/>
        <p:txBody>
          <a:bodyPr/>
          <a:lstStyle>
            <a:lvl1pPr>
              <a:defRPr/>
            </a:lvl1pPr>
          </a:lstStyle>
          <a:p>
            <a:pPr>
              <a:defRPr/>
            </a:pPr>
            <a:endParaRPr lang="ru-RU"/>
          </a:p>
        </p:txBody>
      </p:sp>
      <p:sp>
        <p:nvSpPr>
          <p:cNvPr id="7" name="Номер слайда 5">
            <a:extLst>
              <a:ext uri="{FF2B5EF4-FFF2-40B4-BE49-F238E27FC236}">
                <a16:creationId xmlns:a16="http://schemas.microsoft.com/office/drawing/2014/main" id="{3E9D0FD7-05F1-4904-AB74-8A719872CC24}"/>
              </a:ext>
            </a:extLst>
          </p:cNvPr>
          <p:cNvSpPr>
            <a:spLocks noGrp="1"/>
          </p:cNvSpPr>
          <p:nvPr>
            <p:ph type="sldNum" sz="quarter" idx="12"/>
          </p:nvPr>
        </p:nvSpPr>
        <p:spPr/>
        <p:txBody>
          <a:bodyPr/>
          <a:lstStyle>
            <a:lvl1pPr>
              <a:defRPr/>
            </a:lvl1pPr>
          </a:lstStyle>
          <a:p>
            <a:fld id="{C9A53501-8144-435A-9EA3-3FDA05447CD1}" type="slidenum">
              <a:rPr lang="ru-RU" altLang="ru-RU"/>
              <a:pPr/>
              <a:t>‹#›</a:t>
            </a:fld>
            <a:endParaRPr lang="ru-RU" altLang="ru-RU"/>
          </a:p>
        </p:txBody>
      </p:sp>
    </p:spTree>
    <p:extLst>
      <p:ext uri="{BB962C8B-B14F-4D97-AF65-F5344CB8AC3E}">
        <p14:creationId xmlns:p14="http://schemas.microsoft.com/office/powerpoint/2010/main" val="130603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8"/>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a:extLst>
              <a:ext uri="{FF2B5EF4-FFF2-40B4-BE49-F238E27FC236}">
                <a16:creationId xmlns:a16="http://schemas.microsoft.com/office/drawing/2014/main" id="{5D1BD39B-AFEF-4F7E-B760-2B018E9637D7}"/>
              </a:ext>
            </a:extLst>
          </p:cNvPr>
          <p:cNvSpPr>
            <a:spLocks noGrp="1"/>
          </p:cNvSpPr>
          <p:nvPr>
            <p:ph type="dt" sz="half" idx="10"/>
          </p:nvPr>
        </p:nvSpPr>
        <p:spPr/>
        <p:txBody>
          <a:bodyPr/>
          <a:lstStyle>
            <a:lvl1pPr>
              <a:defRPr/>
            </a:lvl1pPr>
          </a:lstStyle>
          <a:p>
            <a:pPr>
              <a:defRPr/>
            </a:pPr>
            <a:fld id="{69B0AA4A-67EB-490A-8FCD-1F9FD0DDD75E}" type="datetime1">
              <a:rPr lang="ru-RU" smtClean="0"/>
              <a:t>22.09.2021</a:t>
            </a:fld>
            <a:endParaRPr lang="ru-RU" dirty="0"/>
          </a:p>
        </p:txBody>
      </p:sp>
      <p:sp>
        <p:nvSpPr>
          <p:cNvPr id="8" name="Нижний колонтитул 4">
            <a:extLst>
              <a:ext uri="{FF2B5EF4-FFF2-40B4-BE49-F238E27FC236}">
                <a16:creationId xmlns:a16="http://schemas.microsoft.com/office/drawing/2014/main" id="{9E46FB66-EEB9-4FD3-B5BB-D12FFFF05D99}"/>
              </a:ext>
            </a:extLst>
          </p:cNvPr>
          <p:cNvSpPr>
            <a:spLocks noGrp="1"/>
          </p:cNvSpPr>
          <p:nvPr>
            <p:ph type="ftr" sz="quarter" idx="11"/>
          </p:nvPr>
        </p:nvSpPr>
        <p:spPr/>
        <p:txBody>
          <a:bodyPr/>
          <a:lstStyle>
            <a:lvl1pPr>
              <a:defRPr/>
            </a:lvl1pPr>
          </a:lstStyle>
          <a:p>
            <a:pPr>
              <a:defRPr/>
            </a:pPr>
            <a:endParaRPr lang="ru-RU"/>
          </a:p>
        </p:txBody>
      </p:sp>
      <p:sp>
        <p:nvSpPr>
          <p:cNvPr id="9" name="Номер слайда 5">
            <a:extLst>
              <a:ext uri="{FF2B5EF4-FFF2-40B4-BE49-F238E27FC236}">
                <a16:creationId xmlns:a16="http://schemas.microsoft.com/office/drawing/2014/main" id="{6C5FF4B7-0EB8-4CDE-A3F7-4A36A4CB838C}"/>
              </a:ext>
            </a:extLst>
          </p:cNvPr>
          <p:cNvSpPr>
            <a:spLocks noGrp="1"/>
          </p:cNvSpPr>
          <p:nvPr>
            <p:ph type="sldNum" sz="quarter" idx="12"/>
          </p:nvPr>
        </p:nvSpPr>
        <p:spPr/>
        <p:txBody>
          <a:bodyPr/>
          <a:lstStyle>
            <a:lvl1pPr>
              <a:defRPr/>
            </a:lvl1pPr>
          </a:lstStyle>
          <a:p>
            <a:fld id="{07E4BF99-B7B2-4A50-9AA6-D12CCADB6C83}" type="slidenum">
              <a:rPr lang="ru-RU" altLang="ru-RU"/>
              <a:pPr/>
              <a:t>‹#›</a:t>
            </a:fld>
            <a:endParaRPr lang="ru-RU" altLang="ru-RU"/>
          </a:p>
        </p:txBody>
      </p:sp>
    </p:spTree>
    <p:extLst>
      <p:ext uri="{BB962C8B-B14F-4D97-AF65-F5344CB8AC3E}">
        <p14:creationId xmlns:p14="http://schemas.microsoft.com/office/powerpoint/2010/main" val="269226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a:extLst>
              <a:ext uri="{FF2B5EF4-FFF2-40B4-BE49-F238E27FC236}">
                <a16:creationId xmlns:a16="http://schemas.microsoft.com/office/drawing/2014/main" id="{01374D5B-3C54-4F90-A58D-B645B65366FE}"/>
              </a:ext>
            </a:extLst>
          </p:cNvPr>
          <p:cNvSpPr>
            <a:spLocks noGrp="1"/>
          </p:cNvSpPr>
          <p:nvPr>
            <p:ph type="dt" sz="half" idx="10"/>
          </p:nvPr>
        </p:nvSpPr>
        <p:spPr/>
        <p:txBody>
          <a:bodyPr/>
          <a:lstStyle>
            <a:lvl1pPr>
              <a:defRPr/>
            </a:lvl1pPr>
          </a:lstStyle>
          <a:p>
            <a:pPr>
              <a:defRPr/>
            </a:pPr>
            <a:fld id="{19036B25-2DC6-423F-B18D-909BEF2BFA42}" type="datetime1">
              <a:rPr lang="ru-RU" smtClean="0"/>
              <a:t>22.09.2021</a:t>
            </a:fld>
            <a:endParaRPr lang="ru-RU" dirty="0"/>
          </a:p>
        </p:txBody>
      </p:sp>
      <p:sp>
        <p:nvSpPr>
          <p:cNvPr id="4" name="Нижний колонтитул 4">
            <a:extLst>
              <a:ext uri="{FF2B5EF4-FFF2-40B4-BE49-F238E27FC236}">
                <a16:creationId xmlns:a16="http://schemas.microsoft.com/office/drawing/2014/main" id="{E6ED9134-489C-49F1-81AC-E826701468B3}"/>
              </a:ext>
            </a:extLst>
          </p:cNvPr>
          <p:cNvSpPr>
            <a:spLocks noGrp="1"/>
          </p:cNvSpPr>
          <p:nvPr>
            <p:ph type="ftr" sz="quarter" idx="11"/>
          </p:nvPr>
        </p:nvSpPr>
        <p:spPr/>
        <p:txBody>
          <a:bodyPr/>
          <a:lstStyle>
            <a:lvl1pPr>
              <a:defRPr/>
            </a:lvl1pPr>
          </a:lstStyle>
          <a:p>
            <a:pPr>
              <a:defRPr/>
            </a:pPr>
            <a:endParaRPr lang="ru-RU"/>
          </a:p>
        </p:txBody>
      </p:sp>
      <p:sp>
        <p:nvSpPr>
          <p:cNvPr id="5" name="Номер слайда 5">
            <a:extLst>
              <a:ext uri="{FF2B5EF4-FFF2-40B4-BE49-F238E27FC236}">
                <a16:creationId xmlns:a16="http://schemas.microsoft.com/office/drawing/2014/main" id="{E5609534-52B2-49A3-A61F-367028063BC5}"/>
              </a:ext>
            </a:extLst>
          </p:cNvPr>
          <p:cNvSpPr>
            <a:spLocks noGrp="1"/>
          </p:cNvSpPr>
          <p:nvPr>
            <p:ph type="sldNum" sz="quarter" idx="12"/>
          </p:nvPr>
        </p:nvSpPr>
        <p:spPr/>
        <p:txBody>
          <a:bodyPr/>
          <a:lstStyle>
            <a:lvl1pPr>
              <a:defRPr/>
            </a:lvl1pPr>
          </a:lstStyle>
          <a:p>
            <a:fld id="{4687774E-0D6C-4ED3-AEBB-F48CCB48C9B1}" type="slidenum">
              <a:rPr lang="ru-RU" altLang="ru-RU"/>
              <a:pPr/>
              <a:t>‹#›</a:t>
            </a:fld>
            <a:endParaRPr lang="ru-RU" altLang="ru-RU"/>
          </a:p>
        </p:txBody>
      </p:sp>
    </p:spTree>
    <p:extLst>
      <p:ext uri="{BB962C8B-B14F-4D97-AF65-F5344CB8AC3E}">
        <p14:creationId xmlns:p14="http://schemas.microsoft.com/office/powerpoint/2010/main" val="419201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a:extLst>
              <a:ext uri="{FF2B5EF4-FFF2-40B4-BE49-F238E27FC236}">
                <a16:creationId xmlns:a16="http://schemas.microsoft.com/office/drawing/2014/main" id="{03E9447E-D421-4B1D-814D-44D2C99C4DAE}"/>
              </a:ext>
            </a:extLst>
          </p:cNvPr>
          <p:cNvSpPr>
            <a:spLocks noGrp="1"/>
          </p:cNvSpPr>
          <p:nvPr>
            <p:ph type="dt" sz="half" idx="10"/>
          </p:nvPr>
        </p:nvSpPr>
        <p:spPr/>
        <p:txBody>
          <a:bodyPr/>
          <a:lstStyle>
            <a:lvl1pPr>
              <a:defRPr/>
            </a:lvl1pPr>
          </a:lstStyle>
          <a:p>
            <a:pPr>
              <a:defRPr/>
            </a:pPr>
            <a:fld id="{CFFF7E9C-C266-45B5-9DE0-BF11C88C6595}" type="datetime1">
              <a:rPr lang="ru-RU" smtClean="0"/>
              <a:t>22.09.2021</a:t>
            </a:fld>
            <a:endParaRPr lang="ru-RU" dirty="0"/>
          </a:p>
        </p:txBody>
      </p:sp>
      <p:sp>
        <p:nvSpPr>
          <p:cNvPr id="3" name="Нижний колонтитул 4">
            <a:extLst>
              <a:ext uri="{FF2B5EF4-FFF2-40B4-BE49-F238E27FC236}">
                <a16:creationId xmlns:a16="http://schemas.microsoft.com/office/drawing/2014/main" id="{CA663E9D-8EE9-4B8C-8D20-97C60E7C6112}"/>
              </a:ext>
            </a:extLst>
          </p:cNvPr>
          <p:cNvSpPr>
            <a:spLocks noGrp="1"/>
          </p:cNvSpPr>
          <p:nvPr>
            <p:ph type="ftr" sz="quarter" idx="11"/>
          </p:nvPr>
        </p:nvSpPr>
        <p:spPr/>
        <p:txBody>
          <a:bodyPr/>
          <a:lstStyle>
            <a:lvl1pPr>
              <a:defRPr/>
            </a:lvl1pPr>
          </a:lstStyle>
          <a:p>
            <a:pPr>
              <a:defRPr/>
            </a:pPr>
            <a:endParaRPr lang="ru-RU"/>
          </a:p>
        </p:txBody>
      </p:sp>
      <p:sp>
        <p:nvSpPr>
          <p:cNvPr id="4" name="Номер слайда 5">
            <a:extLst>
              <a:ext uri="{FF2B5EF4-FFF2-40B4-BE49-F238E27FC236}">
                <a16:creationId xmlns:a16="http://schemas.microsoft.com/office/drawing/2014/main" id="{9F2F2CAF-8CBB-4BD1-966B-09FB77ACBBB3}"/>
              </a:ext>
            </a:extLst>
          </p:cNvPr>
          <p:cNvSpPr>
            <a:spLocks noGrp="1"/>
          </p:cNvSpPr>
          <p:nvPr>
            <p:ph type="sldNum" sz="quarter" idx="12"/>
          </p:nvPr>
        </p:nvSpPr>
        <p:spPr/>
        <p:txBody>
          <a:bodyPr/>
          <a:lstStyle>
            <a:lvl1pPr>
              <a:defRPr/>
            </a:lvl1pPr>
          </a:lstStyle>
          <a:p>
            <a:fld id="{19DF34B1-5405-495C-8074-6E6E80CA818D}" type="slidenum">
              <a:rPr lang="ru-RU" altLang="ru-RU"/>
              <a:pPr/>
              <a:t>‹#›</a:t>
            </a:fld>
            <a:endParaRPr lang="ru-RU" altLang="ru-RU"/>
          </a:p>
        </p:txBody>
      </p:sp>
    </p:spTree>
    <p:extLst>
      <p:ext uri="{BB962C8B-B14F-4D97-AF65-F5344CB8AC3E}">
        <p14:creationId xmlns:p14="http://schemas.microsoft.com/office/powerpoint/2010/main" val="233919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a:extLst>
              <a:ext uri="{FF2B5EF4-FFF2-40B4-BE49-F238E27FC236}">
                <a16:creationId xmlns:a16="http://schemas.microsoft.com/office/drawing/2014/main" id="{6F472E96-B8A0-49E6-9F59-264B8AAA3B5E}"/>
              </a:ext>
            </a:extLst>
          </p:cNvPr>
          <p:cNvSpPr>
            <a:spLocks noGrp="1"/>
          </p:cNvSpPr>
          <p:nvPr>
            <p:ph type="dt" sz="half" idx="10"/>
          </p:nvPr>
        </p:nvSpPr>
        <p:spPr/>
        <p:txBody>
          <a:bodyPr/>
          <a:lstStyle>
            <a:lvl1pPr>
              <a:defRPr/>
            </a:lvl1pPr>
          </a:lstStyle>
          <a:p>
            <a:pPr>
              <a:defRPr/>
            </a:pPr>
            <a:fld id="{9E1AA1CC-401D-4B93-AC40-34E0B129CAE8}" type="datetime1">
              <a:rPr lang="ru-RU" smtClean="0"/>
              <a:t>22.09.2021</a:t>
            </a:fld>
            <a:endParaRPr lang="ru-RU" dirty="0"/>
          </a:p>
        </p:txBody>
      </p:sp>
      <p:sp>
        <p:nvSpPr>
          <p:cNvPr id="6" name="Нижний колонтитул 4">
            <a:extLst>
              <a:ext uri="{FF2B5EF4-FFF2-40B4-BE49-F238E27FC236}">
                <a16:creationId xmlns:a16="http://schemas.microsoft.com/office/drawing/2014/main" id="{9A986F90-97FD-4FB6-9895-BC54014A4506}"/>
              </a:ext>
            </a:extLst>
          </p:cNvPr>
          <p:cNvSpPr>
            <a:spLocks noGrp="1"/>
          </p:cNvSpPr>
          <p:nvPr>
            <p:ph type="ftr" sz="quarter" idx="11"/>
          </p:nvPr>
        </p:nvSpPr>
        <p:spPr/>
        <p:txBody>
          <a:bodyPr/>
          <a:lstStyle>
            <a:lvl1pPr>
              <a:defRPr/>
            </a:lvl1pPr>
          </a:lstStyle>
          <a:p>
            <a:pPr>
              <a:defRPr/>
            </a:pPr>
            <a:endParaRPr lang="ru-RU"/>
          </a:p>
        </p:txBody>
      </p:sp>
      <p:sp>
        <p:nvSpPr>
          <p:cNvPr id="7" name="Номер слайда 5">
            <a:extLst>
              <a:ext uri="{FF2B5EF4-FFF2-40B4-BE49-F238E27FC236}">
                <a16:creationId xmlns:a16="http://schemas.microsoft.com/office/drawing/2014/main" id="{86E25569-5A0F-45BB-8FA4-84940D712929}"/>
              </a:ext>
            </a:extLst>
          </p:cNvPr>
          <p:cNvSpPr>
            <a:spLocks noGrp="1"/>
          </p:cNvSpPr>
          <p:nvPr>
            <p:ph type="sldNum" sz="quarter" idx="12"/>
          </p:nvPr>
        </p:nvSpPr>
        <p:spPr/>
        <p:txBody>
          <a:bodyPr/>
          <a:lstStyle>
            <a:lvl1pPr>
              <a:defRPr/>
            </a:lvl1pPr>
          </a:lstStyle>
          <a:p>
            <a:fld id="{AA467504-D147-4A6C-B854-A95320E97921}" type="slidenum">
              <a:rPr lang="ru-RU" altLang="ru-RU"/>
              <a:pPr/>
              <a:t>‹#›</a:t>
            </a:fld>
            <a:endParaRPr lang="ru-RU" altLang="ru-RU"/>
          </a:p>
        </p:txBody>
      </p:sp>
    </p:spTree>
    <p:extLst>
      <p:ext uri="{BB962C8B-B14F-4D97-AF65-F5344CB8AC3E}">
        <p14:creationId xmlns:p14="http://schemas.microsoft.com/office/powerpoint/2010/main" val="226462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a:extLst>
              <a:ext uri="{FF2B5EF4-FFF2-40B4-BE49-F238E27FC236}">
                <a16:creationId xmlns:a16="http://schemas.microsoft.com/office/drawing/2014/main" id="{D802D8E6-AC0C-4D7A-8761-D071DB539FF9}"/>
              </a:ext>
            </a:extLst>
          </p:cNvPr>
          <p:cNvSpPr>
            <a:spLocks noGrp="1"/>
          </p:cNvSpPr>
          <p:nvPr>
            <p:ph type="dt" sz="half" idx="10"/>
          </p:nvPr>
        </p:nvSpPr>
        <p:spPr/>
        <p:txBody>
          <a:bodyPr/>
          <a:lstStyle>
            <a:lvl1pPr>
              <a:defRPr/>
            </a:lvl1pPr>
          </a:lstStyle>
          <a:p>
            <a:pPr>
              <a:defRPr/>
            </a:pPr>
            <a:fld id="{AD904911-ADD2-483E-B2AA-6FEDD75171E5}" type="datetime1">
              <a:rPr lang="ru-RU" smtClean="0"/>
              <a:t>22.09.2021</a:t>
            </a:fld>
            <a:endParaRPr lang="ru-RU" dirty="0"/>
          </a:p>
        </p:txBody>
      </p:sp>
      <p:sp>
        <p:nvSpPr>
          <p:cNvPr id="6" name="Нижний колонтитул 4">
            <a:extLst>
              <a:ext uri="{FF2B5EF4-FFF2-40B4-BE49-F238E27FC236}">
                <a16:creationId xmlns:a16="http://schemas.microsoft.com/office/drawing/2014/main" id="{6BE53924-4FAC-4893-9436-5BF9FA200701}"/>
              </a:ext>
            </a:extLst>
          </p:cNvPr>
          <p:cNvSpPr>
            <a:spLocks noGrp="1"/>
          </p:cNvSpPr>
          <p:nvPr>
            <p:ph type="ftr" sz="quarter" idx="11"/>
          </p:nvPr>
        </p:nvSpPr>
        <p:spPr/>
        <p:txBody>
          <a:bodyPr/>
          <a:lstStyle>
            <a:lvl1pPr>
              <a:defRPr/>
            </a:lvl1pPr>
          </a:lstStyle>
          <a:p>
            <a:pPr>
              <a:defRPr/>
            </a:pPr>
            <a:endParaRPr lang="ru-RU"/>
          </a:p>
        </p:txBody>
      </p:sp>
      <p:sp>
        <p:nvSpPr>
          <p:cNvPr id="7" name="Номер слайда 5">
            <a:extLst>
              <a:ext uri="{FF2B5EF4-FFF2-40B4-BE49-F238E27FC236}">
                <a16:creationId xmlns:a16="http://schemas.microsoft.com/office/drawing/2014/main" id="{A4370225-2080-4F5D-BBBE-569B9A1825A2}"/>
              </a:ext>
            </a:extLst>
          </p:cNvPr>
          <p:cNvSpPr>
            <a:spLocks noGrp="1"/>
          </p:cNvSpPr>
          <p:nvPr>
            <p:ph type="sldNum" sz="quarter" idx="12"/>
          </p:nvPr>
        </p:nvSpPr>
        <p:spPr/>
        <p:txBody>
          <a:bodyPr/>
          <a:lstStyle>
            <a:lvl1pPr>
              <a:defRPr/>
            </a:lvl1pPr>
          </a:lstStyle>
          <a:p>
            <a:fld id="{2466A9B6-21E5-4311-8C3F-0C26E31DC3EA}" type="slidenum">
              <a:rPr lang="ru-RU" altLang="ru-RU"/>
              <a:pPr/>
              <a:t>‹#›</a:t>
            </a:fld>
            <a:endParaRPr lang="ru-RU" altLang="ru-RU"/>
          </a:p>
        </p:txBody>
      </p:sp>
    </p:spTree>
    <p:extLst>
      <p:ext uri="{BB962C8B-B14F-4D97-AF65-F5344CB8AC3E}">
        <p14:creationId xmlns:p14="http://schemas.microsoft.com/office/powerpoint/2010/main" val="352882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a:extLst>
              <a:ext uri="{FF2B5EF4-FFF2-40B4-BE49-F238E27FC236}">
                <a16:creationId xmlns:a16="http://schemas.microsoft.com/office/drawing/2014/main" id="{DE9B16B7-F737-4BF9-9069-C8213BF70D1B}"/>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a:extLst>
              <a:ext uri="{FF2B5EF4-FFF2-40B4-BE49-F238E27FC236}">
                <a16:creationId xmlns:a16="http://schemas.microsoft.com/office/drawing/2014/main" id="{57078403-19C6-41DA-8D9E-8FC028E7D682}"/>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a:extLst>
              <a:ext uri="{FF2B5EF4-FFF2-40B4-BE49-F238E27FC236}">
                <a16:creationId xmlns:a16="http://schemas.microsoft.com/office/drawing/2014/main" id="{0FC32E2B-D6A6-4981-BC9B-E7F8850FDC4A}"/>
              </a:ext>
            </a:extLst>
          </p:cNvPr>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E4E17DE-84B8-45F3-984B-C16AE4DCDDE5}" type="datetime1">
              <a:rPr lang="ru-RU" smtClean="0"/>
              <a:t>22.09.2021</a:t>
            </a:fld>
            <a:endParaRPr lang="ru-RU" dirty="0"/>
          </a:p>
        </p:txBody>
      </p:sp>
      <p:sp>
        <p:nvSpPr>
          <p:cNvPr id="5" name="Нижний колонтитул 4">
            <a:extLst>
              <a:ext uri="{FF2B5EF4-FFF2-40B4-BE49-F238E27FC236}">
                <a16:creationId xmlns:a16="http://schemas.microsoft.com/office/drawing/2014/main" id="{CB1581F6-569C-4FD5-9358-EB356EFF731B}"/>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a:extLst>
              <a:ext uri="{FF2B5EF4-FFF2-40B4-BE49-F238E27FC236}">
                <a16:creationId xmlns:a16="http://schemas.microsoft.com/office/drawing/2014/main" id="{81394510-387C-40EC-9F53-6633A51A4E7B}"/>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BDC8268-E587-4A5B-96BC-0900B6AC6F09}"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78"/>
        <p:cNvGrpSpPr/>
        <p:nvPr/>
      </p:nvGrpSpPr>
      <p:grpSpPr>
        <a:xfrm>
          <a:off x="0" y="0"/>
          <a:ext cx="0" cy="0"/>
          <a:chOff x="0" y="0"/>
          <a:chExt cx="0" cy="0"/>
        </a:xfrm>
      </p:grpSpPr>
      <p:sp>
        <p:nvSpPr>
          <p:cNvPr id="40979" name="Google Shape;40979;p1"/>
          <p:cNvSpPr txBox="1"/>
          <p:nvPr/>
        </p:nvSpPr>
        <p:spPr>
          <a:xfrm>
            <a:off x="785838" y="1123138"/>
            <a:ext cx="7572300" cy="2786100"/>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Clr>
                <a:schemeClr val="dk1"/>
              </a:buClr>
              <a:buSzPts val="2800"/>
              <a:buFont typeface="Arial"/>
              <a:buNone/>
            </a:pPr>
            <a:r>
              <a:rPr lang="ru-RU" sz="2800" b="1">
                <a:solidFill>
                  <a:schemeClr val="dk1"/>
                </a:solidFill>
                <a:latin typeface="Times New Roman"/>
                <a:ea typeface="Times New Roman"/>
                <a:cs typeface="Times New Roman"/>
                <a:sym typeface="Times New Roman"/>
              </a:rPr>
              <a:t>Предложения по системе мотивации и укреплению материально-технической базы службы</a:t>
            </a:r>
            <a:endParaRPr/>
          </a:p>
          <a:p>
            <a:pPr marL="0" marR="0" lvl="0" indent="0" algn="ctr" rtl="0">
              <a:lnSpc>
                <a:spcPct val="125000"/>
              </a:lnSpc>
              <a:spcBef>
                <a:spcPts val="0"/>
              </a:spcBef>
              <a:spcAft>
                <a:spcPts val="0"/>
              </a:spcAft>
              <a:buClr>
                <a:schemeClr val="dk1"/>
              </a:buClr>
              <a:buSzPts val="2800"/>
              <a:buFont typeface="Arial"/>
              <a:buNone/>
            </a:pPr>
            <a:r>
              <a:rPr lang="ru-RU" sz="2800" b="1" i="0" u="none" strike="noStrike" cap="none">
                <a:solidFill>
                  <a:schemeClr val="dk1"/>
                </a:solidFill>
                <a:latin typeface="Times New Roman"/>
                <a:ea typeface="Times New Roman"/>
                <a:cs typeface="Times New Roman"/>
                <a:sym typeface="Times New Roman"/>
              </a:rPr>
              <a:t>скорой медицинской помощи </a:t>
            </a:r>
            <a:endParaRPr/>
          </a:p>
          <a:p>
            <a:pPr marL="0" marR="0" lvl="0" indent="0" algn="ctr" rtl="0">
              <a:lnSpc>
                <a:spcPct val="125000"/>
              </a:lnSpc>
              <a:spcBef>
                <a:spcPts val="0"/>
              </a:spcBef>
              <a:spcAft>
                <a:spcPts val="0"/>
              </a:spcAft>
              <a:buClr>
                <a:schemeClr val="dk1"/>
              </a:buClr>
              <a:buSzPts val="2800"/>
              <a:buFont typeface="Arial"/>
              <a:buNone/>
            </a:pPr>
            <a:r>
              <a:rPr lang="ru-RU" sz="2800" b="1" i="0" u="none" strike="noStrike" cap="none">
                <a:solidFill>
                  <a:schemeClr val="dk1"/>
                </a:solidFill>
                <a:latin typeface="Times New Roman"/>
                <a:ea typeface="Times New Roman"/>
                <a:cs typeface="Times New Roman"/>
                <a:sym typeface="Times New Roman"/>
              </a:rPr>
              <a:t>в Тверской области</a:t>
            </a:r>
            <a:endParaRPr/>
          </a:p>
        </p:txBody>
      </p:sp>
      <p:sp>
        <p:nvSpPr>
          <p:cNvPr id="40980" name="Google Shape;40980;p1"/>
          <p:cNvSpPr/>
          <p:nvPr/>
        </p:nvSpPr>
        <p:spPr>
          <a:xfrm>
            <a:off x="1000125" y="4286250"/>
            <a:ext cx="7893000" cy="58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998300"/>
              </a:buClr>
              <a:buSzPts val="1600"/>
              <a:buFont typeface="Arial"/>
              <a:buNone/>
            </a:pPr>
            <a:r>
              <a:rPr lang="ru-RU" sz="1600" b="1" i="0" u="none" strike="noStrike" cap="none">
                <a:solidFill>
                  <a:srgbClr val="998300"/>
                </a:solidFill>
                <a:latin typeface="Times New Roman"/>
                <a:ea typeface="Times New Roman"/>
                <a:cs typeface="Times New Roman"/>
                <a:sym typeface="Times New Roman"/>
              </a:rPr>
              <a:t>г. Тверь</a:t>
            </a:r>
            <a:endParaRPr/>
          </a:p>
          <a:p>
            <a:pPr marL="0" marR="0" lvl="0" indent="0" algn="ctr" rtl="0">
              <a:spcBef>
                <a:spcPts val="0"/>
              </a:spcBef>
              <a:spcAft>
                <a:spcPts val="0"/>
              </a:spcAft>
              <a:buClr>
                <a:srgbClr val="998300"/>
              </a:buClr>
              <a:buSzPts val="1600"/>
              <a:buFont typeface="Arial"/>
              <a:buNone/>
            </a:pPr>
            <a:r>
              <a:rPr lang="ru-RU" sz="1600" b="1">
                <a:solidFill>
                  <a:srgbClr val="998300"/>
                </a:solidFill>
                <a:latin typeface="Times New Roman"/>
                <a:ea typeface="Times New Roman"/>
                <a:cs typeface="Times New Roman"/>
                <a:sym typeface="Times New Roman"/>
              </a:rPr>
              <a:t>22 сентября</a:t>
            </a:r>
            <a:r>
              <a:rPr lang="ru-RU" sz="1600" b="1" i="0" u="none" strike="noStrike" cap="none">
                <a:solidFill>
                  <a:srgbClr val="998300"/>
                </a:solidFill>
                <a:latin typeface="Times New Roman"/>
                <a:ea typeface="Times New Roman"/>
                <a:cs typeface="Times New Roman"/>
                <a:sym typeface="Times New Roman"/>
              </a:rPr>
              <a:t> 2021 года</a:t>
            </a:r>
            <a:endParaRPr/>
          </a:p>
        </p:txBody>
      </p:sp>
      <p:sp>
        <p:nvSpPr>
          <p:cNvPr id="40981" name="Google Shape;40981;p1"/>
          <p:cNvSpPr txBox="1"/>
          <p:nvPr/>
        </p:nvSpPr>
        <p:spPr>
          <a:xfrm>
            <a:off x="801688" y="136525"/>
            <a:ext cx="6231000" cy="60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8300"/>
              </a:buClr>
              <a:buSzPts val="1600"/>
              <a:buFont typeface="Arial"/>
              <a:buNone/>
            </a:pPr>
            <a:r>
              <a:rPr lang="ru-RU" sz="1600" b="1" i="0" u="none" strike="noStrike" cap="none">
                <a:solidFill>
                  <a:srgbClr val="998300"/>
                </a:solidFill>
                <a:latin typeface="Times New Roman"/>
                <a:ea typeface="Times New Roman"/>
                <a:cs typeface="Times New Roman"/>
                <a:sym typeface="Times New Roman"/>
              </a:rPr>
              <a:t>МИНИСТЕРСТВО ЗДРАВООХРАНЕНИЯ</a:t>
            </a:r>
            <a:endParaRPr/>
          </a:p>
          <a:p>
            <a:pPr marL="0" marR="0" lvl="0" indent="0" algn="l" rtl="0">
              <a:spcBef>
                <a:spcPts val="0"/>
              </a:spcBef>
              <a:spcAft>
                <a:spcPts val="0"/>
              </a:spcAft>
              <a:buClr>
                <a:srgbClr val="998300"/>
              </a:buClr>
              <a:buSzPts val="1600"/>
              <a:buFont typeface="Arial"/>
              <a:buNone/>
            </a:pPr>
            <a:r>
              <a:rPr lang="ru-RU" sz="1600" b="1" i="0" u="none" strike="noStrike" cap="none">
                <a:solidFill>
                  <a:srgbClr val="998300"/>
                </a:solidFill>
                <a:latin typeface="Times New Roman"/>
                <a:ea typeface="Times New Roman"/>
                <a:cs typeface="Times New Roman"/>
                <a:sym typeface="Times New Roman"/>
              </a:rPr>
              <a:t>ТВЕРСКОЙ ОБЛАСТИ</a:t>
            </a:r>
            <a:endParaRPr/>
          </a:p>
        </p:txBody>
      </p:sp>
      <p:pic>
        <p:nvPicPr>
          <p:cNvPr id="40982" name="Google Shape;40982;p1"/>
          <p:cNvPicPr preferRelativeResize="0"/>
          <p:nvPr/>
        </p:nvPicPr>
        <p:blipFill rotWithShape="1">
          <a:blip r:embed="rId3">
            <a:alphaModFix/>
          </a:blip>
          <a:srcRect l="5006"/>
          <a:stretch/>
        </p:blipFill>
        <p:spPr>
          <a:xfrm>
            <a:off x="233363" y="136525"/>
            <a:ext cx="568325" cy="7032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89909" y="176458"/>
            <a:ext cx="7751763" cy="803275"/>
          </a:xfrm>
        </p:spPr>
        <p:txBody>
          <a:bodyPr rtlCol="0">
            <a:normAutofit/>
          </a:bodyPr>
          <a:lstStyle/>
          <a:p>
            <a:pPr eaLnBrk="1" fontAlgn="auto" hangingPunct="1">
              <a:spcBef>
                <a:spcPts val="0"/>
              </a:spcBef>
              <a:spcAft>
                <a:spcPts val="0"/>
              </a:spcAft>
              <a:defRPr/>
            </a:pPr>
            <a:r>
              <a:rPr lang="ru-RU" sz="1400" b="1" cap="all" dirty="0">
                <a:solidFill>
                  <a:srgbClr val="998300"/>
                </a:solidFill>
                <a:latin typeface="Times New Roman" pitchFamily="18" charset="0"/>
                <a:cs typeface="Times New Roman" pitchFamily="18" charset="0"/>
              </a:rPr>
              <a:t>Расчет расходов на СЛУЖБУ 122 на 2022 год</a:t>
            </a:r>
            <a:endParaRPr lang="ru-RU" sz="1400" b="1" dirty="0">
              <a:solidFill>
                <a:srgbClr val="998300"/>
              </a:solidFill>
              <a:latin typeface="Times New Roman" pitchFamily="18" charset="0"/>
              <a:cs typeface="Times New Roman" pitchFamily="18" charset="0"/>
            </a:endParaRPr>
          </a:p>
        </p:txBody>
      </p:sp>
      <p:pic>
        <p:nvPicPr>
          <p:cNvPr id="29699"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Номер слайда 6"/>
          <p:cNvSpPr>
            <a:spLocks noGrp="1"/>
          </p:cNvSpPr>
          <p:nvPr>
            <p:ph type="sldNum" sz="quarter" idx="12"/>
          </p:nvPr>
        </p:nvSpPr>
        <p:spPr/>
        <p:txBody>
          <a:bodyPr/>
          <a:lstStyle/>
          <a:p>
            <a:fld id="{8C988CD5-1DDA-41CB-82CB-F4096098992E}" type="slidenum">
              <a:rPr lang="ru-RU" altLang="ru-RU" smtClean="0"/>
              <a:pPr/>
              <a:t>10</a:t>
            </a:fld>
            <a:endParaRPr lang="ru-RU" altLang="ru-RU"/>
          </a:p>
        </p:txBody>
      </p:sp>
      <p:graphicFrame>
        <p:nvGraphicFramePr>
          <p:cNvPr id="2" name="Таблица 1"/>
          <p:cNvGraphicFramePr>
            <a:graphicFrameLocks noGrp="1"/>
          </p:cNvGraphicFramePr>
          <p:nvPr>
            <p:extLst>
              <p:ext uri="{D42A27DB-BD31-4B8C-83A1-F6EECF244321}">
                <p14:modId xmlns:p14="http://schemas.microsoft.com/office/powerpoint/2010/main" val="1186572328"/>
              </p:ext>
            </p:extLst>
          </p:nvPr>
        </p:nvGraphicFramePr>
        <p:xfrm>
          <a:off x="1331641" y="1203598"/>
          <a:ext cx="7210031" cy="3384375"/>
        </p:xfrm>
        <a:graphic>
          <a:graphicData uri="http://schemas.openxmlformats.org/drawingml/2006/table">
            <a:tbl>
              <a:tblPr/>
              <a:tblGrid>
                <a:gridCol w="266114">
                  <a:extLst>
                    <a:ext uri="{9D8B030D-6E8A-4147-A177-3AD203B41FA5}">
                      <a16:colId xmlns:a16="http://schemas.microsoft.com/office/drawing/2014/main" val="1416280032"/>
                    </a:ext>
                  </a:extLst>
                </a:gridCol>
                <a:gridCol w="1014560">
                  <a:extLst>
                    <a:ext uri="{9D8B030D-6E8A-4147-A177-3AD203B41FA5}">
                      <a16:colId xmlns:a16="http://schemas.microsoft.com/office/drawing/2014/main" val="377226379"/>
                    </a:ext>
                  </a:extLst>
                </a:gridCol>
                <a:gridCol w="1014560">
                  <a:extLst>
                    <a:ext uri="{9D8B030D-6E8A-4147-A177-3AD203B41FA5}">
                      <a16:colId xmlns:a16="http://schemas.microsoft.com/office/drawing/2014/main" val="3046186523"/>
                    </a:ext>
                  </a:extLst>
                </a:gridCol>
                <a:gridCol w="1014560">
                  <a:extLst>
                    <a:ext uri="{9D8B030D-6E8A-4147-A177-3AD203B41FA5}">
                      <a16:colId xmlns:a16="http://schemas.microsoft.com/office/drawing/2014/main" val="54891899"/>
                    </a:ext>
                  </a:extLst>
                </a:gridCol>
                <a:gridCol w="856555">
                  <a:extLst>
                    <a:ext uri="{9D8B030D-6E8A-4147-A177-3AD203B41FA5}">
                      <a16:colId xmlns:a16="http://schemas.microsoft.com/office/drawing/2014/main" val="3053655009"/>
                    </a:ext>
                  </a:extLst>
                </a:gridCol>
                <a:gridCol w="1139301">
                  <a:extLst>
                    <a:ext uri="{9D8B030D-6E8A-4147-A177-3AD203B41FA5}">
                      <a16:colId xmlns:a16="http://schemas.microsoft.com/office/drawing/2014/main" val="2533472126"/>
                    </a:ext>
                  </a:extLst>
                </a:gridCol>
                <a:gridCol w="939716">
                  <a:extLst>
                    <a:ext uri="{9D8B030D-6E8A-4147-A177-3AD203B41FA5}">
                      <a16:colId xmlns:a16="http://schemas.microsoft.com/office/drawing/2014/main" val="1321887583"/>
                    </a:ext>
                  </a:extLst>
                </a:gridCol>
                <a:gridCol w="964665">
                  <a:extLst>
                    <a:ext uri="{9D8B030D-6E8A-4147-A177-3AD203B41FA5}">
                      <a16:colId xmlns:a16="http://schemas.microsoft.com/office/drawing/2014/main" val="1137659694"/>
                    </a:ext>
                  </a:extLst>
                </a:gridCol>
              </a:tblGrid>
              <a:tr h="1007669">
                <a:tc>
                  <a:txBody>
                    <a:bodyPr/>
                    <a:lstStyle/>
                    <a:p>
                      <a:pPr algn="ctr" rtl="0" fontAlgn="ctr"/>
                      <a:r>
                        <a:rPr lang="ru-RU" sz="900" b="0" i="0" u="none" strike="noStrike">
                          <a:solidFill>
                            <a:srgbClr val="000000"/>
                          </a:solidFill>
                          <a:effectLst/>
                          <a:latin typeface="Times New Roman" panose="02020603050405020304" pitchFamily="18" charset="0"/>
                        </a:rPr>
                        <a:t>№ п/п</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Должность</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Численность работников с учетом коэффициента совместительства (1.2) в 2021 году</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ФОТ с начислениями в 2021 году, тыс.руб.</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План штатной численности</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ФОТ январь-декабрь 2022г., тыс.руб.</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Прогноз ФОТ с начислениями, тыс.руб.</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Средняя ЗП, руб.</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82591494"/>
                  </a:ext>
                </a:extLst>
              </a:tr>
              <a:tr h="187635">
                <a:tc>
                  <a:txBody>
                    <a:bodyPr/>
                    <a:lstStyle/>
                    <a:p>
                      <a:pPr algn="ctr" rtl="0" fontAlgn="ctr"/>
                      <a:r>
                        <a:rPr lang="ru-RU" sz="900" b="0" i="0" u="none" strike="noStrike">
                          <a:solidFill>
                            <a:srgbClr val="000000"/>
                          </a:solidFill>
                          <a:effectLst/>
                          <a:latin typeface="Times New Roman" panose="02020603050405020304" pitchFamily="18" charset="0"/>
                        </a:rPr>
                        <a:t>1</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2</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3</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4</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5</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6</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7</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8</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4541265"/>
                  </a:ext>
                </a:extLst>
              </a:tr>
              <a:tr h="410016">
                <a:tc>
                  <a:txBody>
                    <a:bodyPr/>
                    <a:lstStyle/>
                    <a:p>
                      <a:pPr algn="ctr" rtl="0" fontAlgn="ctr"/>
                      <a:r>
                        <a:rPr lang="ru-RU" sz="900" b="0" i="0" u="none" strike="noStrike">
                          <a:solidFill>
                            <a:srgbClr val="000000"/>
                          </a:solidFill>
                          <a:effectLst/>
                          <a:latin typeface="Times New Roman" panose="02020603050405020304" pitchFamily="18" charset="0"/>
                        </a:rPr>
                        <a:t>1</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Заведующий отделом - врач</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1</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761,70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1</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1 020,00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1" i="0" u="none" strike="noStrike">
                          <a:solidFill>
                            <a:srgbClr val="000000"/>
                          </a:solidFill>
                          <a:effectLst/>
                          <a:latin typeface="Times New Roman" panose="02020603050405020304" pitchFamily="18" charset="0"/>
                        </a:rPr>
                        <a:t>1 015,56</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65 000,00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9247575"/>
                  </a:ext>
                </a:extLst>
              </a:tr>
              <a:tr h="790499">
                <a:tc>
                  <a:txBody>
                    <a:bodyPr/>
                    <a:lstStyle/>
                    <a:p>
                      <a:pPr algn="ctr" rtl="0" fontAlgn="ctr"/>
                      <a:r>
                        <a:rPr lang="ru-RU" sz="900" b="0" i="0" u="none" strike="noStrike">
                          <a:solidFill>
                            <a:srgbClr val="000000"/>
                          </a:solidFill>
                          <a:effectLst/>
                          <a:latin typeface="Times New Roman" panose="02020603050405020304" pitchFamily="18" charset="0"/>
                        </a:rPr>
                        <a:t>2</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Старший врач станции скорой медицинской помощи</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5</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ru-RU" sz="900" b="0" i="0" u="none" strike="noStrike">
                          <a:solidFill>
                            <a:srgbClr val="000000"/>
                          </a:solidFill>
                          <a:effectLst/>
                          <a:latin typeface="Times New Roman" panose="02020603050405020304" pitchFamily="18" charset="0"/>
                        </a:rPr>
                        <a:t>2 850,50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5,75</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0" i="0" u="none" strike="noStrike">
                          <a:solidFill>
                            <a:srgbClr val="000000"/>
                          </a:solidFill>
                          <a:effectLst/>
                          <a:latin typeface="Times New Roman" panose="02020603050405020304" pitchFamily="18" charset="0"/>
                        </a:rPr>
                        <a:t>3 450,00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1" i="0" u="none" strike="noStrike">
                          <a:solidFill>
                            <a:srgbClr val="000000"/>
                          </a:solidFill>
                          <a:effectLst/>
                          <a:latin typeface="Times New Roman" panose="02020603050405020304" pitchFamily="18" charset="0"/>
                        </a:rPr>
                        <a:t>4 491,90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50 000,00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172429"/>
                  </a:ext>
                </a:extLst>
              </a:tr>
              <a:tr h="495147">
                <a:tc>
                  <a:txBody>
                    <a:bodyPr/>
                    <a:lstStyle/>
                    <a:p>
                      <a:pPr algn="ctr" rtl="0" fontAlgn="ctr"/>
                      <a:r>
                        <a:rPr lang="ru-RU" sz="900" b="0" i="0" u="none" strike="noStrike">
                          <a:solidFill>
                            <a:srgbClr val="000000"/>
                          </a:solidFill>
                          <a:effectLst/>
                          <a:latin typeface="Times New Roman" panose="02020603050405020304" pitchFamily="18" charset="0"/>
                        </a:rPr>
                        <a:t>3</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Врач-специалист (консультант)</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13</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6 303,00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16</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8 640,00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1" i="0" u="none" strike="noStrike">
                          <a:solidFill>
                            <a:srgbClr val="000000"/>
                          </a:solidFill>
                          <a:effectLst/>
                          <a:latin typeface="Times New Roman" panose="02020603050405020304" pitchFamily="18" charset="0"/>
                        </a:rPr>
                        <a:t>11 249,28</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45 000,00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164140"/>
                  </a:ext>
                </a:extLst>
              </a:tr>
              <a:tr h="277977">
                <a:tc>
                  <a:txBody>
                    <a:bodyPr/>
                    <a:lstStyle/>
                    <a:p>
                      <a:pPr algn="ctr" rtl="0" fontAlgn="ctr"/>
                      <a:r>
                        <a:rPr lang="ru-RU" sz="900" b="0" i="0" u="none" strike="noStrike">
                          <a:solidFill>
                            <a:srgbClr val="000000"/>
                          </a:solidFill>
                          <a:effectLst/>
                          <a:latin typeface="Times New Roman" panose="02020603050405020304" pitchFamily="18" charset="0"/>
                        </a:rPr>
                        <a:t>4</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Оператор ПЭВМ</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42</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13 608,30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50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15 000,00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u-RU" sz="900" b="1" i="0" u="none" strike="noStrike">
                          <a:solidFill>
                            <a:srgbClr val="000000"/>
                          </a:solidFill>
                          <a:effectLst/>
                          <a:latin typeface="Times New Roman" panose="02020603050405020304" pitchFamily="18" charset="0"/>
                        </a:rPr>
                        <a:t>19 530,00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ru-RU" sz="900" b="0" i="0" u="none" strike="noStrike">
                          <a:solidFill>
                            <a:srgbClr val="000000"/>
                          </a:solidFill>
                          <a:effectLst/>
                          <a:latin typeface="Times New Roman" panose="02020603050405020304" pitchFamily="18" charset="0"/>
                        </a:rPr>
                        <a:t>25 000,00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870080"/>
                  </a:ext>
                </a:extLst>
              </a:tr>
              <a:tr h="215432">
                <a:tc>
                  <a:txBody>
                    <a:bodyPr/>
                    <a:lstStyle/>
                    <a:p>
                      <a:pPr algn="ctr" rtl="0" fontAlgn="b"/>
                      <a:r>
                        <a:rPr lang="ru-RU" sz="900" b="0" i="0" u="none" strike="noStrike">
                          <a:solidFill>
                            <a:srgbClr val="000000"/>
                          </a:solidFill>
                          <a:effectLst/>
                          <a:latin typeface="Times New Roman" panose="02020603050405020304" pitchFamily="18" charset="0"/>
                        </a:rPr>
                        <a:t>5</a:t>
                      </a:r>
                    </a:p>
                  </a:txBody>
                  <a:tcPr marL="5695" marR="5695" marT="56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ИТОГО:</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 </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1" i="0" u="none" strike="noStrike">
                          <a:solidFill>
                            <a:srgbClr val="000000"/>
                          </a:solidFill>
                          <a:effectLst/>
                          <a:latin typeface="Times New Roman" panose="02020603050405020304" pitchFamily="18" charset="0"/>
                        </a:rPr>
                        <a:t>23 523,50</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 </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ru-RU" sz="900" b="0" i="0" u="none" strike="noStrike">
                          <a:solidFill>
                            <a:srgbClr val="000000"/>
                          </a:solidFill>
                          <a:effectLst/>
                          <a:latin typeface="Times New Roman" panose="02020603050405020304" pitchFamily="18" charset="0"/>
                        </a:rPr>
                        <a:t> </a:t>
                      </a:r>
                    </a:p>
                  </a:txBody>
                  <a:tcPr marL="5695" marR="5695" marT="5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ru-RU" sz="900" b="1" i="0" u="none" strike="noStrike">
                          <a:solidFill>
                            <a:srgbClr val="000000"/>
                          </a:solidFill>
                          <a:effectLst/>
                          <a:latin typeface="Times New Roman" panose="02020603050405020304" pitchFamily="18" charset="0"/>
                        </a:rPr>
                        <a:t>36 286,74</a:t>
                      </a:r>
                    </a:p>
                  </a:txBody>
                  <a:tcPr marL="5695" marR="5695" marT="56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ru-RU" sz="900" b="0" i="0" u="none" strike="noStrike" dirty="0">
                          <a:solidFill>
                            <a:srgbClr val="000000"/>
                          </a:solidFill>
                          <a:effectLst/>
                          <a:latin typeface="Times New Roman" panose="02020603050405020304" pitchFamily="18" charset="0"/>
                        </a:rPr>
                        <a:t> </a:t>
                      </a:r>
                    </a:p>
                  </a:txBody>
                  <a:tcPr marL="5695" marR="5695" marT="56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858482"/>
                  </a:ext>
                </a:extLst>
              </a:tr>
            </a:tbl>
          </a:graphicData>
        </a:graphic>
      </p:graphicFrame>
    </p:spTree>
    <p:extLst>
      <p:ext uri="{BB962C8B-B14F-4D97-AF65-F5344CB8AC3E}">
        <p14:creationId xmlns:p14="http://schemas.microsoft.com/office/powerpoint/2010/main" val="86461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5"/>
          <p:cNvGrpSpPr>
            <a:grpSpLocks noChangeAspect="1"/>
          </p:cNvGrpSpPr>
          <p:nvPr/>
        </p:nvGrpSpPr>
        <p:grpSpPr bwMode="auto">
          <a:xfrm>
            <a:off x="2322136" y="885294"/>
            <a:ext cx="7479277" cy="4137025"/>
            <a:chOff x="387" y="883"/>
            <a:chExt cx="5590" cy="3420"/>
          </a:xfrm>
        </p:grpSpPr>
        <p:sp>
          <p:nvSpPr>
            <p:cNvPr id="10263" name="AutoShape 4"/>
            <p:cNvSpPr>
              <a:spLocks noChangeAspect="1" noChangeArrowheads="1" noTextEdit="1"/>
            </p:cNvSpPr>
            <p:nvPr/>
          </p:nvSpPr>
          <p:spPr bwMode="auto">
            <a:xfrm>
              <a:off x="442" y="883"/>
              <a:ext cx="5535" cy="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ru-RU" sz="450"/>
            </a:p>
          </p:txBody>
        </p:sp>
        <p:grpSp>
          <p:nvGrpSpPr>
            <p:cNvPr id="19480" name="Group 206"/>
            <p:cNvGrpSpPr>
              <a:grpSpLocks/>
            </p:cNvGrpSpPr>
            <p:nvPr/>
          </p:nvGrpSpPr>
          <p:grpSpPr bwMode="auto">
            <a:xfrm>
              <a:off x="387" y="928"/>
              <a:ext cx="4335" cy="3337"/>
              <a:chOff x="387" y="928"/>
              <a:chExt cx="4335" cy="3337"/>
            </a:xfrm>
          </p:grpSpPr>
          <p:sp>
            <p:nvSpPr>
              <p:cNvPr id="10270" name="Freeform 27"/>
              <p:cNvSpPr>
                <a:spLocks/>
              </p:cNvSpPr>
              <p:nvPr/>
            </p:nvSpPr>
            <p:spPr bwMode="auto">
              <a:xfrm>
                <a:off x="3417" y="1694"/>
                <a:ext cx="473" cy="772"/>
              </a:xfrm>
              <a:custGeom>
                <a:avLst/>
                <a:gdLst>
                  <a:gd name="T0" fmla="*/ 51 w 473"/>
                  <a:gd name="T1" fmla="*/ 28 h 771"/>
                  <a:gd name="T2" fmla="*/ 102 w 473"/>
                  <a:gd name="T3" fmla="*/ 0 h 771"/>
                  <a:gd name="T4" fmla="*/ 125 w 473"/>
                  <a:gd name="T5" fmla="*/ 17 h 771"/>
                  <a:gd name="T6" fmla="*/ 125 w 473"/>
                  <a:gd name="T7" fmla="*/ 57 h 771"/>
                  <a:gd name="T8" fmla="*/ 148 w 473"/>
                  <a:gd name="T9" fmla="*/ 68 h 771"/>
                  <a:gd name="T10" fmla="*/ 199 w 473"/>
                  <a:gd name="T11" fmla="*/ 142 h 771"/>
                  <a:gd name="T12" fmla="*/ 211 w 473"/>
                  <a:gd name="T13" fmla="*/ 170 h 771"/>
                  <a:gd name="T14" fmla="*/ 359 w 473"/>
                  <a:gd name="T15" fmla="*/ 119 h 771"/>
                  <a:gd name="T16" fmla="*/ 382 w 473"/>
                  <a:gd name="T17" fmla="*/ 176 h 771"/>
                  <a:gd name="T18" fmla="*/ 416 w 473"/>
                  <a:gd name="T19" fmla="*/ 187 h 771"/>
                  <a:gd name="T20" fmla="*/ 439 w 473"/>
                  <a:gd name="T21" fmla="*/ 238 h 771"/>
                  <a:gd name="T22" fmla="*/ 411 w 473"/>
                  <a:gd name="T23" fmla="*/ 272 h 771"/>
                  <a:gd name="T24" fmla="*/ 405 w 473"/>
                  <a:gd name="T25" fmla="*/ 318 h 771"/>
                  <a:gd name="T26" fmla="*/ 433 w 473"/>
                  <a:gd name="T27" fmla="*/ 346 h 771"/>
                  <a:gd name="T28" fmla="*/ 416 w 473"/>
                  <a:gd name="T29" fmla="*/ 369 h 771"/>
                  <a:gd name="T30" fmla="*/ 433 w 473"/>
                  <a:gd name="T31" fmla="*/ 391 h 771"/>
                  <a:gd name="T32" fmla="*/ 411 w 473"/>
                  <a:gd name="T33" fmla="*/ 442 h 771"/>
                  <a:gd name="T34" fmla="*/ 439 w 473"/>
                  <a:gd name="T35" fmla="*/ 510 h 771"/>
                  <a:gd name="T36" fmla="*/ 473 w 473"/>
                  <a:gd name="T37" fmla="*/ 550 h 771"/>
                  <a:gd name="T38" fmla="*/ 439 w 473"/>
                  <a:gd name="T39" fmla="*/ 590 h 771"/>
                  <a:gd name="T40" fmla="*/ 445 w 473"/>
                  <a:gd name="T41" fmla="*/ 635 h 771"/>
                  <a:gd name="T42" fmla="*/ 411 w 473"/>
                  <a:gd name="T43" fmla="*/ 652 h 771"/>
                  <a:gd name="T44" fmla="*/ 416 w 473"/>
                  <a:gd name="T45" fmla="*/ 675 h 771"/>
                  <a:gd name="T46" fmla="*/ 399 w 473"/>
                  <a:gd name="T47" fmla="*/ 737 h 771"/>
                  <a:gd name="T48" fmla="*/ 365 w 473"/>
                  <a:gd name="T49" fmla="*/ 771 h 771"/>
                  <a:gd name="T50" fmla="*/ 302 w 473"/>
                  <a:gd name="T51" fmla="*/ 737 h 771"/>
                  <a:gd name="T52" fmla="*/ 165 w 473"/>
                  <a:gd name="T53" fmla="*/ 743 h 771"/>
                  <a:gd name="T54" fmla="*/ 120 w 473"/>
                  <a:gd name="T55" fmla="*/ 675 h 771"/>
                  <a:gd name="T56" fmla="*/ 68 w 473"/>
                  <a:gd name="T57" fmla="*/ 675 h 771"/>
                  <a:gd name="T58" fmla="*/ 0 w 473"/>
                  <a:gd name="T59" fmla="*/ 630 h 771"/>
                  <a:gd name="T60" fmla="*/ 45 w 473"/>
                  <a:gd name="T61" fmla="*/ 539 h 771"/>
                  <a:gd name="T62" fmla="*/ 45 w 473"/>
                  <a:gd name="T63" fmla="*/ 488 h 771"/>
                  <a:gd name="T64" fmla="*/ 74 w 473"/>
                  <a:gd name="T65" fmla="*/ 459 h 771"/>
                  <a:gd name="T66" fmla="*/ 28 w 473"/>
                  <a:gd name="T67" fmla="*/ 420 h 771"/>
                  <a:gd name="T68" fmla="*/ 51 w 473"/>
                  <a:gd name="T69" fmla="*/ 363 h 771"/>
                  <a:gd name="T70" fmla="*/ 40 w 473"/>
                  <a:gd name="T71" fmla="*/ 323 h 771"/>
                  <a:gd name="T72" fmla="*/ 68 w 473"/>
                  <a:gd name="T73" fmla="*/ 272 h 771"/>
                  <a:gd name="T74" fmla="*/ 74 w 473"/>
                  <a:gd name="T75" fmla="*/ 204 h 771"/>
                  <a:gd name="T76" fmla="*/ 40 w 473"/>
                  <a:gd name="T77" fmla="*/ 182 h 771"/>
                  <a:gd name="T78" fmla="*/ 68 w 473"/>
                  <a:gd name="T79" fmla="*/ 165 h 771"/>
                  <a:gd name="T80" fmla="*/ 28 w 473"/>
                  <a:gd name="T81" fmla="*/ 125 h 771"/>
                  <a:gd name="T82" fmla="*/ 40 w 473"/>
                  <a:gd name="T83" fmla="*/ 91 h 771"/>
                  <a:gd name="T84" fmla="*/ 28 w 473"/>
                  <a:gd name="T85" fmla="*/ 62 h 771"/>
                  <a:gd name="T86" fmla="*/ 51 w 473"/>
                  <a:gd name="T87" fmla="*/ 28 h 7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3"/>
                  <a:gd name="T133" fmla="*/ 0 h 771"/>
                  <a:gd name="T134" fmla="*/ 473 w 473"/>
                  <a:gd name="T135" fmla="*/ 771 h 7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3" h="771">
                    <a:moveTo>
                      <a:pt x="51" y="28"/>
                    </a:moveTo>
                    <a:lnTo>
                      <a:pt x="102" y="0"/>
                    </a:lnTo>
                    <a:lnTo>
                      <a:pt x="125" y="17"/>
                    </a:lnTo>
                    <a:lnTo>
                      <a:pt x="125" y="57"/>
                    </a:lnTo>
                    <a:lnTo>
                      <a:pt x="148" y="68"/>
                    </a:lnTo>
                    <a:lnTo>
                      <a:pt x="199" y="142"/>
                    </a:lnTo>
                    <a:lnTo>
                      <a:pt x="211" y="170"/>
                    </a:lnTo>
                    <a:lnTo>
                      <a:pt x="359" y="119"/>
                    </a:lnTo>
                    <a:lnTo>
                      <a:pt x="382" y="176"/>
                    </a:lnTo>
                    <a:lnTo>
                      <a:pt x="416" y="187"/>
                    </a:lnTo>
                    <a:lnTo>
                      <a:pt x="439" y="238"/>
                    </a:lnTo>
                    <a:lnTo>
                      <a:pt x="411" y="272"/>
                    </a:lnTo>
                    <a:lnTo>
                      <a:pt x="405" y="318"/>
                    </a:lnTo>
                    <a:lnTo>
                      <a:pt x="433" y="346"/>
                    </a:lnTo>
                    <a:lnTo>
                      <a:pt x="416" y="369"/>
                    </a:lnTo>
                    <a:lnTo>
                      <a:pt x="433" y="391"/>
                    </a:lnTo>
                    <a:lnTo>
                      <a:pt x="411" y="442"/>
                    </a:lnTo>
                    <a:lnTo>
                      <a:pt x="439" y="510"/>
                    </a:lnTo>
                    <a:lnTo>
                      <a:pt x="473" y="550"/>
                    </a:lnTo>
                    <a:lnTo>
                      <a:pt x="439" y="590"/>
                    </a:lnTo>
                    <a:lnTo>
                      <a:pt x="445" y="635"/>
                    </a:lnTo>
                    <a:lnTo>
                      <a:pt x="411" y="652"/>
                    </a:lnTo>
                    <a:lnTo>
                      <a:pt x="416" y="675"/>
                    </a:lnTo>
                    <a:lnTo>
                      <a:pt x="399" y="737"/>
                    </a:lnTo>
                    <a:lnTo>
                      <a:pt x="365" y="771"/>
                    </a:lnTo>
                    <a:lnTo>
                      <a:pt x="302" y="737"/>
                    </a:lnTo>
                    <a:lnTo>
                      <a:pt x="165" y="743"/>
                    </a:lnTo>
                    <a:lnTo>
                      <a:pt x="120" y="675"/>
                    </a:lnTo>
                    <a:lnTo>
                      <a:pt x="68" y="675"/>
                    </a:lnTo>
                    <a:lnTo>
                      <a:pt x="0" y="630"/>
                    </a:lnTo>
                    <a:lnTo>
                      <a:pt x="45" y="539"/>
                    </a:lnTo>
                    <a:lnTo>
                      <a:pt x="45" y="488"/>
                    </a:lnTo>
                    <a:lnTo>
                      <a:pt x="74" y="459"/>
                    </a:lnTo>
                    <a:lnTo>
                      <a:pt x="28" y="420"/>
                    </a:lnTo>
                    <a:lnTo>
                      <a:pt x="51" y="363"/>
                    </a:lnTo>
                    <a:lnTo>
                      <a:pt x="40" y="323"/>
                    </a:lnTo>
                    <a:lnTo>
                      <a:pt x="68" y="272"/>
                    </a:lnTo>
                    <a:lnTo>
                      <a:pt x="74" y="204"/>
                    </a:lnTo>
                    <a:lnTo>
                      <a:pt x="40" y="182"/>
                    </a:lnTo>
                    <a:lnTo>
                      <a:pt x="68" y="165"/>
                    </a:lnTo>
                    <a:lnTo>
                      <a:pt x="28" y="125"/>
                    </a:lnTo>
                    <a:lnTo>
                      <a:pt x="40" y="91"/>
                    </a:lnTo>
                    <a:lnTo>
                      <a:pt x="28" y="62"/>
                    </a:lnTo>
                    <a:lnTo>
                      <a:pt x="51" y="28"/>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195" name="Freeform 28"/>
              <p:cNvSpPr>
                <a:spLocks/>
              </p:cNvSpPr>
              <p:nvPr/>
            </p:nvSpPr>
            <p:spPr bwMode="auto">
              <a:xfrm>
                <a:off x="3693" y="2530"/>
                <a:ext cx="642" cy="583"/>
              </a:xfrm>
              <a:custGeom>
                <a:avLst/>
                <a:gdLst/>
                <a:ahLst/>
                <a:cxnLst>
                  <a:cxn ang="0">
                    <a:pos x="86" y="5"/>
                  </a:cxn>
                  <a:cxn ang="0">
                    <a:pos x="120" y="0"/>
                  </a:cxn>
                  <a:cxn ang="0">
                    <a:pos x="189" y="11"/>
                  </a:cxn>
                  <a:cxn ang="0">
                    <a:pos x="206" y="28"/>
                  </a:cxn>
                  <a:cxn ang="0">
                    <a:pos x="234" y="34"/>
                  </a:cxn>
                  <a:cxn ang="0">
                    <a:pos x="251" y="45"/>
                  </a:cxn>
                  <a:cxn ang="0">
                    <a:pos x="263" y="102"/>
                  </a:cxn>
                  <a:cxn ang="0">
                    <a:pos x="303" y="147"/>
                  </a:cxn>
                  <a:cxn ang="0">
                    <a:pos x="297" y="181"/>
                  </a:cxn>
                  <a:cxn ang="0">
                    <a:pos x="343" y="170"/>
                  </a:cxn>
                  <a:cxn ang="0">
                    <a:pos x="440" y="102"/>
                  </a:cxn>
                  <a:cxn ang="0">
                    <a:pos x="445" y="142"/>
                  </a:cxn>
                  <a:cxn ang="0">
                    <a:pos x="474" y="176"/>
                  </a:cxn>
                  <a:cxn ang="0">
                    <a:pos x="514" y="159"/>
                  </a:cxn>
                  <a:cxn ang="0">
                    <a:pos x="582" y="204"/>
                  </a:cxn>
                  <a:cxn ang="0">
                    <a:pos x="571" y="244"/>
                  </a:cxn>
                  <a:cxn ang="0">
                    <a:pos x="622" y="261"/>
                  </a:cxn>
                  <a:cxn ang="0">
                    <a:pos x="628" y="317"/>
                  </a:cxn>
                  <a:cxn ang="0">
                    <a:pos x="645" y="323"/>
                  </a:cxn>
                  <a:cxn ang="0">
                    <a:pos x="639" y="380"/>
                  </a:cxn>
                  <a:cxn ang="0">
                    <a:pos x="605" y="368"/>
                  </a:cxn>
                  <a:cxn ang="0">
                    <a:pos x="565" y="414"/>
                  </a:cxn>
                  <a:cxn ang="0">
                    <a:pos x="537" y="414"/>
                  </a:cxn>
                  <a:cxn ang="0">
                    <a:pos x="548" y="459"/>
                  </a:cxn>
                  <a:cxn ang="0">
                    <a:pos x="508" y="544"/>
                  </a:cxn>
                  <a:cxn ang="0">
                    <a:pos x="468" y="533"/>
                  </a:cxn>
                  <a:cxn ang="0">
                    <a:pos x="411" y="567"/>
                  </a:cxn>
                  <a:cxn ang="0">
                    <a:pos x="366" y="539"/>
                  </a:cxn>
                  <a:cxn ang="0">
                    <a:pos x="297" y="561"/>
                  </a:cxn>
                  <a:cxn ang="0">
                    <a:pos x="274" y="584"/>
                  </a:cxn>
                  <a:cxn ang="0">
                    <a:pos x="189" y="493"/>
                  </a:cxn>
                  <a:cxn ang="0">
                    <a:pos x="166" y="436"/>
                  </a:cxn>
                  <a:cxn ang="0">
                    <a:pos x="69" y="414"/>
                  </a:cxn>
                  <a:cxn ang="0">
                    <a:pos x="86" y="340"/>
                  </a:cxn>
                  <a:cxn ang="0">
                    <a:pos x="35" y="334"/>
                  </a:cxn>
                  <a:cxn ang="0">
                    <a:pos x="35" y="272"/>
                  </a:cxn>
                  <a:cxn ang="0">
                    <a:pos x="46" y="255"/>
                  </a:cxn>
                  <a:cxn ang="0">
                    <a:pos x="46" y="238"/>
                  </a:cxn>
                  <a:cxn ang="0">
                    <a:pos x="40" y="221"/>
                  </a:cxn>
                  <a:cxn ang="0">
                    <a:pos x="40" y="210"/>
                  </a:cxn>
                  <a:cxn ang="0">
                    <a:pos x="35" y="198"/>
                  </a:cxn>
                  <a:cxn ang="0">
                    <a:pos x="29" y="193"/>
                  </a:cxn>
                  <a:cxn ang="0">
                    <a:pos x="23" y="193"/>
                  </a:cxn>
                  <a:cxn ang="0">
                    <a:pos x="12" y="193"/>
                  </a:cxn>
                  <a:cxn ang="0">
                    <a:pos x="6" y="193"/>
                  </a:cxn>
                  <a:cxn ang="0">
                    <a:pos x="0" y="153"/>
                  </a:cxn>
                  <a:cxn ang="0">
                    <a:pos x="80" y="56"/>
                  </a:cxn>
                  <a:cxn ang="0">
                    <a:pos x="86" y="5"/>
                  </a:cxn>
                  <a:cxn ang="0">
                    <a:pos x="86" y="5"/>
                  </a:cxn>
                </a:cxnLst>
                <a:rect l="0" t="0" r="r" b="b"/>
                <a:pathLst>
                  <a:path w="645" h="584">
                    <a:moveTo>
                      <a:pt x="86" y="5"/>
                    </a:moveTo>
                    <a:lnTo>
                      <a:pt x="120" y="0"/>
                    </a:lnTo>
                    <a:lnTo>
                      <a:pt x="189" y="11"/>
                    </a:lnTo>
                    <a:lnTo>
                      <a:pt x="206" y="28"/>
                    </a:lnTo>
                    <a:lnTo>
                      <a:pt x="234" y="34"/>
                    </a:lnTo>
                    <a:lnTo>
                      <a:pt x="251" y="45"/>
                    </a:lnTo>
                    <a:lnTo>
                      <a:pt x="263" y="102"/>
                    </a:lnTo>
                    <a:lnTo>
                      <a:pt x="303" y="147"/>
                    </a:lnTo>
                    <a:lnTo>
                      <a:pt x="297" y="181"/>
                    </a:lnTo>
                    <a:lnTo>
                      <a:pt x="343" y="170"/>
                    </a:lnTo>
                    <a:lnTo>
                      <a:pt x="440" y="102"/>
                    </a:lnTo>
                    <a:lnTo>
                      <a:pt x="445" y="142"/>
                    </a:lnTo>
                    <a:lnTo>
                      <a:pt x="474" y="176"/>
                    </a:lnTo>
                    <a:lnTo>
                      <a:pt x="514" y="159"/>
                    </a:lnTo>
                    <a:lnTo>
                      <a:pt x="582" y="204"/>
                    </a:lnTo>
                    <a:lnTo>
                      <a:pt x="571" y="244"/>
                    </a:lnTo>
                    <a:lnTo>
                      <a:pt x="622" y="261"/>
                    </a:lnTo>
                    <a:lnTo>
                      <a:pt x="628" y="317"/>
                    </a:lnTo>
                    <a:lnTo>
                      <a:pt x="645" y="323"/>
                    </a:lnTo>
                    <a:lnTo>
                      <a:pt x="639" y="380"/>
                    </a:lnTo>
                    <a:lnTo>
                      <a:pt x="605" y="368"/>
                    </a:lnTo>
                    <a:lnTo>
                      <a:pt x="565" y="414"/>
                    </a:lnTo>
                    <a:lnTo>
                      <a:pt x="537" y="414"/>
                    </a:lnTo>
                    <a:lnTo>
                      <a:pt x="548" y="459"/>
                    </a:lnTo>
                    <a:lnTo>
                      <a:pt x="508" y="544"/>
                    </a:lnTo>
                    <a:lnTo>
                      <a:pt x="468" y="533"/>
                    </a:lnTo>
                    <a:lnTo>
                      <a:pt x="411" y="567"/>
                    </a:lnTo>
                    <a:lnTo>
                      <a:pt x="366" y="539"/>
                    </a:lnTo>
                    <a:lnTo>
                      <a:pt x="297" y="561"/>
                    </a:lnTo>
                    <a:lnTo>
                      <a:pt x="274" y="584"/>
                    </a:lnTo>
                    <a:lnTo>
                      <a:pt x="189" y="493"/>
                    </a:lnTo>
                    <a:lnTo>
                      <a:pt x="166" y="436"/>
                    </a:lnTo>
                    <a:lnTo>
                      <a:pt x="69" y="414"/>
                    </a:lnTo>
                    <a:lnTo>
                      <a:pt x="86" y="340"/>
                    </a:lnTo>
                    <a:lnTo>
                      <a:pt x="35" y="334"/>
                    </a:lnTo>
                    <a:lnTo>
                      <a:pt x="35" y="272"/>
                    </a:lnTo>
                    <a:lnTo>
                      <a:pt x="46" y="255"/>
                    </a:lnTo>
                    <a:lnTo>
                      <a:pt x="46" y="238"/>
                    </a:lnTo>
                    <a:lnTo>
                      <a:pt x="40" y="221"/>
                    </a:lnTo>
                    <a:lnTo>
                      <a:pt x="40" y="210"/>
                    </a:lnTo>
                    <a:lnTo>
                      <a:pt x="35" y="198"/>
                    </a:lnTo>
                    <a:lnTo>
                      <a:pt x="29" y="193"/>
                    </a:lnTo>
                    <a:lnTo>
                      <a:pt x="23" y="193"/>
                    </a:lnTo>
                    <a:lnTo>
                      <a:pt x="12" y="193"/>
                    </a:lnTo>
                    <a:lnTo>
                      <a:pt x="6" y="193"/>
                    </a:lnTo>
                    <a:lnTo>
                      <a:pt x="0" y="153"/>
                    </a:lnTo>
                    <a:lnTo>
                      <a:pt x="80" y="56"/>
                    </a:lnTo>
                    <a:lnTo>
                      <a:pt x="86" y="5"/>
                    </a:lnTo>
                    <a:lnTo>
                      <a:pt x="86" y="5"/>
                    </a:lnTo>
                    <a:close/>
                  </a:path>
                </a:pathLst>
              </a:custGeom>
              <a:solidFill>
                <a:schemeClr val="tx2">
                  <a:lumMod val="20000"/>
                  <a:lumOff val="80000"/>
                </a:schemeClr>
              </a:solidFill>
              <a:ln w="0">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74" name="Freeform 31"/>
              <p:cNvSpPr>
                <a:spLocks/>
              </p:cNvSpPr>
              <p:nvPr/>
            </p:nvSpPr>
            <p:spPr bwMode="auto">
              <a:xfrm>
                <a:off x="3824" y="2123"/>
                <a:ext cx="535" cy="307"/>
              </a:xfrm>
              <a:custGeom>
                <a:avLst/>
                <a:gdLst>
                  <a:gd name="T0" fmla="*/ 120 w 531"/>
                  <a:gd name="T1" fmla="*/ 40 h 307"/>
                  <a:gd name="T2" fmla="*/ 125 w 531"/>
                  <a:gd name="T3" fmla="*/ 68 h 307"/>
                  <a:gd name="T4" fmla="*/ 165 w 531"/>
                  <a:gd name="T5" fmla="*/ 63 h 307"/>
                  <a:gd name="T6" fmla="*/ 228 w 531"/>
                  <a:gd name="T7" fmla="*/ 12 h 307"/>
                  <a:gd name="T8" fmla="*/ 297 w 531"/>
                  <a:gd name="T9" fmla="*/ 68 h 307"/>
                  <a:gd name="T10" fmla="*/ 297 w 531"/>
                  <a:gd name="T11" fmla="*/ 12 h 307"/>
                  <a:gd name="T12" fmla="*/ 314 w 531"/>
                  <a:gd name="T13" fmla="*/ 0 h 307"/>
                  <a:gd name="T14" fmla="*/ 371 w 531"/>
                  <a:gd name="T15" fmla="*/ 68 h 307"/>
                  <a:gd name="T16" fmla="*/ 399 w 531"/>
                  <a:gd name="T17" fmla="*/ 23 h 307"/>
                  <a:gd name="T18" fmla="*/ 394 w 531"/>
                  <a:gd name="T19" fmla="*/ 0 h 307"/>
                  <a:gd name="T20" fmla="*/ 434 w 531"/>
                  <a:gd name="T21" fmla="*/ 12 h 307"/>
                  <a:gd name="T22" fmla="*/ 445 w 531"/>
                  <a:gd name="T23" fmla="*/ 51 h 307"/>
                  <a:gd name="T24" fmla="*/ 531 w 531"/>
                  <a:gd name="T25" fmla="*/ 97 h 307"/>
                  <a:gd name="T26" fmla="*/ 496 w 531"/>
                  <a:gd name="T27" fmla="*/ 108 h 307"/>
                  <a:gd name="T28" fmla="*/ 456 w 531"/>
                  <a:gd name="T29" fmla="*/ 102 h 307"/>
                  <a:gd name="T30" fmla="*/ 439 w 531"/>
                  <a:gd name="T31" fmla="*/ 159 h 307"/>
                  <a:gd name="T32" fmla="*/ 382 w 531"/>
                  <a:gd name="T33" fmla="*/ 199 h 307"/>
                  <a:gd name="T34" fmla="*/ 302 w 531"/>
                  <a:gd name="T35" fmla="*/ 239 h 307"/>
                  <a:gd name="T36" fmla="*/ 268 w 531"/>
                  <a:gd name="T37" fmla="*/ 233 h 307"/>
                  <a:gd name="T38" fmla="*/ 200 w 531"/>
                  <a:gd name="T39" fmla="*/ 250 h 307"/>
                  <a:gd name="T40" fmla="*/ 148 w 531"/>
                  <a:gd name="T41" fmla="*/ 295 h 307"/>
                  <a:gd name="T42" fmla="*/ 114 w 531"/>
                  <a:gd name="T43" fmla="*/ 278 h 307"/>
                  <a:gd name="T44" fmla="*/ 68 w 531"/>
                  <a:gd name="T45" fmla="*/ 307 h 307"/>
                  <a:gd name="T46" fmla="*/ 34 w 531"/>
                  <a:gd name="T47" fmla="*/ 295 h 307"/>
                  <a:gd name="T48" fmla="*/ 0 w 531"/>
                  <a:gd name="T49" fmla="*/ 307 h 307"/>
                  <a:gd name="T50" fmla="*/ 11 w 531"/>
                  <a:gd name="T51" fmla="*/ 250 h 307"/>
                  <a:gd name="T52" fmla="*/ 6 w 531"/>
                  <a:gd name="T53" fmla="*/ 222 h 307"/>
                  <a:gd name="T54" fmla="*/ 45 w 531"/>
                  <a:gd name="T55" fmla="*/ 205 h 307"/>
                  <a:gd name="T56" fmla="*/ 40 w 531"/>
                  <a:gd name="T57" fmla="*/ 165 h 307"/>
                  <a:gd name="T58" fmla="*/ 74 w 531"/>
                  <a:gd name="T59" fmla="*/ 125 h 307"/>
                  <a:gd name="T60" fmla="*/ 40 w 531"/>
                  <a:gd name="T61" fmla="*/ 85 h 307"/>
                  <a:gd name="T62" fmla="*/ 80 w 531"/>
                  <a:gd name="T63" fmla="*/ 80 h 307"/>
                  <a:gd name="T64" fmla="*/ 120 w 531"/>
                  <a:gd name="T65" fmla="*/ 40 h 3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1"/>
                  <a:gd name="T100" fmla="*/ 0 h 307"/>
                  <a:gd name="T101" fmla="*/ 531 w 531"/>
                  <a:gd name="T102" fmla="*/ 307 h 3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1" h="307">
                    <a:moveTo>
                      <a:pt x="120" y="40"/>
                    </a:moveTo>
                    <a:lnTo>
                      <a:pt x="125" y="68"/>
                    </a:lnTo>
                    <a:lnTo>
                      <a:pt x="165" y="63"/>
                    </a:lnTo>
                    <a:lnTo>
                      <a:pt x="228" y="12"/>
                    </a:lnTo>
                    <a:lnTo>
                      <a:pt x="297" y="68"/>
                    </a:lnTo>
                    <a:lnTo>
                      <a:pt x="297" y="12"/>
                    </a:lnTo>
                    <a:lnTo>
                      <a:pt x="314" y="0"/>
                    </a:lnTo>
                    <a:lnTo>
                      <a:pt x="371" y="68"/>
                    </a:lnTo>
                    <a:lnTo>
                      <a:pt x="399" y="23"/>
                    </a:lnTo>
                    <a:lnTo>
                      <a:pt x="394" y="0"/>
                    </a:lnTo>
                    <a:lnTo>
                      <a:pt x="434" y="12"/>
                    </a:lnTo>
                    <a:lnTo>
                      <a:pt x="445" y="51"/>
                    </a:lnTo>
                    <a:lnTo>
                      <a:pt x="531" y="97"/>
                    </a:lnTo>
                    <a:lnTo>
                      <a:pt x="496" y="108"/>
                    </a:lnTo>
                    <a:lnTo>
                      <a:pt x="456" y="102"/>
                    </a:lnTo>
                    <a:lnTo>
                      <a:pt x="439" y="159"/>
                    </a:lnTo>
                    <a:lnTo>
                      <a:pt x="382" y="199"/>
                    </a:lnTo>
                    <a:lnTo>
                      <a:pt x="302" y="239"/>
                    </a:lnTo>
                    <a:lnTo>
                      <a:pt x="268" y="233"/>
                    </a:lnTo>
                    <a:lnTo>
                      <a:pt x="200" y="250"/>
                    </a:lnTo>
                    <a:lnTo>
                      <a:pt x="148" y="295"/>
                    </a:lnTo>
                    <a:lnTo>
                      <a:pt x="114" y="278"/>
                    </a:lnTo>
                    <a:lnTo>
                      <a:pt x="68" y="307"/>
                    </a:lnTo>
                    <a:lnTo>
                      <a:pt x="34" y="295"/>
                    </a:lnTo>
                    <a:lnTo>
                      <a:pt x="0" y="307"/>
                    </a:lnTo>
                    <a:lnTo>
                      <a:pt x="11" y="250"/>
                    </a:lnTo>
                    <a:lnTo>
                      <a:pt x="6" y="222"/>
                    </a:lnTo>
                    <a:lnTo>
                      <a:pt x="45" y="205"/>
                    </a:lnTo>
                    <a:lnTo>
                      <a:pt x="40" y="165"/>
                    </a:lnTo>
                    <a:lnTo>
                      <a:pt x="74" y="125"/>
                    </a:lnTo>
                    <a:lnTo>
                      <a:pt x="40" y="85"/>
                    </a:lnTo>
                    <a:lnTo>
                      <a:pt x="80" y="80"/>
                    </a:lnTo>
                    <a:lnTo>
                      <a:pt x="120" y="40"/>
                    </a:lnTo>
                    <a:close/>
                  </a:path>
                </a:pathLst>
              </a:custGeom>
              <a:solidFill>
                <a:schemeClr val="tx2">
                  <a:lumMod val="20000"/>
                  <a:lumOff val="80000"/>
                </a:schemeClr>
              </a:solidFill>
              <a:ln w="15875">
                <a:solidFill>
                  <a:srgbClr val="000000"/>
                </a:solidFill>
                <a:prstDash val="solid"/>
                <a:round/>
                <a:headEnd/>
                <a:tailEnd/>
              </a:ln>
            </p:spPr>
            <p:txBody>
              <a:bodyPr/>
              <a:lstStyle/>
              <a:p>
                <a:pPr>
                  <a:defRPr/>
                </a:pPr>
                <a:endParaRPr lang="ru-RU" sz="450"/>
              </a:p>
            </p:txBody>
          </p:sp>
          <p:sp>
            <p:nvSpPr>
              <p:cNvPr id="199" name="Freeform 32"/>
              <p:cNvSpPr>
                <a:spLocks/>
              </p:cNvSpPr>
              <p:nvPr/>
            </p:nvSpPr>
            <p:spPr bwMode="auto">
              <a:xfrm>
                <a:off x="3785" y="2216"/>
                <a:ext cx="688" cy="516"/>
              </a:xfrm>
              <a:custGeom>
                <a:avLst/>
                <a:gdLst/>
                <a:ahLst/>
                <a:cxnLst>
                  <a:cxn ang="0">
                    <a:pos x="308" y="136"/>
                  </a:cxn>
                  <a:cxn ang="0">
                    <a:pos x="336" y="142"/>
                  </a:cxn>
                  <a:cxn ang="0">
                    <a:pos x="416" y="108"/>
                  </a:cxn>
                  <a:cxn ang="0">
                    <a:pos x="473" y="62"/>
                  </a:cxn>
                  <a:cxn ang="0">
                    <a:pos x="496" y="5"/>
                  </a:cxn>
                  <a:cxn ang="0">
                    <a:pos x="530" y="17"/>
                  </a:cxn>
                  <a:cxn ang="0">
                    <a:pos x="559" y="0"/>
                  </a:cxn>
                  <a:cxn ang="0">
                    <a:pos x="587" y="23"/>
                  </a:cxn>
                  <a:cxn ang="0">
                    <a:pos x="570" y="108"/>
                  </a:cxn>
                  <a:cxn ang="0">
                    <a:pos x="587" y="136"/>
                  </a:cxn>
                  <a:cxn ang="0">
                    <a:pos x="570" y="170"/>
                  </a:cxn>
                  <a:cxn ang="0">
                    <a:pos x="690" y="278"/>
                  </a:cxn>
                  <a:cxn ang="0">
                    <a:pos x="679" y="317"/>
                  </a:cxn>
                  <a:cxn ang="0">
                    <a:pos x="633" y="323"/>
                  </a:cxn>
                  <a:cxn ang="0">
                    <a:pos x="610" y="368"/>
                  </a:cxn>
                  <a:cxn ang="0">
                    <a:pos x="547" y="329"/>
                  </a:cxn>
                  <a:cxn ang="0">
                    <a:pos x="542" y="391"/>
                  </a:cxn>
                  <a:cxn ang="0">
                    <a:pos x="513" y="420"/>
                  </a:cxn>
                  <a:cxn ang="0">
                    <a:pos x="490" y="516"/>
                  </a:cxn>
                  <a:cxn ang="0">
                    <a:pos x="422" y="476"/>
                  </a:cxn>
                  <a:cxn ang="0">
                    <a:pos x="382" y="488"/>
                  </a:cxn>
                  <a:cxn ang="0">
                    <a:pos x="359" y="459"/>
                  </a:cxn>
                  <a:cxn ang="0">
                    <a:pos x="348" y="414"/>
                  </a:cxn>
                  <a:cxn ang="0">
                    <a:pos x="251" y="482"/>
                  </a:cxn>
                  <a:cxn ang="0">
                    <a:pos x="205" y="493"/>
                  </a:cxn>
                  <a:cxn ang="0">
                    <a:pos x="211" y="459"/>
                  </a:cxn>
                  <a:cxn ang="0">
                    <a:pos x="171" y="414"/>
                  </a:cxn>
                  <a:cxn ang="0">
                    <a:pos x="159" y="357"/>
                  </a:cxn>
                  <a:cxn ang="0">
                    <a:pos x="142" y="340"/>
                  </a:cxn>
                  <a:cxn ang="0">
                    <a:pos x="114" y="340"/>
                  </a:cxn>
                  <a:cxn ang="0">
                    <a:pos x="97" y="317"/>
                  </a:cxn>
                  <a:cxn ang="0">
                    <a:pos x="28" y="306"/>
                  </a:cxn>
                  <a:cxn ang="0">
                    <a:pos x="0" y="317"/>
                  </a:cxn>
                  <a:cxn ang="0">
                    <a:pos x="0" y="244"/>
                  </a:cxn>
                  <a:cxn ang="0">
                    <a:pos x="34" y="210"/>
                  </a:cxn>
                  <a:cxn ang="0">
                    <a:pos x="74" y="204"/>
                  </a:cxn>
                  <a:cxn ang="0">
                    <a:pos x="108" y="210"/>
                  </a:cxn>
                  <a:cxn ang="0">
                    <a:pos x="154" y="187"/>
                  </a:cxn>
                  <a:cxn ang="0">
                    <a:pos x="182" y="198"/>
                  </a:cxn>
                  <a:cxn ang="0">
                    <a:pos x="234" y="159"/>
                  </a:cxn>
                  <a:cxn ang="0">
                    <a:pos x="308" y="136"/>
                  </a:cxn>
                </a:cxnLst>
                <a:rect l="0" t="0" r="r" b="b"/>
                <a:pathLst>
                  <a:path w="690" h="516">
                    <a:moveTo>
                      <a:pt x="308" y="136"/>
                    </a:moveTo>
                    <a:lnTo>
                      <a:pt x="336" y="142"/>
                    </a:lnTo>
                    <a:lnTo>
                      <a:pt x="416" y="108"/>
                    </a:lnTo>
                    <a:lnTo>
                      <a:pt x="473" y="62"/>
                    </a:lnTo>
                    <a:lnTo>
                      <a:pt x="496" y="5"/>
                    </a:lnTo>
                    <a:lnTo>
                      <a:pt x="530" y="17"/>
                    </a:lnTo>
                    <a:lnTo>
                      <a:pt x="559" y="0"/>
                    </a:lnTo>
                    <a:lnTo>
                      <a:pt x="587" y="23"/>
                    </a:lnTo>
                    <a:lnTo>
                      <a:pt x="570" y="108"/>
                    </a:lnTo>
                    <a:lnTo>
                      <a:pt x="587" y="136"/>
                    </a:lnTo>
                    <a:lnTo>
                      <a:pt x="570" y="170"/>
                    </a:lnTo>
                    <a:lnTo>
                      <a:pt x="690" y="278"/>
                    </a:lnTo>
                    <a:lnTo>
                      <a:pt x="679" y="317"/>
                    </a:lnTo>
                    <a:lnTo>
                      <a:pt x="633" y="323"/>
                    </a:lnTo>
                    <a:lnTo>
                      <a:pt x="610" y="368"/>
                    </a:lnTo>
                    <a:lnTo>
                      <a:pt x="547" y="329"/>
                    </a:lnTo>
                    <a:lnTo>
                      <a:pt x="542" y="391"/>
                    </a:lnTo>
                    <a:lnTo>
                      <a:pt x="513" y="420"/>
                    </a:lnTo>
                    <a:lnTo>
                      <a:pt x="490" y="516"/>
                    </a:lnTo>
                    <a:lnTo>
                      <a:pt x="422" y="476"/>
                    </a:lnTo>
                    <a:lnTo>
                      <a:pt x="382" y="488"/>
                    </a:lnTo>
                    <a:lnTo>
                      <a:pt x="359" y="459"/>
                    </a:lnTo>
                    <a:lnTo>
                      <a:pt x="348" y="414"/>
                    </a:lnTo>
                    <a:lnTo>
                      <a:pt x="251" y="482"/>
                    </a:lnTo>
                    <a:lnTo>
                      <a:pt x="205" y="493"/>
                    </a:lnTo>
                    <a:lnTo>
                      <a:pt x="211" y="459"/>
                    </a:lnTo>
                    <a:lnTo>
                      <a:pt x="171" y="414"/>
                    </a:lnTo>
                    <a:lnTo>
                      <a:pt x="159" y="357"/>
                    </a:lnTo>
                    <a:lnTo>
                      <a:pt x="142" y="340"/>
                    </a:lnTo>
                    <a:lnTo>
                      <a:pt x="114" y="340"/>
                    </a:lnTo>
                    <a:lnTo>
                      <a:pt x="97" y="317"/>
                    </a:lnTo>
                    <a:lnTo>
                      <a:pt x="28" y="306"/>
                    </a:lnTo>
                    <a:lnTo>
                      <a:pt x="0" y="317"/>
                    </a:lnTo>
                    <a:lnTo>
                      <a:pt x="0" y="244"/>
                    </a:lnTo>
                    <a:lnTo>
                      <a:pt x="34" y="210"/>
                    </a:lnTo>
                    <a:lnTo>
                      <a:pt x="74" y="204"/>
                    </a:lnTo>
                    <a:lnTo>
                      <a:pt x="108" y="210"/>
                    </a:lnTo>
                    <a:lnTo>
                      <a:pt x="154" y="187"/>
                    </a:lnTo>
                    <a:lnTo>
                      <a:pt x="182" y="198"/>
                    </a:lnTo>
                    <a:lnTo>
                      <a:pt x="234" y="159"/>
                    </a:lnTo>
                    <a:lnTo>
                      <a:pt x="308" y="136"/>
                    </a:lnTo>
                    <a:close/>
                  </a:path>
                </a:pathLst>
              </a:custGeom>
              <a:solidFill>
                <a:schemeClr val="tx2">
                  <a:lumMod val="20000"/>
                  <a:lumOff val="8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80" name="Freeform 35"/>
              <p:cNvSpPr>
                <a:spLocks/>
              </p:cNvSpPr>
              <p:nvPr/>
            </p:nvSpPr>
            <p:spPr bwMode="auto">
              <a:xfrm>
                <a:off x="4265" y="2459"/>
                <a:ext cx="395" cy="639"/>
              </a:xfrm>
              <a:custGeom>
                <a:avLst/>
                <a:gdLst>
                  <a:gd name="T0" fmla="*/ 125 w 394"/>
                  <a:gd name="T1" fmla="*/ 124 h 641"/>
                  <a:gd name="T2" fmla="*/ 160 w 394"/>
                  <a:gd name="T3" fmla="*/ 79 h 641"/>
                  <a:gd name="T4" fmla="*/ 200 w 394"/>
                  <a:gd name="T5" fmla="*/ 73 h 641"/>
                  <a:gd name="T6" fmla="*/ 205 w 394"/>
                  <a:gd name="T7" fmla="*/ 45 h 641"/>
                  <a:gd name="T8" fmla="*/ 217 w 394"/>
                  <a:gd name="T9" fmla="*/ 22 h 641"/>
                  <a:gd name="T10" fmla="*/ 234 w 394"/>
                  <a:gd name="T11" fmla="*/ 5 h 641"/>
                  <a:gd name="T12" fmla="*/ 268 w 394"/>
                  <a:gd name="T13" fmla="*/ 34 h 641"/>
                  <a:gd name="T14" fmla="*/ 297 w 394"/>
                  <a:gd name="T15" fmla="*/ 22 h 641"/>
                  <a:gd name="T16" fmla="*/ 342 w 394"/>
                  <a:gd name="T17" fmla="*/ 0 h 641"/>
                  <a:gd name="T18" fmla="*/ 365 w 394"/>
                  <a:gd name="T19" fmla="*/ 0 h 641"/>
                  <a:gd name="T20" fmla="*/ 394 w 394"/>
                  <a:gd name="T21" fmla="*/ 102 h 641"/>
                  <a:gd name="T22" fmla="*/ 297 w 394"/>
                  <a:gd name="T23" fmla="*/ 153 h 641"/>
                  <a:gd name="T24" fmla="*/ 377 w 394"/>
                  <a:gd name="T25" fmla="*/ 329 h 641"/>
                  <a:gd name="T26" fmla="*/ 314 w 394"/>
                  <a:gd name="T27" fmla="*/ 402 h 641"/>
                  <a:gd name="T28" fmla="*/ 331 w 394"/>
                  <a:gd name="T29" fmla="*/ 431 h 641"/>
                  <a:gd name="T30" fmla="*/ 331 w 394"/>
                  <a:gd name="T31" fmla="*/ 482 h 641"/>
                  <a:gd name="T32" fmla="*/ 297 w 394"/>
                  <a:gd name="T33" fmla="*/ 504 h 641"/>
                  <a:gd name="T34" fmla="*/ 319 w 394"/>
                  <a:gd name="T35" fmla="*/ 533 h 641"/>
                  <a:gd name="T36" fmla="*/ 308 w 394"/>
                  <a:gd name="T37" fmla="*/ 561 h 641"/>
                  <a:gd name="T38" fmla="*/ 337 w 394"/>
                  <a:gd name="T39" fmla="*/ 544 h 641"/>
                  <a:gd name="T40" fmla="*/ 359 w 394"/>
                  <a:gd name="T41" fmla="*/ 556 h 641"/>
                  <a:gd name="T42" fmla="*/ 377 w 394"/>
                  <a:gd name="T43" fmla="*/ 612 h 641"/>
                  <a:gd name="T44" fmla="*/ 337 w 394"/>
                  <a:gd name="T45" fmla="*/ 624 h 641"/>
                  <a:gd name="T46" fmla="*/ 319 w 394"/>
                  <a:gd name="T47" fmla="*/ 618 h 641"/>
                  <a:gd name="T48" fmla="*/ 285 w 394"/>
                  <a:gd name="T49" fmla="*/ 641 h 641"/>
                  <a:gd name="T50" fmla="*/ 234 w 394"/>
                  <a:gd name="T51" fmla="*/ 624 h 641"/>
                  <a:gd name="T52" fmla="*/ 200 w 394"/>
                  <a:gd name="T53" fmla="*/ 504 h 641"/>
                  <a:gd name="T54" fmla="*/ 165 w 394"/>
                  <a:gd name="T55" fmla="*/ 499 h 641"/>
                  <a:gd name="T56" fmla="*/ 74 w 394"/>
                  <a:gd name="T57" fmla="*/ 442 h 641"/>
                  <a:gd name="T58" fmla="*/ 74 w 394"/>
                  <a:gd name="T59" fmla="*/ 391 h 641"/>
                  <a:gd name="T60" fmla="*/ 57 w 394"/>
                  <a:gd name="T61" fmla="*/ 385 h 641"/>
                  <a:gd name="T62" fmla="*/ 51 w 394"/>
                  <a:gd name="T63" fmla="*/ 329 h 641"/>
                  <a:gd name="T64" fmla="*/ 0 w 394"/>
                  <a:gd name="T65" fmla="*/ 312 h 641"/>
                  <a:gd name="T66" fmla="*/ 11 w 394"/>
                  <a:gd name="T67" fmla="*/ 266 h 641"/>
                  <a:gd name="T68" fmla="*/ 34 w 394"/>
                  <a:gd name="T69" fmla="*/ 181 h 641"/>
                  <a:gd name="T70" fmla="*/ 63 w 394"/>
                  <a:gd name="T71" fmla="*/ 147 h 641"/>
                  <a:gd name="T72" fmla="*/ 68 w 394"/>
                  <a:gd name="T73" fmla="*/ 85 h 641"/>
                  <a:gd name="T74" fmla="*/ 125 w 394"/>
                  <a:gd name="T75" fmla="*/ 124 h 6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4"/>
                  <a:gd name="T115" fmla="*/ 0 h 641"/>
                  <a:gd name="T116" fmla="*/ 394 w 394"/>
                  <a:gd name="T117" fmla="*/ 641 h 6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4" h="641">
                    <a:moveTo>
                      <a:pt x="125" y="124"/>
                    </a:moveTo>
                    <a:lnTo>
                      <a:pt x="160" y="79"/>
                    </a:lnTo>
                    <a:lnTo>
                      <a:pt x="200" y="73"/>
                    </a:lnTo>
                    <a:lnTo>
                      <a:pt x="205" y="45"/>
                    </a:lnTo>
                    <a:lnTo>
                      <a:pt x="217" y="22"/>
                    </a:lnTo>
                    <a:lnTo>
                      <a:pt x="234" y="5"/>
                    </a:lnTo>
                    <a:lnTo>
                      <a:pt x="268" y="34"/>
                    </a:lnTo>
                    <a:lnTo>
                      <a:pt x="297" y="22"/>
                    </a:lnTo>
                    <a:lnTo>
                      <a:pt x="342" y="0"/>
                    </a:lnTo>
                    <a:lnTo>
                      <a:pt x="365" y="0"/>
                    </a:lnTo>
                    <a:lnTo>
                      <a:pt x="394" y="102"/>
                    </a:lnTo>
                    <a:lnTo>
                      <a:pt x="297" y="153"/>
                    </a:lnTo>
                    <a:lnTo>
                      <a:pt x="377" y="329"/>
                    </a:lnTo>
                    <a:lnTo>
                      <a:pt x="314" y="402"/>
                    </a:lnTo>
                    <a:lnTo>
                      <a:pt x="331" y="431"/>
                    </a:lnTo>
                    <a:lnTo>
                      <a:pt x="331" y="482"/>
                    </a:lnTo>
                    <a:lnTo>
                      <a:pt x="297" y="504"/>
                    </a:lnTo>
                    <a:lnTo>
                      <a:pt x="319" y="533"/>
                    </a:lnTo>
                    <a:lnTo>
                      <a:pt x="308" y="561"/>
                    </a:lnTo>
                    <a:lnTo>
                      <a:pt x="337" y="544"/>
                    </a:lnTo>
                    <a:lnTo>
                      <a:pt x="359" y="556"/>
                    </a:lnTo>
                    <a:lnTo>
                      <a:pt x="377" y="612"/>
                    </a:lnTo>
                    <a:lnTo>
                      <a:pt x="337" y="624"/>
                    </a:lnTo>
                    <a:lnTo>
                      <a:pt x="319" y="618"/>
                    </a:lnTo>
                    <a:lnTo>
                      <a:pt x="285" y="641"/>
                    </a:lnTo>
                    <a:lnTo>
                      <a:pt x="234" y="624"/>
                    </a:lnTo>
                    <a:lnTo>
                      <a:pt x="200" y="504"/>
                    </a:lnTo>
                    <a:lnTo>
                      <a:pt x="165" y="499"/>
                    </a:lnTo>
                    <a:lnTo>
                      <a:pt x="74" y="442"/>
                    </a:lnTo>
                    <a:lnTo>
                      <a:pt x="74" y="391"/>
                    </a:lnTo>
                    <a:lnTo>
                      <a:pt x="57" y="385"/>
                    </a:lnTo>
                    <a:lnTo>
                      <a:pt x="51" y="329"/>
                    </a:lnTo>
                    <a:lnTo>
                      <a:pt x="0" y="312"/>
                    </a:lnTo>
                    <a:lnTo>
                      <a:pt x="11" y="266"/>
                    </a:lnTo>
                    <a:lnTo>
                      <a:pt x="34" y="181"/>
                    </a:lnTo>
                    <a:lnTo>
                      <a:pt x="63" y="147"/>
                    </a:lnTo>
                    <a:lnTo>
                      <a:pt x="68" y="85"/>
                    </a:lnTo>
                    <a:lnTo>
                      <a:pt x="125" y="124"/>
                    </a:lnTo>
                    <a:close/>
                  </a:path>
                </a:pathLst>
              </a:custGeom>
              <a:solidFill>
                <a:schemeClr val="tx2">
                  <a:lumMod val="20000"/>
                  <a:lumOff val="80000"/>
                </a:schemeClr>
              </a:solidFill>
              <a:ln w="15875">
                <a:solidFill>
                  <a:srgbClr val="000000"/>
                </a:solidFill>
                <a:prstDash val="solid"/>
                <a:round/>
                <a:headEnd/>
                <a:tailEnd/>
              </a:ln>
            </p:spPr>
            <p:txBody>
              <a:bodyPr/>
              <a:lstStyle/>
              <a:p>
                <a:pPr>
                  <a:defRPr/>
                </a:pPr>
                <a:endParaRPr lang="ru-RU" sz="450"/>
              </a:p>
            </p:txBody>
          </p:sp>
          <p:sp>
            <p:nvSpPr>
              <p:cNvPr id="203" name="Freeform 36"/>
              <p:cNvSpPr>
                <a:spLocks/>
              </p:cNvSpPr>
              <p:nvPr/>
            </p:nvSpPr>
            <p:spPr bwMode="auto">
              <a:xfrm>
                <a:off x="3824" y="1836"/>
                <a:ext cx="452" cy="369"/>
              </a:xfrm>
              <a:custGeom>
                <a:avLst/>
                <a:gdLst/>
                <a:ahLst/>
                <a:cxnLst>
                  <a:cxn ang="0">
                    <a:pos x="40" y="96"/>
                  </a:cxn>
                  <a:cxn ang="0">
                    <a:pos x="97" y="142"/>
                  </a:cxn>
                  <a:cxn ang="0">
                    <a:pos x="131" y="119"/>
                  </a:cxn>
                  <a:cxn ang="0">
                    <a:pos x="171" y="113"/>
                  </a:cxn>
                  <a:cxn ang="0">
                    <a:pos x="217" y="57"/>
                  </a:cxn>
                  <a:cxn ang="0">
                    <a:pos x="205" y="28"/>
                  </a:cxn>
                  <a:cxn ang="0">
                    <a:pos x="251" y="0"/>
                  </a:cxn>
                  <a:cxn ang="0">
                    <a:pos x="268" y="57"/>
                  </a:cxn>
                  <a:cxn ang="0">
                    <a:pos x="314" y="68"/>
                  </a:cxn>
                  <a:cxn ang="0">
                    <a:pos x="337" y="85"/>
                  </a:cxn>
                  <a:cxn ang="0">
                    <a:pos x="262" y="96"/>
                  </a:cxn>
                  <a:cxn ang="0">
                    <a:pos x="251" y="119"/>
                  </a:cxn>
                  <a:cxn ang="0">
                    <a:pos x="262" y="142"/>
                  </a:cxn>
                  <a:cxn ang="0">
                    <a:pos x="291" y="125"/>
                  </a:cxn>
                  <a:cxn ang="0">
                    <a:pos x="279" y="181"/>
                  </a:cxn>
                  <a:cxn ang="0">
                    <a:pos x="359" y="181"/>
                  </a:cxn>
                  <a:cxn ang="0">
                    <a:pos x="451" y="289"/>
                  </a:cxn>
                  <a:cxn ang="0">
                    <a:pos x="439" y="295"/>
                  </a:cxn>
                  <a:cxn ang="0">
                    <a:pos x="399" y="278"/>
                  </a:cxn>
                  <a:cxn ang="0">
                    <a:pos x="405" y="300"/>
                  </a:cxn>
                  <a:cxn ang="0">
                    <a:pos x="376" y="346"/>
                  </a:cxn>
                  <a:cxn ang="0">
                    <a:pos x="314" y="283"/>
                  </a:cxn>
                  <a:cxn ang="0">
                    <a:pos x="297" y="295"/>
                  </a:cxn>
                  <a:cxn ang="0">
                    <a:pos x="297" y="351"/>
                  </a:cxn>
                  <a:cxn ang="0">
                    <a:pos x="228" y="289"/>
                  </a:cxn>
                  <a:cxn ang="0">
                    <a:pos x="165" y="346"/>
                  </a:cxn>
                  <a:cxn ang="0">
                    <a:pos x="125" y="351"/>
                  </a:cxn>
                  <a:cxn ang="0">
                    <a:pos x="120" y="323"/>
                  </a:cxn>
                  <a:cxn ang="0">
                    <a:pos x="74" y="363"/>
                  </a:cxn>
                  <a:cxn ang="0">
                    <a:pos x="40" y="368"/>
                  </a:cxn>
                  <a:cxn ang="0">
                    <a:pos x="11" y="295"/>
                  </a:cxn>
                  <a:cxn ang="0">
                    <a:pos x="34" y="255"/>
                  </a:cxn>
                  <a:cxn ang="0">
                    <a:pos x="17" y="227"/>
                  </a:cxn>
                  <a:cxn ang="0">
                    <a:pos x="28" y="210"/>
                  </a:cxn>
                  <a:cxn ang="0">
                    <a:pos x="0" y="176"/>
                  </a:cxn>
                  <a:cxn ang="0">
                    <a:pos x="6" y="130"/>
                  </a:cxn>
                  <a:cxn ang="0">
                    <a:pos x="40" y="96"/>
                  </a:cxn>
                </a:cxnLst>
                <a:rect l="0" t="0" r="r" b="b"/>
                <a:pathLst>
                  <a:path w="451" h="368">
                    <a:moveTo>
                      <a:pt x="40" y="96"/>
                    </a:moveTo>
                    <a:lnTo>
                      <a:pt x="97" y="142"/>
                    </a:lnTo>
                    <a:lnTo>
                      <a:pt x="131" y="119"/>
                    </a:lnTo>
                    <a:lnTo>
                      <a:pt x="171" y="113"/>
                    </a:lnTo>
                    <a:lnTo>
                      <a:pt x="217" y="57"/>
                    </a:lnTo>
                    <a:lnTo>
                      <a:pt x="205" y="28"/>
                    </a:lnTo>
                    <a:lnTo>
                      <a:pt x="251" y="0"/>
                    </a:lnTo>
                    <a:lnTo>
                      <a:pt x="268" y="57"/>
                    </a:lnTo>
                    <a:lnTo>
                      <a:pt x="314" y="68"/>
                    </a:lnTo>
                    <a:lnTo>
                      <a:pt x="337" y="85"/>
                    </a:lnTo>
                    <a:lnTo>
                      <a:pt x="262" y="96"/>
                    </a:lnTo>
                    <a:lnTo>
                      <a:pt x="251" y="119"/>
                    </a:lnTo>
                    <a:lnTo>
                      <a:pt x="262" y="142"/>
                    </a:lnTo>
                    <a:lnTo>
                      <a:pt x="291" y="125"/>
                    </a:lnTo>
                    <a:lnTo>
                      <a:pt x="279" y="181"/>
                    </a:lnTo>
                    <a:lnTo>
                      <a:pt x="359" y="181"/>
                    </a:lnTo>
                    <a:lnTo>
                      <a:pt x="451" y="289"/>
                    </a:lnTo>
                    <a:lnTo>
                      <a:pt x="439" y="295"/>
                    </a:lnTo>
                    <a:lnTo>
                      <a:pt x="399" y="278"/>
                    </a:lnTo>
                    <a:lnTo>
                      <a:pt x="405" y="300"/>
                    </a:lnTo>
                    <a:lnTo>
                      <a:pt x="376" y="346"/>
                    </a:lnTo>
                    <a:lnTo>
                      <a:pt x="314" y="283"/>
                    </a:lnTo>
                    <a:lnTo>
                      <a:pt x="297" y="295"/>
                    </a:lnTo>
                    <a:lnTo>
                      <a:pt x="297" y="351"/>
                    </a:lnTo>
                    <a:lnTo>
                      <a:pt x="228" y="289"/>
                    </a:lnTo>
                    <a:lnTo>
                      <a:pt x="165" y="346"/>
                    </a:lnTo>
                    <a:lnTo>
                      <a:pt x="125" y="351"/>
                    </a:lnTo>
                    <a:lnTo>
                      <a:pt x="120" y="323"/>
                    </a:lnTo>
                    <a:lnTo>
                      <a:pt x="74" y="363"/>
                    </a:lnTo>
                    <a:lnTo>
                      <a:pt x="40" y="368"/>
                    </a:lnTo>
                    <a:lnTo>
                      <a:pt x="11" y="295"/>
                    </a:lnTo>
                    <a:lnTo>
                      <a:pt x="34" y="255"/>
                    </a:lnTo>
                    <a:lnTo>
                      <a:pt x="17" y="227"/>
                    </a:lnTo>
                    <a:lnTo>
                      <a:pt x="28" y="210"/>
                    </a:lnTo>
                    <a:lnTo>
                      <a:pt x="0" y="176"/>
                    </a:lnTo>
                    <a:lnTo>
                      <a:pt x="6" y="130"/>
                    </a:lnTo>
                    <a:lnTo>
                      <a:pt x="40" y="96"/>
                    </a:lnTo>
                    <a:close/>
                  </a:path>
                </a:pathLst>
              </a:custGeom>
              <a:solidFill>
                <a:schemeClr val="accent2">
                  <a:lumMod val="40000"/>
                  <a:lumOff val="60000"/>
                </a:schemeClr>
              </a:solidFill>
              <a:ln w="0">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05" name="Freeform 38"/>
              <p:cNvSpPr>
                <a:spLocks/>
              </p:cNvSpPr>
              <p:nvPr/>
            </p:nvSpPr>
            <p:spPr bwMode="auto">
              <a:xfrm>
                <a:off x="3779" y="1432"/>
                <a:ext cx="503" cy="550"/>
              </a:xfrm>
              <a:custGeom>
                <a:avLst/>
                <a:gdLst/>
                <a:ahLst/>
                <a:cxnLst>
                  <a:cxn ang="0">
                    <a:pos x="114" y="86"/>
                  </a:cxn>
                  <a:cxn ang="0">
                    <a:pos x="199" y="86"/>
                  </a:cxn>
                  <a:cxn ang="0">
                    <a:pos x="222" y="46"/>
                  </a:cxn>
                  <a:cxn ang="0">
                    <a:pos x="188" y="34"/>
                  </a:cxn>
                  <a:cxn ang="0">
                    <a:pos x="205" y="0"/>
                  </a:cxn>
                  <a:cxn ang="0">
                    <a:pos x="251" y="23"/>
                  </a:cxn>
                  <a:cxn ang="0">
                    <a:pos x="279" y="12"/>
                  </a:cxn>
                  <a:cxn ang="0">
                    <a:pos x="296" y="29"/>
                  </a:cxn>
                  <a:cxn ang="0">
                    <a:pos x="313" y="69"/>
                  </a:cxn>
                  <a:cxn ang="0">
                    <a:pos x="331" y="80"/>
                  </a:cxn>
                  <a:cxn ang="0">
                    <a:pos x="336" y="114"/>
                  </a:cxn>
                  <a:cxn ang="0">
                    <a:pos x="285" y="154"/>
                  </a:cxn>
                  <a:cxn ang="0">
                    <a:pos x="365" y="216"/>
                  </a:cxn>
                  <a:cxn ang="0">
                    <a:pos x="405" y="216"/>
                  </a:cxn>
                  <a:cxn ang="0">
                    <a:pos x="439" y="261"/>
                  </a:cxn>
                  <a:cxn ang="0">
                    <a:pos x="502" y="307"/>
                  </a:cxn>
                  <a:cxn ang="0">
                    <a:pos x="456" y="318"/>
                  </a:cxn>
                  <a:cxn ang="0">
                    <a:pos x="393" y="358"/>
                  </a:cxn>
                  <a:cxn ang="0">
                    <a:pos x="405" y="392"/>
                  </a:cxn>
                  <a:cxn ang="0">
                    <a:pos x="376" y="432"/>
                  </a:cxn>
                  <a:cxn ang="0">
                    <a:pos x="336" y="409"/>
                  </a:cxn>
                  <a:cxn ang="0">
                    <a:pos x="291" y="403"/>
                  </a:cxn>
                  <a:cxn ang="0">
                    <a:pos x="245" y="432"/>
                  </a:cxn>
                  <a:cxn ang="0">
                    <a:pos x="256" y="460"/>
                  </a:cxn>
                  <a:cxn ang="0">
                    <a:pos x="211" y="522"/>
                  </a:cxn>
                  <a:cxn ang="0">
                    <a:pos x="165" y="522"/>
                  </a:cxn>
                  <a:cxn ang="0">
                    <a:pos x="137" y="551"/>
                  </a:cxn>
                  <a:cxn ang="0">
                    <a:pos x="79" y="505"/>
                  </a:cxn>
                  <a:cxn ang="0">
                    <a:pos x="57" y="454"/>
                  </a:cxn>
                  <a:cxn ang="0">
                    <a:pos x="22" y="437"/>
                  </a:cxn>
                  <a:cxn ang="0">
                    <a:pos x="0" y="380"/>
                  </a:cxn>
                  <a:cxn ang="0">
                    <a:pos x="5" y="341"/>
                  </a:cxn>
                  <a:cxn ang="0">
                    <a:pos x="57" y="301"/>
                  </a:cxn>
                  <a:cxn ang="0">
                    <a:pos x="91" y="301"/>
                  </a:cxn>
                  <a:cxn ang="0">
                    <a:pos x="91" y="210"/>
                  </a:cxn>
                  <a:cxn ang="0">
                    <a:pos x="114" y="171"/>
                  </a:cxn>
                  <a:cxn ang="0">
                    <a:pos x="108" y="120"/>
                  </a:cxn>
                  <a:cxn ang="0">
                    <a:pos x="114" y="86"/>
                  </a:cxn>
                </a:cxnLst>
                <a:rect l="0" t="0" r="r" b="b"/>
                <a:pathLst>
                  <a:path w="502" h="551">
                    <a:moveTo>
                      <a:pt x="114" y="86"/>
                    </a:moveTo>
                    <a:lnTo>
                      <a:pt x="199" y="86"/>
                    </a:lnTo>
                    <a:lnTo>
                      <a:pt x="222" y="46"/>
                    </a:lnTo>
                    <a:lnTo>
                      <a:pt x="188" y="34"/>
                    </a:lnTo>
                    <a:lnTo>
                      <a:pt x="205" y="0"/>
                    </a:lnTo>
                    <a:lnTo>
                      <a:pt x="251" y="23"/>
                    </a:lnTo>
                    <a:lnTo>
                      <a:pt x="279" y="12"/>
                    </a:lnTo>
                    <a:lnTo>
                      <a:pt x="296" y="29"/>
                    </a:lnTo>
                    <a:lnTo>
                      <a:pt x="313" y="69"/>
                    </a:lnTo>
                    <a:lnTo>
                      <a:pt x="331" y="80"/>
                    </a:lnTo>
                    <a:lnTo>
                      <a:pt x="336" y="114"/>
                    </a:lnTo>
                    <a:lnTo>
                      <a:pt x="285" y="154"/>
                    </a:lnTo>
                    <a:lnTo>
                      <a:pt x="365" y="216"/>
                    </a:lnTo>
                    <a:lnTo>
                      <a:pt x="405" y="216"/>
                    </a:lnTo>
                    <a:lnTo>
                      <a:pt x="439" y="261"/>
                    </a:lnTo>
                    <a:lnTo>
                      <a:pt x="502" y="307"/>
                    </a:lnTo>
                    <a:lnTo>
                      <a:pt x="456" y="318"/>
                    </a:lnTo>
                    <a:lnTo>
                      <a:pt x="393" y="358"/>
                    </a:lnTo>
                    <a:lnTo>
                      <a:pt x="405" y="392"/>
                    </a:lnTo>
                    <a:lnTo>
                      <a:pt x="376" y="432"/>
                    </a:lnTo>
                    <a:lnTo>
                      <a:pt x="336" y="409"/>
                    </a:lnTo>
                    <a:lnTo>
                      <a:pt x="291" y="403"/>
                    </a:lnTo>
                    <a:lnTo>
                      <a:pt x="245" y="432"/>
                    </a:lnTo>
                    <a:lnTo>
                      <a:pt x="256" y="460"/>
                    </a:lnTo>
                    <a:lnTo>
                      <a:pt x="211" y="522"/>
                    </a:lnTo>
                    <a:lnTo>
                      <a:pt x="165" y="522"/>
                    </a:lnTo>
                    <a:lnTo>
                      <a:pt x="137" y="551"/>
                    </a:lnTo>
                    <a:lnTo>
                      <a:pt x="79" y="505"/>
                    </a:lnTo>
                    <a:lnTo>
                      <a:pt x="57" y="454"/>
                    </a:lnTo>
                    <a:lnTo>
                      <a:pt x="22" y="437"/>
                    </a:lnTo>
                    <a:lnTo>
                      <a:pt x="0" y="380"/>
                    </a:lnTo>
                    <a:lnTo>
                      <a:pt x="5" y="341"/>
                    </a:lnTo>
                    <a:lnTo>
                      <a:pt x="57" y="301"/>
                    </a:lnTo>
                    <a:lnTo>
                      <a:pt x="91" y="301"/>
                    </a:lnTo>
                    <a:lnTo>
                      <a:pt x="91" y="210"/>
                    </a:lnTo>
                    <a:lnTo>
                      <a:pt x="114" y="171"/>
                    </a:lnTo>
                    <a:lnTo>
                      <a:pt x="108" y="120"/>
                    </a:lnTo>
                    <a:lnTo>
                      <a:pt x="114" y="86"/>
                    </a:lnTo>
                    <a:close/>
                  </a:path>
                </a:pathLst>
              </a:custGeom>
              <a:solidFill>
                <a:schemeClr val="accent5">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86" name="Freeform 41"/>
              <p:cNvSpPr>
                <a:spLocks/>
              </p:cNvSpPr>
              <p:nvPr/>
            </p:nvSpPr>
            <p:spPr bwMode="auto">
              <a:xfrm>
                <a:off x="3209" y="1206"/>
                <a:ext cx="617" cy="461"/>
              </a:xfrm>
              <a:custGeom>
                <a:avLst/>
                <a:gdLst>
                  <a:gd name="T0" fmla="*/ 263 w 617"/>
                  <a:gd name="T1" fmla="*/ 102 h 460"/>
                  <a:gd name="T2" fmla="*/ 308 w 617"/>
                  <a:gd name="T3" fmla="*/ 131 h 460"/>
                  <a:gd name="T4" fmla="*/ 331 w 617"/>
                  <a:gd name="T5" fmla="*/ 102 h 460"/>
                  <a:gd name="T6" fmla="*/ 405 w 617"/>
                  <a:gd name="T7" fmla="*/ 85 h 460"/>
                  <a:gd name="T8" fmla="*/ 405 w 617"/>
                  <a:gd name="T9" fmla="*/ 23 h 460"/>
                  <a:gd name="T10" fmla="*/ 440 w 617"/>
                  <a:gd name="T11" fmla="*/ 0 h 460"/>
                  <a:gd name="T12" fmla="*/ 468 w 617"/>
                  <a:gd name="T13" fmla="*/ 40 h 460"/>
                  <a:gd name="T14" fmla="*/ 491 w 617"/>
                  <a:gd name="T15" fmla="*/ 40 h 460"/>
                  <a:gd name="T16" fmla="*/ 525 w 617"/>
                  <a:gd name="T17" fmla="*/ 85 h 460"/>
                  <a:gd name="T18" fmla="*/ 565 w 617"/>
                  <a:gd name="T19" fmla="*/ 80 h 460"/>
                  <a:gd name="T20" fmla="*/ 542 w 617"/>
                  <a:gd name="T21" fmla="*/ 148 h 460"/>
                  <a:gd name="T22" fmla="*/ 571 w 617"/>
                  <a:gd name="T23" fmla="*/ 216 h 460"/>
                  <a:gd name="T24" fmla="*/ 599 w 617"/>
                  <a:gd name="T25" fmla="*/ 238 h 460"/>
                  <a:gd name="T26" fmla="*/ 617 w 617"/>
                  <a:gd name="T27" fmla="*/ 278 h 460"/>
                  <a:gd name="T28" fmla="*/ 571 w 617"/>
                  <a:gd name="T29" fmla="*/ 324 h 460"/>
                  <a:gd name="T30" fmla="*/ 537 w 617"/>
                  <a:gd name="T31" fmla="*/ 290 h 460"/>
                  <a:gd name="T32" fmla="*/ 502 w 617"/>
                  <a:gd name="T33" fmla="*/ 301 h 460"/>
                  <a:gd name="T34" fmla="*/ 502 w 617"/>
                  <a:gd name="T35" fmla="*/ 341 h 460"/>
                  <a:gd name="T36" fmla="*/ 440 w 617"/>
                  <a:gd name="T37" fmla="*/ 380 h 460"/>
                  <a:gd name="T38" fmla="*/ 417 w 617"/>
                  <a:gd name="T39" fmla="*/ 363 h 460"/>
                  <a:gd name="T40" fmla="*/ 371 w 617"/>
                  <a:gd name="T41" fmla="*/ 363 h 460"/>
                  <a:gd name="T42" fmla="*/ 360 w 617"/>
                  <a:gd name="T43" fmla="*/ 341 h 460"/>
                  <a:gd name="T44" fmla="*/ 320 w 617"/>
                  <a:gd name="T45" fmla="*/ 363 h 460"/>
                  <a:gd name="T46" fmla="*/ 263 w 617"/>
                  <a:gd name="T47" fmla="*/ 369 h 460"/>
                  <a:gd name="T48" fmla="*/ 263 w 617"/>
                  <a:gd name="T49" fmla="*/ 403 h 460"/>
                  <a:gd name="T50" fmla="*/ 280 w 617"/>
                  <a:gd name="T51" fmla="*/ 414 h 460"/>
                  <a:gd name="T52" fmla="*/ 217 w 617"/>
                  <a:gd name="T53" fmla="*/ 460 h 460"/>
                  <a:gd name="T54" fmla="*/ 183 w 617"/>
                  <a:gd name="T55" fmla="*/ 443 h 460"/>
                  <a:gd name="T56" fmla="*/ 154 w 617"/>
                  <a:gd name="T57" fmla="*/ 363 h 460"/>
                  <a:gd name="T58" fmla="*/ 109 w 617"/>
                  <a:gd name="T59" fmla="*/ 358 h 460"/>
                  <a:gd name="T60" fmla="*/ 92 w 617"/>
                  <a:gd name="T61" fmla="*/ 312 h 460"/>
                  <a:gd name="T62" fmla="*/ 69 w 617"/>
                  <a:gd name="T63" fmla="*/ 278 h 460"/>
                  <a:gd name="T64" fmla="*/ 35 w 617"/>
                  <a:gd name="T65" fmla="*/ 273 h 460"/>
                  <a:gd name="T66" fmla="*/ 35 w 617"/>
                  <a:gd name="T67" fmla="*/ 244 h 460"/>
                  <a:gd name="T68" fmla="*/ 0 w 617"/>
                  <a:gd name="T69" fmla="*/ 216 h 460"/>
                  <a:gd name="T70" fmla="*/ 0 w 617"/>
                  <a:gd name="T71" fmla="*/ 193 h 460"/>
                  <a:gd name="T72" fmla="*/ 40 w 617"/>
                  <a:gd name="T73" fmla="*/ 204 h 460"/>
                  <a:gd name="T74" fmla="*/ 57 w 617"/>
                  <a:gd name="T75" fmla="*/ 187 h 460"/>
                  <a:gd name="T76" fmla="*/ 92 w 617"/>
                  <a:gd name="T77" fmla="*/ 199 h 460"/>
                  <a:gd name="T78" fmla="*/ 92 w 617"/>
                  <a:gd name="T79" fmla="*/ 159 h 460"/>
                  <a:gd name="T80" fmla="*/ 132 w 617"/>
                  <a:gd name="T81" fmla="*/ 159 h 460"/>
                  <a:gd name="T82" fmla="*/ 177 w 617"/>
                  <a:gd name="T83" fmla="*/ 114 h 460"/>
                  <a:gd name="T84" fmla="*/ 234 w 617"/>
                  <a:gd name="T85" fmla="*/ 119 h 460"/>
                  <a:gd name="T86" fmla="*/ 263 w 617"/>
                  <a:gd name="T87" fmla="*/ 102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7"/>
                  <a:gd name="T133" fmla="*/ 0 h 460"/>
                  <a:gd name="T134" fmla="*/ 617 w 617"/>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7" h="460">
                    <a:moveTo>
                      <a:pt x="263" y="102"/>
                    </a:moveTo>
                    <a:lnTo>
                      <a:pt x="308" y="131"/>
                    </a:lnTo>
                    <a:lnTo>
                      <a:pt x="331" y="102"/>
                    </a:lnTo>
                    <a:lnTo>
                      <a:pt x="405" y="85"/>
                    </a:lnTo>
                    <a:lnTo>
                      <a:pt x="405" y="23"/>
                    </a:lnTo>
                    <a:lnTo>
                      <a:pt x="440" y="0"/>
                    </a:lnTo>
                    <a:lnTo>
                      <a:pt x="468" y="40"/>
                    </a:lnTo>
                    <a:lnTo>
                      <a:pt x="491" y="40"/>
                    </a:lnTo>
                    <a:lnTo>
                      <a:pt x="525" y="85"/>
                    </a:lnTo>
                    <a:lnTo>
                      <a:pt x="565" y="80"/>
                    </a:lnTo>
                    <a:lnTo>
                      <a:pt x="542" y="148"/>
                    </a:lnTo>
                    <a:lnTo>
                      <a:pt x="571" y="216"/>
                    </a:lnTo>
                    <a:lnTo>
                      <a:pt x="599" y="238"/>
                    </a:lnTo>
                    <a:lnTo>
                      <a:pt x="617" y="278"/>
                    </a:lnTo>
                    <a:lnTo>
                      <a:pt x="571" y="324"/>
                    </a:lnTo>
                    <a:lnTo>
                      <a:pt x="537" y="290"/>
                    </a:lnTo>
                    <a:lnTo>
                      <a:pt x="502" y="301"/>
                    </a:lnTo>
                    <a:lnTo>
                      <a:pt x="502" y="341"/>
                    </a:lnTo>
                    <a:lnTo>
                      <a:pt x="440" y="380"/>
                    </a:lnTo>
                    <a:lnTo>
                      <a:pt x="417" y="363"/>
                    </a:lnTo>
                    <a:lnTo>
                      <a:pt x="371" y="363"/>
                    </a:lnTo>
                    <a:lnTo>
                      <a:pt x="360" y="341"/>
                    </a:lnTo>
                    <a:lnTo>
                      <a:pt x="320" y="363"/>
                    </a:lnTo>
                    <a:lnTo>
                      <a:pt x="263" y="369"/>
                    </a:lnTo>
                    <a:lnTo>
                      <a:pt x="263" y="403"/>
                    </a:lnTo>
                    <a:lnTo>
                      <a:pt x="280" y="414"/>
                    </a:lnTo>
                    <a:lnTo>
                      <a:pt x="217" y="460"/>
                    </a:lnTo>
                    <a:lnTo>
                      <a:pt x="183" y="443"/>
                    </a:lnTo>
                    <a:lnTo>
                      <a:pt x="154" y="363"/>
                    </a:lnTo>
                    <a:lnTo>
                      <a:pt x="109" y="358"/>
                    </a:lnTo>
                    <a:lnTo>
                      <a:pt x="92" y="312"/>
                    </a:lnTo>
                    <a:lnTo>
                      <a:pt x="69" y="278"/>
                    </a:lnTo>
                    <a:lnTo>
                      <a:pt x="35" y="273"/>
                    </a:lnTo>
                    <a:lnTo>
                      <a:pt x="35" y="244"/>
                    </a:lnTo>
                    <a:lnTo>
                      <a:pt x="0" y="216"/>
                    </a:lnTo>
                    <a:lnTo>
                      <a:pt x="0" y="193"/>
                    </a:lnTo>
                    <a:lnTo>
                      <a:pt x="40" y="204"/>
                    </a:lnTo>
                    <a:lnTo>
                      <a:pt x="57" y="187"/>
                    </a:lnTo>
                    <a:lnTo>
                      <a:pt x="92" y="199"/>
                    </a:lnTo>
                    <a:lnTo>
                      <a:pt x="92" y="159"/>
                    </a:lnTo>
                    <a:lnTo>
                      <a:pt x="132" y="159"/>
                    </a:lnTo>
                    <a:lnTo>
                      <a:pt x="177" y="114"/>
                    </a:lnTo>
                    <a:lnTo>
                      <a:pt x="234" y="119"/>
                    </a:lnTo>
                    <a:lnTo>
                      <a:pt x="263" y="102"/>
                    </a:lnTo>
                    <a:close/>
                  </a:path>
                </a:pathLst>
              </a:custGeom>
              <a:solidFill>
                <a:schemeClr val="accent5">
                  <a:lumMod val="40000"/>
                  <a:lumOff val="60000"/>
                </a:schemeClr>
              </a:solidFill>
              <a:ln w="15875">
                <a:solidFill>
                  <a:srgbClr val="000000"/>
                </a:solidFill>
                <a:prstDash val="solid"/>
                <a:round/>
                <a:headEnd/>
                <a:tailEnd/>
              </a:ln>
            </p:spPr>
            <p:txBody>
              <a:bodyPr/>
              <a:lstStyle/>
              <a:p>
                <a:pPr>
                  <a:defRPr/>
                </a:pPr>
                <a:endParaRPr lang="ru-RU" sz="450"/>
              </a:p>
            </p:txBody>
          </p:sp>
          <p:sp>
            <p:nvSpPr>
              <p:cNvPr id="209" name="Freeform 42"/>
              <p:cNvSpPr>
                <a:spLocks/>
              </p:cNvSpPr>
              <p:nvPr/>
            </p:nvSpPr>
            <p:spPr bwMode="auto">
              <a:xfrm>
                <a:off x="3652" y="928"/>
                <a:ext cx="598" cy="591"/>
              </a:xfrm>
              <a:custGeom>
                <a:avLst/>
                <a:gdLst/>
                <a:ahLst/>
                <a:cxnLst>
                  <a:cxn ang="0">
                    <a:pos x="108" y="148"/>
                  </a:cxn>
                  <a:cxn ang="0">
                    <a:pos x="80" y="80"/>
                  </a:cxn>
                  <a:cxn ang="0">
                    <a:pos x="142" y="40"/>
                  </a:cxn>
                  <a:cxn ang="0">
                    <a:pos x="182" y="46"/>
                  </a:cxn>
                  <a:cxn ang="0">
                    <a:pos x="222" y="34"/>
                  </a:cxn>
                  <a:cxn ang="0">
                    <a:pos x="239" y="6"/>
                  </a:cxn>
                  <a:cxn ang="0">
                    <a:pos x="262" y="0"/>
                  </a:cxn>
                  <a:cxn ang="0">
                    <a:pos x="314" y="57"/>
                  </a:cxn>
                  <a:cxn ang="0">
                    <a:pos x="314" y="91"/>
                  </a:cxn>
                  <a:cxn ang="0">
                    <a:pos x="388" y="199"/>
                  </a:cxn>
                  <a:cxn ang="0">
                    <a:pos x="388" y="216"/>
                  </a:cxn>
                  <a:cxn ang="0">
                    <a:pos x="422" y="222"/>
                  </a:cxn>
                  <a:cxn ang="0">
                    <a:pos x="450" y="284"/>
                  </a:cxn>
                  <a:cxn ang="0">
                    <a:pos x="508" y="335"/>
                  </a:cxn>
                  <a:cxn ang="0">
                    <a:pos x="513" y="358"/>
                  </a:cxn>
                  <a:cxn ang="0">
                    <a:pos x="559" y="380"/>
                  </a:cxn>
                  <a:cxn ang="0">
                    <a:pos x="599" y="431"/>
                  </a:cxn>
                  <a:cxn ang="0">
                    <a:pos x="508" y="505"/>
                  </a:cxn>
                  <a:cxn ang="0">
                    <a:pos x="490" y="482"/>
                  </a:cxn>
                  <a:cxn ang="0">
                    <a:pos x="433" y="528"/>
                  </a:cxn>
                  <a:cxn ang="0">
                    <a:pos x="411" y="511"/>
                  </a:cxn>
                  <a:cxn ang="0">
                    <a:pos x="388" y="522"/>
                  </a:cxn>
                  <a:cxn ang="0">
                    <a:pos x="336" y="494"/>
                  </a:cxn>
                  <a:cxn ang="0">
                    <a:pos x="325" y="528"/>
                  </a:cxn>
                  <a:cxn ang="0">
                    <a:pos x="353" y="545"/>
                  </a:cxn>
                  <a:cxn ang="0">
                    <a:pos x="336" y="579"/>
                  </a:cxn>
                  <a:cxn ang="0">
                    <a:pos x="251" y="590"/>
                  </a:cxn>
                  <a:cxn ang="0">
                    <a:pos x="216" y="562"/>
                  </a:cxn>
                  <a:cxn ang="0">
                    <a:pos x="177" y="556"/>
                  </a:cxn>
                  <a:cxn ang="0">
                    <a:pos x="159" y="516"/>
                  </a:cxn>
                  <a:cxn ang="0">
                    <a:pos x="131" y="488"/>
                  </a:cxn>
                  <a:cxn ang="0">
                    <a:pos x="102" y="431"/>
                  </a:cxn>
                  <a:cxn ang="0">
                    <a:pos x="125" y="358"/>
                  </a:cxn>
                  <a:cxn ang="0">
                    <a:pos x="85" y="358"/>
                  </a:cxn>
                  <a:cxn ang="0">
                    <a:pos x="51" y="318"/>
                  </a:cxn>
                  <a:cxn ang="0">
                    <a:pos x="28" y="318"/>
                  </a:cxn>
                  <a:cxn ang="0">
                    <a:pos x="0" y="278"/>
                  </a:cxn>
                  <a:cxn ang="0">
                    <a:pos x="0" y="256"/>
                  </a:cxn>
                  <a:cxn ang="0">
                    <a:pos x="17" y="267"/>
                  </a:cxn>
                  <a:cxn ang="0">
                    <a:pos x="17" y="227"/>
                  </a:cxn>
                  <a:cxn ang="0">
                    <a:pos x="45" y="176"/>
                  </a:cxn>
                  <a:cxn ang="0">
                    <a:pos x="108" y="148"/>
                  </a:cxn>
                </a:cxnLst>
                <a:rect l="0" t="0" r="r" b="b"/>
                <a:pathLst>
                  <a:path w="599" h="590">
                    <a:moveTo>
                      <a:pt x="108" y="148"/>
                    </a:moveTo>
                    <a:lnTo>
                      <a:pt x="80" y="80"/>
                    </a:lnTo>
                    <a:lnTo>
                      <a:pt x="142" y="40"/>
                    </a:lnTo>
                    <a:lnTo>
                      <a:pt x="182" y="46"/>
                    </a:lnTo>
                    <a:lnTo>
                      <a:pt x="222" y="34"/>
                    </a:lnTo>
                    <a:lnTo>
                      <a:pt x="239" y="6"/>
                    </a:lnTo>
                    <a:lnTo>
                      <a:pt x="262" y="0"/>
                    </a:lnTo>
                    <a:lnTo>
                      <a:pt x="314" y="57"/>
                    </a:lnTo>
                    <a:lnTo>
                      <a:pt x="314" y="91"/>
                    </a:lnTo>
                    <a:lnTo>
                      <a:pt x="388" y="199"/>
                    </a:lnTo>
                    <a:lnTo>
                      <a:pt x="388" y="216"/>
                    </a:lnTo>
                    <a:lnTo>
                      <a:pt x="422" y="222"/>
                    </a:lnTo>
                    <a:lnTo>
                      <a:pt x="450" y="284"/>
                    </a:lnTo>
                    <a:lnTo>
                      <a:pt x="508" y="335"/>
                    </a:lnTo>
                    <a:lnTo>
                      <a:pt x="513" y="358"/>
                    </a:lnTo>
                    <a:lnTo>
                      <a:pt x="559" y="380"/>
                    </a:lnTo>
                    <a:lnTo>
                      <a:pt x="599" y="431"/>
                    </a:lnTo>
                    <a:lnTo>
                      <a:pt x="508" y="505"/>
                    </a:lnTo>
                    <a:lnTo>
                      <a:pt x="490" y="482"/>
                    </a:lnTo>
                    <a:lnTo>
                      <a:pt x="433" y="528"/>
                    </a:lnTo>
                    <a:lnTo>
                      <a:pt x="411" y="511"/>
                    </a:lnTo>
                    <a:lnTo>
                      <a:pt x="388" y="522"/>
                    </a:lnTo>
                    <a:lnTo>
                      <a:pt x="336" y="494"/>
                    </a:lnTo>
                    <a:lnTo>
                      <a:pt x="325" y="528"/>
                    </a:lnTo>
                    <a:lnTo>
                      <a:pt x="353" y="545"/>
                    </a:lnTo>
                    <a:lnTo>
                      <a:pt x="336" y="579"/>
                    </a:lnTo>
                    <a:lnTo>
                      <a:pt x="251" y="590"/>
                    </a:lnTo>
                    <a:lnTo>
                      <a:pt x="216" y="562"/>
                    </a:lnTo>
                    <a:lnTo>
                      <a:pt x="177" y="556"/>
                    </a:lnTo>
                    <a:lnTo>
                      <a:pt x="159" y="516"/>
                    </a:lnTo>
                    <a:lnTo>
                      <a:pt x="131" y="488"/>
                    </a:lnTo>
                    <a:lnTo>
                      <a:pt x="102" y="431"/>
                    </a:lnTo>
                    <a:lnTo>
                      <a:pt x="125" y="358"/>
                    </a:lnTo>
                    <a:lnTo>
                      <a:pt x="85" y="358"/>
                    </a:lnTo>
                    <a:lnTo>
                      <a:pt x="51" y="318"/>
                    </a:lnTo>
                    <a:lnTo>
                      <a:pt x="28" y="318"/>
                    </a:lnTo>
                    <a:lnTo>
                      <a:pt x="0" y="278"/>
                    </a:lnTo>
                    <a:lnTo>
                      <a:pt x="0" y="256"/>
                    </a:lnTo>
                    <a:lnTo>
                      <a:pt x="17" y="267"/>
                    </a:lnTo>
                    <a:lnTo>
                      <a:pt x="17" y="227"/>
                    </a:lnTo>
                    <a:lnTo>
                      <a:pt x="45" y="176"/>
                    </a:lnTo>
                    <a:lnTo>
                      <a:pt x="108" y="148"/>
                    </a:lnTo>
                    <a:close/>
                  </a:path>
                </a:pathLst>
              </a:custGeom>
              <a:solidFill>
                <a:schemeClr val="accent5">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11" name="Freeform 44"/>
              <p:cNvSpPr>
                <a:spLocks/>
              </p:cNvSpPr>
              <p:nvPr/>
            </p:nvSpPr>
            <p:spPr bwMode="auto">
              <a:xfrm>
                <a:off x="3431" y="1484"/>
                <a:ext cx="471" cy="386"/>
              </a:xfrm>
              <a:custGeom>
                <a:avLst/>
                <a:gdLst/>
                <a:ahLst/>
                <a:cxnLst>
                  <a:cxn ang="0">
                    <a:pos x="131" y="68"/>
                  </a:cxn>
                  <a:cxn ang="0">
                    <a:pos x="154" y="85"/>
                  </a:cxn>
                  <a:cxn ang="0">
                    <a:pos x="194" y="85"/>
                  </a:cxn>
                  <a:cxn ang="0">
                    <a:pos x="217" y="102"/>
                  </a:cxn>
                  <a:cxn ang="0">
                    <a:pos x="279" y="63"/>
                  </a:cxn>
                  <a:cxn ang="0">
                    <a:pos x="279" y="23"/>
                  </a:cxn>
                  <a:cxn ang="0">
                    <a:pos x="314" y="12"/>
                  </a:cxn>
                  <a:cxn ang="0">
                    <a:pos x="348" y="46"/>
                  </a:cxn>
                  <a:cxn ang="0">
                    <a:pos x="394" y="0"/>
                  </a:cxn>
                  <a:cxn ang="0">
                    <a:pos x="433" y="6"/>
                  </a:cxn>
                  <a:cxn ang="0">
                    <a:pos x="468" y="29"/>
                  </a:cxn>
                  <a:cxn ang="0">
                    <a:pos x="456" y="63"/>
                  </a:cxn>
                  <a:cxn ang="0">
                    <a:pos x="468" y="119"/>
                  </a:cxn>
                  <a:cxn ang="0">
                    <a:pos x="445" y="148"/>
                  </a:cxn>
                  <a:cxn ang="0">
                    <a:pos x="445" y="244"/>
                  </a:cxn>
                  <a:cxn ang="0">
                    <a:pos x="411" y="244"/>
                  </a:cxn>
                  <a:cxn ang="0">
                    <a:pos x="359" y="284"/>
                  </a:cxn>
                  <a:cxn ang="0">
                    <a:pos x="348" y="329"/>
                  </a:cxn>
                  <a:cxn ang="0">
                    <a:pos x="200" y="386"/>
                  </a:cxn>
                  <a:cxn ang="0">
                    <a:pos x="188" y="352"/>
                  </a:cxn>
                  <a:cxn ang="0">
                    <a:pos x="137" y="278"/>
                  </a:cxn>
                  <a:cxn ang="0">
                    <a:pos x="108" y="272"/>
                  </a:cxn>
                  <a:cxn ang="0">
                    <a:pos x="108" y="227"/>
                  </a:cxn>
                  <a:cxn ang="0">
                    <a:pos x="85" y="210"/>
                  </a:cxn>
                  <a:cxn ang="0">
                    <a:pos x="40" y="238"/>
                  </a:cxn>
                  <a:cxn ang="0">
                    <a:pos x="0" y="176"/>
                  </a:cxn>
                  <a:cxn ang="0">
                    <a:pos x="63" y="136"/>
                  </a:cxn>
                  <a:cxn ang="0">
                    <a:pos x="40" y="119"/>
                  </a:cxn>
                  <a:cxn ang="0">
                    <a:pos x="40" y="91"/>
                  </a:cxn>
                  <a:cxn ang="0">
                    <a:pos x="97" y="85"/>
                  </a:cxn>
                  <a:cxn ang="0">
                    <a:pos x="131" y="68"/>
                  </a:cxn>
                </a:cxnLst>
                <a:rect l="0" t="0" r="r" b="b"/>
                <a:pathLst>
                  <a:path w="468" h="386">
                    <a:moveTo>
                      <a:pt x="131" y="68"/>
                    </a:moveTo>
                    <a:lnTo>
                      <a:pt x="154" y="85"/>
                    </a:lnTo>
                    <a:lnTo>
                      <a:pt x="194" y="85"/>
                    </a:lnTo>
                    <a:lnTo>
                      <a:pt x="217" y="102"/>
                    </a:lnTo>
                    <a:lnTo>
                      <a:pt x="279" y="63"/>
                    </a:lnTo>
                    <a:lnTo>
                      <a:pt x="279" y="23"/>
                    </a:lnTo>
                    <a:lnTo>
                      <a:pt x="314" y="12"/>
                    </a:lnTo>
                    <a:lnTo>
                      <a:pt x="348" y="46"/>
                    </a:lnTo>
                    <a:lnTo>
                      <a:pt x="394" y="0"/>
                    </a:lnTo>
                    <a:lnTo>
                      <a:pt x="433" y="6"/>
                    </a:lnTo>
                    <a:lnTo>
                      <a:pt x="468" y="29"/>
                    </a:lnTo>
                    <a:lnTo>
                      <a:pt x="456" y="63"/>
                    </a:lnTo>
                    <a:lnTo>
                      <a:pt x="468" y="119"/>
                    </a:lnTo>
                    <a:lnTo>
                      <a:pt x="445" y="148"/>
                    </a:lnTo>
                    <a:lnTo>
                      <a:pt x="445" y="244"/>
                    </a:lnTo>
                    <a:lnTo>
                      <a:pt x="411" y="244"/>
                    </a:lnTo>
                    <a:lnTo>
                      <a:pt x="359" y="284"/>
                    </a:lnTo>
                    <a:lnTo>
                      <a:pt x="348" y="329"/>
                    </a:lnTo>
                    <a:lnTo>
                      <a:pt x="200" y="386"/>
                    </a:lnTo>
                    <a:lnTo>
                      <a:pt x="188" y="352"/>
                    </a:lnTo>
                    <a:lnTo>
                      <a:pt x="137" y="278"/>
                    </a:lnTo>
                    <a:lnTo>
                      <a:pt x="108" y="272"/>
                    </a:lnTo>
                    <a:lnTo>
                      <a:pt x="108" y="227"/>
                    </a:lnTo>
                    <a:lnTo>
                      <a:pt x="85" y="210"/>
                    </a:lnTo>
                    <a:lnTo>
                      <a:pt x="40" y="238"/>
                    </a:lnTo>
                    <a:lnTo>
                      <a:pt x="0" y="176"/>
                    </a:lnTo>
                    <a:lnTo>
                      <a:pt x="63" y="136"/>
                    </a:lnTo>
                    <a:lnTo>
                      <a:pt x="40" y="119"/>
                    </a:lnTo>
                    <a:lnTo>
                      <a:pt x="40" y="91"/>
                    </a:lnTo>
                    <a:lnTo>
                      <a:pt x="97" y="85"/>
                    </a:lnTo>
                    <a:lnTo>
                      <a:pt x="131" y="68"/>
                    </a:lnTo>
                    <a:close/>
                  </a:path>
                </a:pathLst>
              </a:custGeom>
              <a:solidFill>
                <a:schemeClr val="accent5">
                  <a:lumMod val="40000"/>
                  <a:lumOff val="60000"/>
                </a:schemeClr>
              </a:solidFill>
              <a:ln w="0">
                <a:solidFill>
                  <a:schemeClr val="tx1"/>
                </a:solidFill>
                <a:headEnd/>
                <a:tailEnd/>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13" name="Freeform 46"/>
              <p:cNvSpPr>
                <a:spLocks/>
              </p:cNvSpPr>
              <p:nvPr/>
            </p:nvSpPr>
            <p:spPr bwMode="auto">
              <a:xfrm>
                <a:off x="2863" y="1384"/>
                <a:ext cx="534" cy="441"/>
              </a:xfrm>
              <a:custGeom>
                <a:avLst/>
                <a:gdLst/>
                <a:ahLst/>
                <a:cxnLst>
                  <a:cxn ang="0">
                    <a:pos x="109" y="40"/>
                  </a:cxn>
                  <a:cxn ang="0">
                    <a:pos x="166" y="45"/>
                  </a:cxn>
                  <a:cxn ang="0">
                    <a:pos x="177" y="17"/>
                  </a:cxn>
                  <a:cxn ang="0">
                    <a:pos x="217" y="0"/>
                  </a:cxn>
                  <a:cxn ang="0">
                    <a:pos x="297" y="0"/>
                  </a:cxn>
                  <a:cxn ang="0">
                    <a:pos x="325" y="11"/>
                  </a:cxn>
                  <a:cxn ang="0">
                    <a:pos x="343" y="6"/>
                  </a:cxn>
                  <a:cxn ang="0">
                    <a:pos x="343" y="23"/>
                  </a:cxn>
                  <a:cxn ang="0">
                    <a:pos x="343" y="40"/>
                  </a:cxn>
                  <a:cxn ang="0">
                    <a:pos x="383" y="74"/>
                  </a:cxn>
                  <a:cxn ang="0">
                    <a:pos x="383" y="102"/>
                  </a:cxn>
                  <a:cxn ang="0">
                    <a:pos x="417" y="108"/>
                  </a:cxn>
                  <a:cxn ang="0">
                    <a:pos x="451" y="187"/>
                  </a:cxn>
                  <a:cxn ang="0">
                    <a:pos x="502" y="193"/>
                  </a:cxn>
                  <a:cxn ang="0">
                    <a:pos x="531" y="272"/>
                  </a:cxn>
                  <a:cxn ang="0">
                    <a:pos x="497" y="295"/>
                  </a:cxn>
                  <a:cxn ang="0">
                    <a:pos x="468" y="289"/>
                  </a:cxn>
                  <a:cxn ang="0">
                    <a:pos x="383" y="357"/>
                  </a:cxn>
                  <a:cxn ang="0">
                    <a:pos x="337" y="357"/>
                  </a:cxn>
                  <a:cxn ang="0">
                    <a:pos x="291" y="442"/>
                  </a:cxn>
                  <a:cxn ang="0">
                    <a:pos x="228" y="408"/>
                  </a:cxn>
                  <a:cxn ang="0">
                    <a:pos x="177" y="397"/>
                  </a:cxn>
                  <a:cxn ang="0">
                    <a:pos x="166" y="369"/>
                  </a:cxn>
                  <a:cxn ang="0">
                    <a:pos x="131" y="380"/>
                  </a:cxn>
                  <a:cxn ang="0">
                    <a:pos x="57" y="357"/>
                  </a:cxn>
                  <a:cxn ang="0">
                    <a:pos x="80" y="318"/>
                  </a:cxn>
                  <a:cxn ang="0">
                    <a:pos x="12" y="267"/>
                  </a:cxn>
                  <a:cxn ang="0">
                    <a:pos x="0" y="238"/>
                  </a:cxn>
                  <a:cxn ang="0">
                    <a:pos x="6" y="216"/>
                  </a:cxn>
                  <a:cxn ang="0">
                    <a:pos x="23" y="216"/>
                  </a:cxn>
                  <a:cxn ang="0">
                    <a:pos x="63" y="187"/>
                  </a:cxn>
                  <a:cxn ang="0">
                    <a:pos x="80" y="97"/>
                  </a:cxn>
                  <a:cxn ang="0">
                    <a:pos x="57" y="57"/>
                  </a:cxn>
                  <a:cxn ang="0">
                    <a:pos x="86" y="57"/>
                  </a:cxn>
                  <a:cxn ang="0">
                    <a:pos x="109" y="40"/>
                  </a:cxn>
                </a:cxnLst>
                <a:rect l="0" t="0" r="r" b="b"/>
                <a:pathLst>
                  <a:path w="531" h="442">
                    <a:moveTo>
                      <a:pt x="109" y="40"/>
                    </a:moveTo>
                    <a:lnTo>
                      <a:pt x="166" y="45"/>
                    </a:lnTo>
                    <a:lnTo>
                      <a:pt x="177" y="17"/>
                    </a:lnTo>
                    <a:lnTo>
                      <a:pt x="217" y="0"/>
                    </a:lnTo>
                    <a:lnTo>
                      <a:pt x="297" y="0"/>
                    </a:lnTo>
                    <a:lnTo>
                      <a:pt x="325" y="11"/>
                    </a:lnTo>
                    <a:lnTo>
                      <a:pt x="343" y="6"/>
                    </a:lnTo>
                    <a:lnTo>
                      <a:pt x="343" y="23"/>
                    </a:lnTo>
                    <a:lnTo>
                      <a:pt x="343" y="40"/>
                    </a:lnTo>
                    <a:lnTo>
                      <a:pt x="383" y="74"/>
                    </a:lnTo>
                    <a:lnTo>
                      <a:pt x="383" y="102"/>
                    </a:lnTo>
                    <a:lnTo>
                      <a:pt x="417" y="108"/>
                    </a:lnTo>
                    <a:lnTo>
                      <a:pt x="451" y="187"/>
                    </a:lnTo>
                    <a:lnTo>
                      <a:pt x="502" y="193"/>
                    </a:lnTo>
                    <a:lnTo>
                      <a:pt x="531" y="272"/>
                    </a:lnTo>
                    <a:lnTo>
                      <a:pt x="497" y="295"/>
                    </a:lnTo>
                    <a:lnTo>
                      <a:pt x="468" y="289"/>
                    </a:lnTo>
                    <a:lnTo>
                      <a:pt x="383" y="357"/>
                    </a:lnTo>
                    <a:lnTo>
                      <a:pt x="337" y="357"/>
                    </a:lnTo>
                    <a:lnTo>
                      <a:pt x="291" y="442"/>
                    </a:lnTo>
                    <a:lnTo>
                      <a:pt x="228" y="408"/>
                    </a:lnTo>
                    <a:lnTo>
                      <a:pt x="177" y="397"/>
                    </a:lnTo>
                    <a:lnTo>
                      <a:pt x="166" y="369"/>
                    </a:lnTo>
                    <a:lnTo>
                      <a:pt x="131" y="380"/>
                    </a:lnTo>
                    <a:lnTo>
                      <a:pt x="57" y="357"/>
                    </a:lnTo>
                    <a:lnTo>
                      <a:pt x="80" y="318"/>
                    </a:lnTo>
                    <a:lnTo>
                      <a:pt x="12" y="267"/>
                    </a:lnTo>
                    <a:lnTo>
                      <a:pt x="0" y="238"/>
                    </a:lnTo>
                    <a:lnTo>
                      <a:pt x="6" y="216"/>
                    </a:lnTo>
                    <a:lnTo>
                      <a:pt x="23" y="216"/>
                    </a:lnTo>
                    <a:lnTo>
                      <a:pt x="63" y="187"/>
                    </a:lnTo>
                    <a:lnTo>
                      <a:pt x="80" y="97"/>
                    </a:lnTo>
                    <a:lnTo>
                      <a:pt x="57" y="57"/>
                    </a:lnTo>
                    <a:lnTo>
                      <a:pt x="86" y="57"/>
                    </a:lnTo>
                    <a:lnTo>
                      <a:pt x="109" y="40"/>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94" name="Freeform 49"/>
              <p:cNvSpPr>
                <a:spLocks/>
              </p:cNvSpPr>
              <p:nvPr/>
            </p:nvSpPr>
            <p:spPr bwMode="auto">
              <a:xfrm>
                <a:off x="2594" y="2148"/>
                <a:ext cx="599" cy="516"/>
              </a:xfrm>
              <a:custGeom>
                <a:avLst/>
                <a:gdLst>
                  <a:gd name="T0" fmla="*/ 257 w 599"/>
                  <a:gd name="T1" fmla="*/ 68 h 516"/>
                  <a:gd name="T2" fmla="*/ 291 w 599"/>
                  <a:gd name="T3" fmla="*/ 102 h 516"/>
                  <a:gd name="T4" fmla="*/ 320 w 599"/>
                  <a:gd name="T5" fmla="*/ 68 h 516"/>
                  <a:gd name="T6" fmla="*/ 366 w 599"/>
                  <a:gd name="T7" fmla="*/ 56 h 516"/>
                  <a:gd name="T8" fmla="*/ 377 w 599"/>
                  <a:gd name="T9" fmla="*/ 85 h 516"/>
                  <a:gd name="T10" fmla="*/ 428 w 599"/>
                  <a:gd name="T11" fmla="*/ 11 h 516"/>
                  <a:gd name="T12" fmla="*/ 468 w 599"/>
                  <a:gd name="T13" fmla="*/ 28 h 516"/>
                  <a:gd name="T14" fmla="*/ 485 w 599"/>
                  <a:gd name="T15" fmla="*/ 0 h 516"/>
                  <a:gd name="T16" fmla="*/ 520 w 599"/>
                  <a:gd name="T17" fmla="*/ 0 h 516"/>
                  <a:gd name="T18" fmla="*/ 520 w 599"/>
                  <a:gd name="T19" fmla="*/ 91 h 516"/>
                  <a:gd name="T20" fmla="*/ 588 w 599"/>
                  <a:gd name="T21" fmla="*/ 113 h 516"/>
                  <a:gd name="T22" fmla="*/ 599 w 599"/>
                  <a:gd name="T23" fmla="*/ 142 h 516"/>
                  <a:gd name="T24" fmla="*/ 565 w 599"/>
                  <a:gd name="T25" fmla="*/ 159 h 516"/>
                  <a:gd name="T26" fmla="*/ 531 w 599"/>
                  <a:gd name="T27" fmla="*/ 147 h 516"/>
                  <a:gd name="T28" fmla="*/ 514 w 599"/>
                  <a:gd name="T29" fmla="*/ 198 h 516"/>
                  <a:gd name="T30" fmla="*/ 468 w 599"/>
                  <a:gd name="T31" fmla="*/ 221 h 516"/>
                  <a:gd name="T32" fmla="*/ 451 w 599"/>
                  <a:gd name="T33" fmla="*/ 261 h 516"/>
                  <a:gd name="T34" fmla="*/ 417 w 599"/>
                  <a:gd name="T35" fmla="*/ 278 h 516"/>
                  <a:gd name="T36" fmla="*/ 405 w 599"/>
                  <a:gd name="T37" fmla="*/ 329 h 516"/>
                  <a:gd name="T38" fmla="*/ 411 w 599"/>
                  <a:gd name="T39" fmla="*/ 374 h 516"/>
                  <a:gd name="T40" fmla="*/ 354 w 599"/>
                  <a:gd name="T41" fmla="*/ 374 h 516"/>
                  <a:gd name="T42" fmla="*/ 320 w 599"/>
                  <a:gd name="T43" fmla="*/ 408 h 516"/>
                  <a:gd name="T44" fmla="*/ 297 w 599"/>
                  <a:gd name="T45" fmla="*/ 391 h 516"/>
                  <a:gd name="T46" fmla="*/ 274 w 599"/>
                  <a:gd name="T47" fmla="*/ 402 h 516"/>
                  <a:gd name="T48" fmla="*/ 274 w 599"/>
                  <a:gd name="T49" fmla="*/ 431 h 516"/>
                  <a:gd name="T50" fmla="*/ 320 w 599"/>
                  <a:gd name="T51" fmla="*/ 442 h 516"/>
                  <a:gd name="T52" fmla="*/ 308 w 599"/>
                  <a:gd name="T53" fmla="*/ 471 h 516"/>
                  <a:gd name="T54" fmla="*/ 331 w 599"/>
                  <a:gd name="T55" fmla="*/ 476 h 516"/>
                  <a:gd name="T56" fmla="*/ 320 w 599"/>
                  <a:gd name="T57" fmla="*/ 516 h 516"/>
                  <a:gd name="T58" fmla="*/ 274 w 599"/>
                  <a:gd name="T59" fmla="*/ 510 h 516"/>
                  <a:gd name="T60" fmla="*/ 206 w 599"/>
                  <a:gd name="T61" fmla="*/ 419 h 516"/>
                  <a:gd name="T62" fmla="*/ 132 w 599"/>
                  <a:gd name="T63" fmla="*/ 419 h 516"/>
                  <a:gd name="T64" fmla="*/ 69 w 599"/>
                  <a:gd name="T65" fmla="*/ 459 h 516"/>
                  <a:gd name="T66" fmla="*/ 0 w 599"/>
                  <a:gd name="T67" fmla="*/ 471 h 516"/>
                  <a:gd name="T68" fmla="*/ 0 w 599"/>
                  <a:gd name="T69" fmla="*/ 391 h 516"/>
                  <a:gd name="T70" fmla="*/ 92 w 599"/>
                  <a:gd name="T71" fmla="*/ 368 h 516"/>
                  <a:gd name="T72" fmla="*/ 109 w 599"/>
                  <a:gd name="T73" fmla="*/ 278 h 516"/>
                  <a:gd name="T74" fmla="*/ 137 w 599"/>
                  <a:gd name="T75" fmla="*/ 221 h 516"/>
                  <a:gd name="T76" fmla="*/ 189 w 599"/>
                  <a:gd name="T77" fmla="*/ 215 h 516"/>
                  <a:gd name="T78" fmla="*/ 200 w 599"/>
                  <a:gd name="T79" fmla="*/ 130 h 516"/>
                  <a:gd name="T80" fmla="*/ 257 w 599"/>
                  <a:gd name="T81" fmla="*/ 68 h 5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9"/>
                  <a:gd name="T124" fmla="*/ 0 h 516"/>
                  <a:gd name="T125" fmla="*/ 599 w 599"/>
                  <a:gd name="T126" fmla="*/ 516 h 5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9" h="516">
                    <a:moveTo>
                      <a:pt x="257" y="68"/>
                    </a:moveTo>
                    <a:lnTo>
                      <a:pt x="291" y="102"/>
                    </a:lnTo>
                    <a:lnTo>
                      <a:pt x="320" y="68"/>
                    </a:lnTo>
                    <a:lnTo>
                      <a:pt x="366" y="56"/>
                    </a:lnTo>
                    <a:lnTo>
                      <a:pt x="377" y="85"/>
                    </a:lnTo>
                    <a:lnTo>
                      <a:pt x="428" y="11"/>
                    </a:lnTo>
                    <a:lnTo>
                      <a:pt x="468" y="28"/>
                    </a:lnTo>
                    <a:lnTo>
                      <a:pt x="485" y="0"/>
                    </a:lnTo>
                    <a:lnTo>
                      <a:pt x="520" y="0"/>
                    </a:lnTo>
                    <a:lnTo>
                      <a:pt x="520" y="91"/>
                    </a:lnTo>
                    <a:lnTo>
                      <a:pt x="588" y="113"/>
                    </a:lnTo>
                    <a:lnTo>
                      <a:pt x="599" y="142"/>
                    </a:lnTo>
                    <a:lnTo>
                      <a:pt x="565" y="159"/>
                    </a:lnTo>
                    <a:lnTo>
                      <a:pt x="531" y="147"/>
                    </a:lnTo>
                    <a:lnTo>
                      <a:pt x="514" y="198"/>
                    </a:lnTo>
                    <a:lnTo>
                      <a:pt x="468" y="221"/>
                    </a:lnTo>
                    <a:lnTo>
                      <a:pt x="451" y="261"/>
                    </a:lnTo>
                    <a:lnTo>
                      <a:pt x="417" y="278"/>
                    </a:lnTo>
                    <a:lnTo>
                      <a:pt x="405" y="329"/>
                    </a:lnTo>
                    <a:lnTo>
                      <a:pt x="411" y="374"/>
                    </a:lnTo>
                    <a:lnTo>
                      <a:pt x="354" y="374"/>
                    </a:lnTo>
                    <a:lnTo>
                      <a:pt x="320" y="408"/>
                    </a:lnTo>
                    <a:lnTo>
                      <a:pt x="297" y="391"/>
                    </a:lnTo>
                    <a:lnTo>
                      <a:pt x="274" y="402"/>
                    </a:lnTo>
                    <a:lnTo>
                      <a:pt x="274" y="431"/>
                    </a:lnTo>
                    <a:lnTo>
                      <a:pt x="320" y="442"/>
                    </a:lnTo>
                    <a:lnTo>
                      <a:pt x="308" y="471"/>
                    </a:lnTo>
                    <a:lnTo>
                      <a:pt x="331" y="476"/>
                    </a:lnTo>
                    <a:lnTo>
                      <a:pt x="320" y="516"/>
                    </a:lnTo>
                    <a:lnTo>
                      <a:pt x="274" y="510"/>
                    </a:lnTo>
                    <a:lnTo>
                      <a:pt x="206" y="419"/>
                    </a:lnTo>
                    <a:lnTo>
                      <a:pt x="132" y="419"/>
                    </a:lnTo>
                    <a:lnTo>
                      <a:pt x="69" y="459"/>
                    </a:lnTo>
                    <a:lnTo>
                      <a:pt x="0" y="471"/>
                    </a:lnTo>
                    <a:lnTo>
                      <a:pt x="0" y="391"/>
                    </a:lnTo>
                    <a:lnTo>
                      <a:pt x="92" y="368"/>
                    </a:lnTo>
                    <a:lnTo>
                      <a:pt x="109" y="278"/>
                    </a:lnTo>
                    <a:lnTo>
                      <a:pt x="137" y="221"/>
                    </a:lnTo>
                    <a:lnTo>
                      <a:pt x="189" y="215"/>
                    </a:lnTo>
                    <a:lnTo>
                      <a:pt x="200" y="130"/>
                    </a:lnTo>
                    <a:lnTo>
                      <a:pt x="257" y="68"/>
                    </a:lnTo>
                    <a:close/>
                  </a:path>
                </a:pathLst>
              </a:custGeom>
              <a:solidFill>
                <a:srgbClr val="F7F991"/>
              </a:solidFill>
              <a:ln w="15875">
                <a:solidFill>
                  <a:srgbClr val="000000"/>
                </a:solidFill>
                <a:prstDash val="solid"/>
                <a:round/>
                <a:headEnd/>
                <a:tailEnd/>
              </a:ln>
            </p:spPr>
            <p:txBody>
              <a:bodyPr/>
              <a:lstStyle/>
              <a:p>
                <a:pPr>
                  <a:defRPr/>
                </a:pPr>
                <a:endParaRPr lang="ru-RU" sz="450"/>
              </a:p>
            </p:txBody>
          </p:sp>
          <p:sp>
            <p:nvSpPr>
              <p:cNvPr id="217" name="Freeform 50"/>
              <p:cNvSpPr>
                <a:spLocks/>
              </p:cNvSpPr>
              <p:nvPr/>
            </p:nvSpPr>
            <p:spPr bwMode="auto">
              <a:xfrm>
                <a:off x="2929" y="1655"/>
                <a:ext cx="566" cy="715"/>
              </a:xfrm>
              <a:custGeom>
                <a:avLst/>
                <a:gdLst/>
                <a:ahLst/>
                <a:cxnLst>
                  <a:cxn ang="0">
                    <a:pos x="0" y="85"/>
                  </a:cxn>
                  <a:cxn ang="0">
                    <a:pos x="74" y="102"/>
                  </a:cxn>
                  <a:cxn ang="0">
                    <a:pos x="102" y="97"/>
                  </a:cxn>
                  <a:cxn ang="0">
                    <a:pos x="114" y="125"/>
                  </a:cxn>
                  <a:cxn ang="0">
                    <a:pos x="159" y="131"/>
                  </a:cxn>
                  <a:cxn ang="0">
                    <a:pos x="228" y="165"/>
                  </a:cxn>
                  <a:cxn ang="0">
                    <a:pos x="274" y="91"/>
                  </a:cxn>
                  <a:cxn ang="0">
                    <a:pos x="314" y="91"/>
                  </a:cxn>
                  <a:cxn ang="0">
                    <a:pos x="405" y="17"/>
                  </a:cxn>
                  <a:cxn ang="0">
                    <a:pos x="433" y="23"/>
                  </a:cxn>
                  <a:cxn ang="0">
                    <a:pos x="462" y="0"/>
                  </a:cxn>
                  <a:cxn ang="0">
                    <a:pos x="508" y="12"/>
                  </a:cxn>
                  <a:cxn ang="0">
                    <a:pos x="536" y="68"/>
                  </a:cxn>
                  <a:cxn ang="0">
                    <a:pos x="513" y="102"/>
                  </a:cxn>
                  <a:cxn ang="0">
                    <a:pos x="525" y="142"/>
                  </a:cxn>
                  <a:cxn ang="0">
                    <a:pos x="513" y="165"/>
                  </a:cxn>
                  <a:cxn ang="0">
                    <a:pos x="553" y="205"/>
                  </a:cxn>
                  <a:cxn ang="0">
                    <a:pos x="525" y="227"/>
                  </a:cxn>
                  <a:cxn ang="0">
                    <a:pos x="559" y="244"/>
                  </a:cxn>
                  <a:cxn ang="0">
                    <a:pos x="553" y="312"/>
                  </a:cxn>
                  <a:cxn ang="0">
                    <a:pos x="525" y="363"/>
                  </a:cxn>
                  <a:cxn ang="0">
                    <a:pos x="536" y="403"/>
                  </a:cxn>
                  <a:cxn ang="0">
                    <a:pos x="513" y="460"/>
                  </a:cxn>
                  <a:cxn ang="0">
                    <a:pos x="565" y="499"/>
                  </a:cxn>
                  <a:cxn ang="0">
                    <a:pos x="536" y="528"/>
                  </a:cxn>
                  <a:cxn ang="0">
                    <a:pos x="530" y="579"/>
                  </a:cxn>
                  <a:cxn ang="0">
                    <a:pos x="485" y="664"/>
                  </a:cxn>
                  <a:cxn ang="0">
                    <a:pos x="450" y="692"/>
                  </a:cxn>
                  <a:cxn ang="0">
                    <a:pos x="422" y="687"/>
                  </a:cxn>
                  <a:cxn ang="0">
                    <a:pos x="388" y="715"/>
                  </a:cxn>
                  <a:cxn ang="0">
                    <a:pos x="325" y="687"/>
                  </a:cxn>
                  <a:cxn ang="0">
                    <a:pos x="314" y="647"/>
                  </a:cxn>
                  <a:cxn ang="0">
                    <a:pos x="268" y="630"/>
                  </a:cxn>
                  <a:cxn ang="0">
                    <a:pos x="251" y="607"/>
                  </a:cxn>
                  <a:cxn ang="0">
                    <a:pos x="188" y="585"/>
                  </a:cxn>
                  <a:cxn ang="0">
                    <a:pos x="188" y="488"/>
                  </a:cxn>
                  <a:cxn ang="0">
                    <a:pos x="148" y="494"/>
                  </a:cxn>
                  <a:cxn ang="0">
                    <a:pos x="131" y="516"/>
                  </a:cxn>
                  <a:cxn ang="0">
                    <a:pos x="91" y="499"/>
                  </a:cxn>
                  <a:cxn ang="0">
                    <a:pos x="51" y="499"/>
                  </a:cxn>
                  <a:cxn ang="0">
                    <a:pos x="40" y="465"/>
                  </a:cxn>
                  <a:cxn ang="0">
                    <a:pos x="74" y="465"/>
                  </a:cxn>
                  <a:cxn ang="0">
                    <a:pos x="91" y="380"/>
                  </a:cxn>
                  <a:cxn ang="0">
                    <a:pos x="120" y="324"/>
                  </a:cxn>
                  <a:cxn ang="0">
                    <a:pos x="114" y="290"/>
                  </a:cxn>
                  <a:cxn ang="0">
                    <a:pos x="148" y="239"/>
                  </a:cxn>
                  <a:cxn ang="0">
                    <a:pos x="142" y="182"/>
                  </a:cxn>
                  <a:cxn ang="0">
                    <a:pos x="74" y="142"/>
                  </a:cxn>
                  <a:cxn ang="0">
                    <a:pos x="51" y="142"/>
                  </a:cxn>
                  <a:cxn ang="0">
                    <a:pos x="0" y="85"/>
                  </a:cxn>
                </a:cxnLst>
                <a:rect l="0" t="0" r="r" b="b"/>
                <a:pathLst>
                  <a:path w="565" h="715">
                    <a:moveTo>
                      <a:pt x="0" y="85"/>
                    </a:moveTo>
                    <a:lnTo>
                      <a:pt x="74" y="102"/>
                    </a:lnTo>
                    <a:lnTo>
                      <a:pt x="102" y="97"/>
                    </a:lnTo>
                    <a:lnTo>
                      <a:pt x="114" y="125"/>
                    </a:lnTo>
                    <a:lnTo>
                      <a:pt x="159" y="131"/>
                    </a:lnTo>
                    <a:lnTo>
                      <a:pt x="228" y="165"/>
                    </a:lnTo>
                    <a:lnTo>
                      <a:pt x="274" y="91"/>
                    </a:lnTo>
                    <a:lnTo>
                      <a:pt x="314" y="91"/>
                    </a:lnTo>
                    <a:lnTo>
                      <a:pt x="405" y="17"/>
                    </a:lnTo>
                    <a:lnTo>
                      <a:pt x="433" y="23"/>
                    </a:lnTo>
                    <a:lnTo>
                      <a:pt x="462" y="0"/>
                    </a:lnTo>
                    <a:lnTo>
                      <a:pt x="508" y="12"/>
                    </a:lnTo>
                    <a:lnTo>
                      <a:pt x="536" y="68"/>
                    </a:lnTo>
                    <a:lnTo>
                      <a:pt x="513" y="102"/>
                    </a:lnTo>
                    <a:lnTo>
                      <a:pt x="525" y="142"/>
                    </a:lnTo>
                    <a:lnTo>
                      <a:pt x="513" y="165"/>
                    </a:lnTo>
                    <a:lnTo>
                      <a:pt x="553" y="205"/>
                    </a:lnTo>
                    <a:lnTo>
                      <a:pt x="525" y="227"/>
                    </a:lnTo>
                    <a:lnTo>
                      <a:pt x="559" y="244"/>
                    </a:lnTo>
                    <a:lnTo>
                      <a:pt x="553" y="312"/>
                    </a:lnTo>
                    <a:lnTo>
                      <a:pt x="525" y="363"/>
                    </a:lnTo>
                    <a:lnTo>
                      <a:pt x="536" y="403"/>
                    </a:lnTo>
                    <a:lnTo>
                      <a:pt x="513" y="460"/>
                    </a:lnTo>
                    <a:lnTo>
                      <a:pt x="565" y="499"/>
                    </a:lnTo>
                    <a:lnTo>
                      <a:pt x="536" y="528"/>
                    </a:lnTo>
                    <a:lnTo>
                      <a:pt x="530" y="579"/>
                    </a:lnTo>
                    <a:lnTo>
                      <a:pt x="485" y="664"/>
                    </a:lnTo>
                    <a:lnTo>
                      <a:pt x="450" y="692"/>
                    </a:lnTo>
                    <a:lnTo>
                      <a:pt x="422" y="687"/>
                    </a:lnTo>
                    <a:lnTo>
                      <a:pt x="388" y="715"/>
                    </a:lnTo>
                    <a:lnTo>
                      <a:pt x="325" y="687"/>
                    </a:lnTo>
                    <a:lnTo>
                      <a:pt x="314" y="647"/>
                    </a:lnTo>
                    <a:lnTo>
                      <a:pt x="268" y="630"/>
                    </a:lnTo>
                    <a:lnTo>
                      <a:pt x="251" y="607"/>
                    </a:lnTo>
                    <a:lnTo>
                      <a:pt x="188" y="585"/>
                    </a:lnTo>
                    <a:lnTo>
                      <a:pt x="188" y="488"/>
                    </a:lnTo>
                    <a:lnTo>
                      <a:pt x="148" y="494"/>
                    </a:lnTo>
                    <a:lnTo>
                      <a:pt x="131" y="516"/>
                    </a:lnTo>
                    <a:lnTo>
                      <a:pt x="91" y="499"/>
                    </a:lnTo>
                    <a:lnTo>
                      <a:pt x="51" y="499"/>
                    </a:lnTo>
                    <a:lnTo>
                      <a:pt x="40" y="465"/>
                    </a:lnTo>
                    <a:lnTo>
                      <a:pt x="74" y="465"/>
                    </a:lnTo>
                    <a:lnTo>
                      <a:pt x="91" y="380"/>
                    </a:lnTo>
                    <a:lnTo>
                      <a:pt x="120" y="324"/>
                    </a:lnTo>
                    <a:lnTo>
                      <a:pt x="114" y="290"/>
                    </a:lnTo>
                    <a:lnTo>
                      <a:pt x="148" y="239"/>
                    </a:lnTo>
                    <a:lnTo>
                      <a:pt x="142" y="182"/>
                    </a:lnTo>
                    <a:lnTo>
                      <a:pt x="74" y="142"/>
                    </a:lnTo>
                    <a:lnTo>
                      <a:pt x="51" y="142"/>
                    </a:lnTo>
                    <a:lnTo>
                      <a:pt x="0" y="85"/>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19" name="Freeform 52"/>
              <p:cNvSpPr>
                <a:spLocks/>
              </p:cNvSpPr>
              <p:nvPr/>
            </p:nvSpPr>
            <p:spPr bwMode="auto">
              <a:xfrm>
                <a:off x="3209" y="2324"/>
                <a:ext cx="583" cy="579"/>
              </a:xfrm>
              <a:custGeom>
                <a:avLst/>
                <a:gdLst/>
                <a:ahLst/>
                <a:cxnLst>
                  <a:cxn ang="0">
                    <a:pos x="103" y="45"/>
                  </a:cxn>
                  <a:cxn ang="0">
                    <a:pos x="143" y="22"/>
                  </a:cxn>
                  <a:cxn ang="0">
                    <a:pos x="171" y="28"/>
                  </a:cxn>
                  <a:cxn ang="0">
                    <a:pos x="206" y="0"/>
                  </a:cxn>
                  <a:cxn ang="0">
                    <a:pos x="274" y="45"/>
                  </a:cxn>
                  <a:cxn ang="0">
                    <a:pos x="326" y="45"/>
                  </a:cxn>
                  <a:cxn ang="0">
                    <a:pos x="377" y="113"/>
                  </a:cxn>
                  <a:cxn ang="0">
                    <a:pos x="520" y="102"/>
                  </a:cxn>
                  <a:cxn ang="0">
                    <a:pos x="577" y="141"/>
                  </a:cxn>
                  <a:cxn ang="0">
                    <a:pos x="582" y="209"/>
                  </a:cxn>
                  <a:cxn ang="0">
                    <a:pos x="565" y="260"/>
                  </a:cxn>
                  <a:cxn ang="0">
                    <a:pos x="485" y="357"/>
                  </a:cxn>
                  <a:cxn ang="0">
                    <a:pos x="497" y="402"/>
                  </a:cxn>
                  <a:cxn ang="0">
                    <a:pos x="520" y="397"/>
                  </a:cxn>
                  <a:cxn ang="0">
                    <a:pos x="537" y="453"/>
                  </a:cxn>
                  <a:cxn ang="0">
                    <a:pos x="520" y="476"/>
                  </a:cxn>
                  <a:cxn ang="0">
                    <a:pos x="525" y="533"/>
                  </a:cxn>
                  <a:cxn ang="0">
                    <a:pos x="445" y="561"/>
                  </a:cxn>
                  <a:cxn ang="0">
                    <a:pos x="394" y="561"/>
                  </a:cxn>
                  <a:cxn ang="0">
                    <a:pos x="343" y="578"/>
                  </a:cxn>
                  <a:cxn ang="0">
                    <a:pos x="331" y="504"/>
                  </a:cxn>
                  <a:cxn ang="0">
                    <a:pos x="240" y="482"/>
                  </a:cxn>
                  <a:cxn ang="0">
                    <a:pos x="120" y="476"/>
                  </a:cxn>
                  <a:cxn ang="0">
                    <a:pos x="23" y="425"/>
                  </a:cxn>
                  <a:cxn ang="0">
                    <a:pos x="29" y="408"/>
                  </a:cxn>
                  <a:cxn ang="0">
                    <a:pos x="57" y="408"/>
                  </a:cxn>
                  <a:cxn ang="0">
                    <a:pos x="40" y="363"/>
                  </a:cxn>
                  <a:cxn ang="0">
                    <a:pos x="52" y="357"/>
                  </a:cxn>
                  <a:cxn ang="0">
                    <a:pos x="0" y="266"/>
                  </a:cxn>
                  <a:cxn ang="0">
                    <a:pos x="29" y="255"/>
                  </a:cxn>
                  <a:cxn ang="0">
                    <a:pos x="23" y="209"/>
                  </a:cxn>
                  <a:cxn ang="0">
                    <a:pos x="52" y="187"/>
                  </a:cxn>
                  <a:cxn ang="0">
                    <a:pos x="57" y="147"/>
                  </a:cxn>
                  <a:cxn ang="0">
                    <a:pos x="92" y="153"/>
                  </a:cxn>
                  <a:cxn ang="0">
                    <a:pos x="120" y="113"/>
                  </a:cxn>
                  <a:cxn ang="0">
                    <a:pos x="92" y="79"/>
                  </a:cxn>
                  <a:cxn ang="0">
                    <a:pos x="103" y="45"/>
                  </a:cxn>
                </a:cxnLst>
                <a:rect l="0" t="0" r="r" b="b"/>
                <a:pathLst>
                  <a:path w="582" h="578">
                    <a:moveTo>
                      <a:pt x="103" y="45"/>
                    </a:moveTo>
                    <a:lnTo>
                      <a:pt x="143" y="22"/>
                    </a:lnTo>
                    <a:lnTo>
                      <a:pt x="171" y="28"/>
                    </a:lnTo>
                    <a:lnTo>
                      <a:pt x="206" y="0"/>
                    </a:lnTo>
                    <a:lnTo>
                      <a:pt x="274" y="45"/>
                    </a:lnTo>
                    <a:lnTo>
                      <a:pt x="326" y="45"/>
                    </a:lnTo>
                    <a:lnTo>
                      <a:pt x="377" y="113"/>
                    </a:lnTo>
                    <a:lnTo>
                      <a:pt x="520" y="102"/>
                    </a:lnTo>
                    <a:lnTo>
                      <a:pt x="577" y="141"/>
                    </a:lnTo>
                    <a:lnTo>
                      <a:pt x="582" y="209"/>
                    </a:lnTo>
                    <a:lnTo>
                      <a:pt x="565" y="260"/>
                    </a:lnTo>
                    <a:lnTo>
                      <a:pt x="485" y="357"/>
                    </a:lnTo>
                    <a:lnTo>
                      <a:pt x="497" y="402"/>
                    </a:lnTo>
                    <a:lnTo>
                      <a:pt x="520" y="397"/>
                    </a:lnTo>
                    <a:lnTo>
                      <a:pt x="537" y="453"/>
                    </a:lnTo>
                    <a:lnTo>
                      <a:pt x="520" y="476"/>
                    </a:lnTo>
                    <a:lnTo>
                      <a:pt x="525" y="533"/>
                    </a:lnTo>
                    <a:lnTo>
                      <a:pt x="445" y="561"/>
                    </a:lnTo>
                    <a:lnTo>
                      <a:pt x="394" y="561"/>
                    </a:lnTo>
                    <a:lnTo>
                      <a:pt x="343" y="578"/>
                    </a:lnTo>
                    <a:lnTo>
                      <a:pt x="331" y="504"/>
                    </a:lnTo>
                    <a:lnTo>
                      <a:pt x="240" y="482"/>
                    </a:lnTo>
                    <a:lnTo>
                      <a:pt x="120" y="476"/>
                    </a:lnTo>
                    <a:lnTo>
                      <a:pt x="23" y="425"/>
                    </a:lnTo>
                    <a:lnTo>
                      <a:pt x="29" y="408"/>
                    </a:lnTo>
                    <a:lnTo>
                      <a:pt x="57" y="408"/>
                    </a:lnTo>
                    <a:lnTo>
                      <a:pt x="40" y="363"/>
                    </a:lnTo>
                    <a:lnTo>
                      <a:pt x="52" y="357"/>
                    </a:lnTo>
                    <a:lnTo>
                      <a:pt x="0" y="266"/>
                    </a:lnTo>
                    <a:lnTo>
                      <a:pt x="29" y="255"/>
                    </a:lnTo>
                    <a:lnTo>
                      <a:pt x="23" y="209"/>
                    </a:lnTo>
                    <a:lnTo>
                      <a:pt x="52" y="187"/>
                    </a:lnTo>
                    <a:lnTo>
                      <a:pt x="57" y="147"/>
                    </a:lnTo>
                    <a:lnTo>
                      <a:pt x="92" y="153"/>
                    </a:lnTo>
                    <a:lnTo>
                      <a:pt x="120" y="113"/>
                    </a:lnTo>
                    <a:lnTo>
                      <a:pt x="92" y="79"/>
                    </a:lnTo>
                    <a:lnTo>
                      <a:pt x="103" y="45"/>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10300" name="Freeform 55"/>
              <p:cNvSpPr>
                <a:spLocks/>
              </p:cNvSpPr>
              <p:nvPr/>
            </p:nvSpPr>
            <p:spPr bwMode="auto">
              <a:xfrm>
                <a:off x="3378" y="2942"/>
                <a:ext cx="649" cy="613"/>
              </a:xfrm>
              <a:custGeom>
                <a:avLst/>
                <a:gdLst>
                  <a:gd name="T0" fmla="*/ 245 w 650"/>
                  <a:gd name="T1" fmla="*/ 187 h 612"/>
                  <a:gd name="T2" fmla="*/ 291 w 650"/>
                  <a:gd name="T3" fmla="*/ 181 h 612"/>
                  <a:gd name="T4" fmla="*/ 314 w 650"/>
                  <a:gd name="T5" fmla="*/ 153 h 612"/>
                  <a:gd name="T6" fmla="*/ 296 w 650"/>
                  <a:gd name="T7" fmla="*/ 113 h 612"/>
                  <a:gd name="T8" fmla="*/ 319 w 650"/>
                  <a:gd name="T9" fmla="*/ 68 h 612"/>
                  <a:gd name="T10" fmla="*/ 354 w 650"/>
                  <a:gd name="T11" fmla="*/ 74 h 612"/>
                  <a:gd name="T12" fmla="*/ 388 w 650"/>
                  <a:gd name="T13" fmla="*/ 0 h 612"/>
                  <a:gd name="T14" fmla="*/ 490 w 650"/>
                  <a:gd name="T15" fmla="*/ 22 h 612"/>
                  <a:gd name="T16" fmla="*/ 508 w 650"/>
                  <a:gd name="T17" fmla="*/ 74 h 612"/>
                  <a:gd name="T18" fmla="*/ 588 w 650"/>
                  <a:gd name="T19" fmla="*/ 164 h 612"/>
                  <a:gd name="T20" fmla="*/ 645 w 650"/>
                  <a:gd name="T21" fmla="*/ 227 h 612"/>
                  <a:gd name="T22" fmla="*/ 650 w 650"/>
                  <a:gd name="T23" fmla="*/ 255 h 612"/>
                  <a:gd name="T24" fmla="*/ 622 w 650"/>
                  <a:gd name="T25" fmla="*/ 300 h 612"/>
                  <a:gd name="T26" fmla="*/ 627 w 650"/>
                  <a:gd name="T27" fmla="*/ 351 h 612"/>
                  <a:gd name="T28" fmla="*/ 588 w 650"/>
                  <a:gd name="T29" fmla="*/ 402 h 612"/>
                  <a:gd name="T30" fmla="*/ 542 w 650"/>
                  <a:gd name="T31" fmla="*/ 391 h 612"/>
                  <a:gd name="T32" fmla="*/ 525 w 650"/>
                  <a:gd name="T33" fmla="*/ 363 h 612"/>
                  <a:gd name="T34" fmla="*/ 462 w 650"/>
                  <a:gd name="T35" fmla="*/ 351 h 612"/>
                  <a:gd name="T36" fmla="*/ 411 w 650"/>
                  <a:gd name="T37" fmla="*/ 363 h 612"/>
                  <a:gd name="T38" fmla="*/ 279 w 650"/>
                  <a:gd name="T39" fmla="*/ 471 h 612"/>
                  <a:gd name="T40" fmla="*/ 228 w 650"/>
                  <a:gd name="T41" fmla="*/ 465 h 612"/>
                  <a:gd name="T42" fmla="*/ 137 w 650"/>
                  <a:gd name="T43" fmla="*/ 527 h 612"/>
                  <a:gd name="T44" fmla="*/ 80 w 650"/>
                  <a:gd name="T45" fmla="*/ 533 h 612"/>
                  <a:gd name="T46" fmla="*/ 40 w 650"/>
                  <a:gd name="T47" fmla="*/ 567 h 612"/>
                  <a:gd name="T48" fmla="*/ 28 w 650"/>
                  <a:gd name="T49" fmla="*/ 612 h 612"/>
                  <a:gd name="T50" fmla="*/ 0 w 650"/>
                  <a:gd name="T51" fmla="*/ 567 h 612"/>
                  <a:gd name="T52" fmla="*/ 11 w 650"/>
                  <a:gd name="T53" fmla="*/ 544 h 612"/>
                  <a:gd name="T54" fmla="*/ 11 w 650"/>
                  <a:gd name="T55" fmla="*/ 505 h 612"/>
                  <a:gd name="T56" fmla="*/ 80 w 650"/>
                  <a:gd name="T57" fmla="*/ 454 h 612"/>
                  <a:gd name="T58" fmla="*/ 68 w 650"/>
                  <a:gd name="T59" fmla="*/ 368 h 612"/>
                  <a:gd name="T60" fmla="*/ 68 w 650"/>
                  <a:gd name="T61" fmla="*/ 334 h 612"/>
                  <a:gd name="T62" fmla="*/ 34 w 650"/>
                  <a:gd name="T63" fmla="*/ 340 h 612"/>
                  <a:gd name="T64" fmla="*/ 40 w 650"/>
                  <a:gd name="T65" fmla="*/ 278 h 612"/>
                  <a:gd name="T66" fmla="*/ 57 w 650"/>
                  <a:gd name="T67" fmla="*/ 261 h 612"/>
                  <a:gd name="T68" fmla="*/ 80 w 650"/>
                  <a:gd name="T69" fmla="*/ 261 h 612"/>
                  <a:gd name="T70" fmla="*/ 85 w 650"/>
                  <a:gd name="T71" fmla="*/ 215 h 612"/>
                  <a:gd name="T72" fmla="*/ 125 w 650"/>
                  <a:gd name="T73" fmla="*/ 198 h 612"/>
                  <a:gd name="T74" fmla="*/ 131 w 650"/>
                  <a:gd name="T75" fmla="*/ 159 h 612"/>
                  <a:gd name="T76" fmla="*/ 165 w 650"/>
                  <a:gd name="T77" fmla="*/ 142 h 612"/>
                  <a:gd name="T78" fmla="*/ 188 w 650"/>
                  <a:gd name="T79" fmla="*/ 176 h 612"/>
                  <a:gd name="T80" fmla="*/ 188 w 650"/>
                  <a:gd name="T81" fmla="*/ 232 h 612"/>
                  <a:gd name="T82" fmla="*/ 245 w 650"/>
                  <a:gd name="T83" fmla="*/ 232 h 612"/>
                  <a:gd name="T84" fmla="*/ 245 w 650"/>
                  <a:gd name="T85" fmla="*/ 187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50"/>
                  <a:gd name="T130" fmla="*/ 0 h 612"/>
                  <a:gd name="T131" fmla="*/ 650 w 650"/>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50" h="612">
                    <a:moveTo>
                      <a:pt x="245" y="187"/>
                    </a:moveTo>
                    <a:lnTo>
                      <a:pt x="291" y="181"/>
                    </a:lnTo>
                    <a:lnTo>
                      <a:pt x="314" y="153"/>
                    </a:lnTo>
                    <a:lnTo>
                      <a:pt x="296" y="113"/>
                    </a:lnTo>
                    <a:lnTo>
                      <a:pt x="319" y="68"/>
                    </a:lnTo>
                    <a:lnTo>
                      <a:pt x="354" y="74"/>
                    </a:lnTo>
                    <a:lnTo>
                      <a:pt x="388" y="0"/>
                    </a:lnTo>
                    <a:lnTo>
                      <a:pt x="490" y="22"/>
                    </a:lnTo>
                    <a:lnTo>
                      <a:pt x="508" y="74"/>
                    </a:lnTo>
                    <a:lnTo>
                      <a:pt x="588" y="164"/>
                    </a:lnTo>
                    <a:lnTo>
                      <a:pt x="645" y="227"/>
                    </a:lnTo>
                    <a:lnTo>
                      <a:pt x="650" y="255"/>
                    </a:lnTo>
                    <a:lnTo>
                      <a:pt x="622" y="300"/>
                    </a:lnTo>
                    <a:lnTo>
                      <a:pt x="627" y="351"/>
                    </a:lnTo>
                    <a:lnTo>
                      <a:pt x="588" y="402"/>
                    </a:lnTo>
                    <a:lnTo>
                      <a:pt x="542" y="391"/>
                    </a:lnTo>
                    <a:lnTo>
                      <a:pt x="525" y="363"/>
                    </a:lnTo>
                    <a:lnTo>
                      <a:pt x="462" y="351"/>
                    </a:lnTo>
                    <a:lnTo>
                      <a:pt x="411" y="363"/>
                    </a:lnTo>
                    <a:lnTo>
                      <a:pt x="279" y="471"/>
                    </a:lnTo>
                    <a:lnTo>
                      <a:pt x="228" y="465"/>
                    </a:lnTo>
                    <a:lnTo>
                      <a:pt x="137" y="527"/>
                    </a:lnTo>
                    <a:lnTo>
                      <a:pt x="80" y="533"/>
                    </a:lnTo>
                    <a:lnTo>
                      <a:pt x="40" y="567"/>
                    </a:lnTo>
                    <a:lnTo>
                      <a:pt x="28" y="612"/>
                    </a:lnTo>
                    <a:lnTo>
                      <a:pt x="0" y="567"/>
                    </a:lnTo>
                    <a:lnTo>
                      <a:pt x="11" y="544"/>
                    </a:lnTo>
                    <a:lnTo>
                      <a:pt x="11" y="505"/>
                    </a:lnTo>
                    <a:lnTo>
                      <a:pt x="80" y="454"/>
                    </a:lnTo>
                    <a:lnTo>
                      <a:pt x="68" y="368"/>
                    </a:lnTo>
                    <a:lnTo>
                      <a:pt x="68" y="334"/>
                    </a:lnTo>
                    <a:lnTo>
                      <a:pt x="34" y="340"/>
                    </a:lnTo>
                    <a:lnTo>
                      <a:pt x="40" y="278"/>
                    </a:lnTo>
                    <a:lnTo>
                      <a:pt x="57" y="261"/>
                    </a:lnTo>
                    <a:lnTo>
                      <a:pt x="80" y="261"/>
                    </a:lnTo>
                    <a:lnTo>
                      <a:pt x="85" y="215"/>
                    </a:lnTo>
                    <a:lnTo>
                      <a:pt x="125" y="198"/>
                    </a:lnTo>
                    <a:lnTo>
                      <a:pt x="131" y="159"/>
                    </a:lnTo>
                    <a:lnTo>
                      <a:pt x="165" y="142"/>
                    </a:lnTo>
                    <a:lnTo>
                      <a:pt x="188" y="176"/>
                    </a:lnTo>
                    <a:lnTo>
                      <a:pt x="188" y="232"/>
                    </a:lnTo>
                    <a:lnTo>
                      <a:pt x="245" y="232"/>
                    </a:lnTo>
                    <a:lnTo>
                      <a:pt x="245" y="187"/>
                    </a:lnTo>
                    <a:close/>
                  </a:path>
                </a:pathLst>
              </a:custGeom>
              <a:solidFill>
                <a:schemeClr val="accent6">
                  <a:lumMod val="60000"/>
                  <a:lumOff val="40000"/>
                </a:schemeClr>
              </a:solidFill>
              <a:ln w="15875">
                <a:solidFill>
                  <a:srgbClr val="000000"/>
                </a:solidFill>
                <a:prstDash val="solid"/>
                <a:round/>
                <a:headEnd/>
                <a:tailEnd/>
              </a:ln>
            </p:spPr>
            <p:txBody>
              <a:bodyPr/>
              <a:lstStyle/>
              <a:p>
                <a:pPr>
                  <a:defRPr/>
                </a:pPr>
                <a:endParaRPr lang="ru-RU" sz="450"/>
              </a:p>
            </p:txBody>
          </p:sp>
          <p:sp>
            <p:nvSpPr>
              <p:cNvPr id="223" name="Freeform 56"/>
              <p:cNvSpPr>
                <a:spLocks/>
              </p:cNvSpPr>
              <p:nvPr/>
            </p:nvSpPr>
            <p:spPr bwMode="auto">
              <a:xfrm>
                <a:off x="2920" y="2749"/>
                <a:ext cx="872" cy="773"/>
              </a:xfrm>
              <a:custGeom>
                <a:avLst/>
                <a:gdLst/>
                <a:ahLst/>
                <a:cxnLst>
                  <a:cxn ang="0">
                    <a:pos x="217" y="85"/>
                  </a:cxn>
                  <a:cxn ang="0">
                    <a:pos x="268" y="68"/>
                  </a:cxn>
                  <a:cxn ang="0">
                    <a:pos x="320" y="0"/>
                  </a:cxn>
                  <a:cxn ang="0">
                    <a:pos x="411" y="57"/>
                  </a:cxn>
                  <a:cxn ang="0">
                    <a:pos x="531" y="62"/>
                  </a:cxn>
                  <a:cxn ang="0">
                    <a:pos x="628" y="85"/>
                  </a:cxn>
                  <a:cxn ang="0">
                    <a:pos x="639" y="153"/>
                  </a:cxn>
                  <a:cxn ang="0">
                    <a:pos x="685" y="136"/>
                  </a:cxn>
                  <a:cxn ang="0">
                    <a:pos x="742" y="136"/>
                  </a:cxn>
                  <a:cxn ang="0">
                    <a:pos x="816" y="113"/>
                  </a:cxn>
                  <a:cxn ang="0">
                    <a:pos x="868" y="113"/>
                  </a:cxn>
                  <a:cxn ang="0">
                    <a:pos x="850" y="193"/>
                  </a:cxn>
                  <a:cxn ang="0">
                    <a:pos x="811" y="267"/>
                  </a:cxn>
                  <a:cxn ang="0">
                    <a:pos x="782" y="267"/>
                  </a:cxn>
                  <a:cxn ang="0">
                    <a:pos x="759" y="306"/>
                  </a:cxn>
                  <a:cxn ang="0">
                    <a:pos x="776" y="346"/>
                  </a:cxn>
                  <a:cxn ang="0">
                    <a:pos x="753" y="380"/>
                  </a:cxn>
                  <a:cxn ang="0">
                    <a:pos x="702" y="380"/>
                  </a:cxn>
                  <a:cxn ang="0">
                    <a:pos x="708" y="425"/>
                  </a:cxn>
                  <a:cxn ang="0">
                    <a:pos x="645" y="431"/>
                  </a:cxn>
                  <a:cxn ang="0">
                    <a:pos x="645" y="363"/>
                  </a:cxn>
                  <a:cxn ang="0">
                    <a:pos x="622" y="335"/>
                  </a:cxn>
                  <a:cxn ang="0">
                    <a:pos x="588" y="352"/>
                  </a:cxn>
                  <a:cxn ang="0">
                    <a:pos x="588" y="391"/>
                  </a:cxn>
                  <a:cxn ang="0">
                    <a:pos x="548" y="408"/>
                  </a:cxn>
                  <a:cxn ang="0">
                    <a:pos x="537" y="454"/>
                  </a:cxn>
                  <a:cxn ang="0">
                    <a:pos x="520" y="454"/>
                  </a:cxn>
                  <a:cxn ang="0">
                    <a:pos x="497" y="471"/>
                  </a:cxn>
                  <a:cxn ang="0">
                    <a:pos x="491" y="533"/>
                  </a:cxn>
                  <a:cxn ang="0">
                    <a:pos x="525" y="527"/>
                  </a:cxn>
                  <a:cxn ang="0">
                    <a:pos x="525" y="561"/>
                  </a:cxn>
                  <a:cxn ang="0">
                    <a:pos x="537" y="647"/>
                  </a:cxn>
                  <a:cxn ang="0">
                    <a:pos x="468" y="692"/>
                  </a:cxn>
                  <a:cxn ang="0">
                    <a:pos x="468" y="732"/>
                  </a:cxn>
                  <a:cxn ang="0">
                    <a:pos x="457" y="760"/>
                  </a:cxn>
                  <a:cxn ang="0">
                    <a:pos x="371" y="771"/>
                  </a:cxn>
                  <a:cxn ang="0">
                    <a:pos x="337" y="737"/>
                  </a:cxn>
                  <a:cxn ang="0">
                    <a:pos x="297" y="749"/>
                  </a:cxn>
                  <a:cxn ang="0">
                    <a:pos x="234" y="664"/>
                  </a:cxn>
                  <a:cxn ang="0">
                    <a:pos x="206" y="664"/>
                  </a:cxn>
                  <a:cxn ang="0">
                    <a:pos x="171" y="703"/>
                  </a:cxn>
                  <a:cxn ang="0">
                    <a:pos x="126" y="692"/>
                  </a:cxn>
                  <a:cxn ang="0">
                    <a:pos x="80" y="652"/>
                  </a:cxn>
                  <a:cxn ang="0">
                    <a:pos x="97" y="590"/>
                  </a:cxn>
                  <a:cxn ang="0">
                    <a:pos x="183" y="522"/>
                  </a:cxn>
                  <a:cxn ang="0">
                    <a:pos x="52" y="465"/>
                  </a:cxn>
                  <a:cxn ang="0">
                    <a:pos x="86" y="414"/>
                  </a:cxn>
                  <a:cxn ang="0">
                    <a:pos x="120" y="408"/>
                  </a:cxn>
                  <a:cxn ang="0">
                    <a:pos x="103" y="380"/>
                  </a:cxn>
                  <a:cxn ang="0">
                    <a:pos x="69" y="335"/>
                  </a:cxn>
                  <a:cxn ang="0">
                    <a:pos x="12" y="335"/>
                  </a:cxn>
                  <a:cxn ang="0">
                    <a:pos x="0" y="301"/>
                  </a:cxn>
                  <a:cxn ang="0">
                    <a:pos x="17" y="261"/>
                  </a:cxn>
                  <a:cxn ang="0">
                    <a:pos x="0" y="232"/>
                  </a:cxn>
                  <a:cxn ang="0">
                    <a:pos x="74" y="204"/>
                  </a:cxn>
                  <a:cxn ang="0">
                    <a:pos x="86" y="187"/>
                  </a:cxn>
                  <a:cxn ang="0">
                    <a:pos x="74" y="164"/>
                  </a:cxn>
                  <a:cxn ang="0">
                    <a:pos x="92" y="142"/>
                  </a:cxn>
                  <a:cxn ang="0">
                    <a:pos x="86" y="102"/>
                  </a:cxn>
                  <a:cxn ang="0">
                    <a:pos x="166" y="142"/>
                  </a:cxn>
                  <a:cxn ang="0">
                    <a:pos x="217" y="85"/>
                  </a:cxn>
                </a:cxnLst>
                <a:rect l="0" t="0" r="r" b="b"/>
                <a:pathLst>
                  <a:path w="868" h="771">
                    <a:moveTo>
                      <a:pt x="217" y="85"/>
                    </a:moveTo>
                    <a:lnTo>
                      <a:pt x="268" y="68"/>
                    </a:lnTo>
                    <a:lnTo>
                      <a:pt x="320" y="0"/>
                    </a:lnTo>
                    <a:lnTo>
                      <a:pt x="411" y="57"/>
                    </a:lnTo>
                    <a:lnTo>
                      <a:pt x="531" y="62"/>
                    </a:lnTo>
                    <a:lnTo>
                      <a:pt x="628" y="85"/>
                    </a:lnTo>
                    <a:lnTo>
                      <a:pt x="639" y="153"/>
                    </a:lnTo>
                    <a:lnTo>
                      <a:pt x="685" y="136"/>
                    </a:lnTo>
                    <a:lnTo>
                      <a:pt x="742" y="136"/>
                    </a:lnTo>
                    <a:lnTo>
                      <a:pt x="816" y="113"/>
                    </a:lnTo>
                    <a:lnTo>
                      <a:pt x="868" y="113"/>
                    </a:lnTo>
                    <a:lnTo>
                      <a:pt x="850" y="193"/>
                    </a:lnTo>
                    <a:lnTo>
                      <a:pt x="811" y="267"/>
                    </a:lnTo>
                    <a:lnTo>
                      <a:pt x="782" y="267"/>
                    </a:lnTo>
                    <a:lnTo>
                      <a:pt x="759" y="306"/>
                    </a:lnTo>
                    <a:lnTo>
                      <a:pt x="776" y="346"/>
                    </a:lnTo>
                    <a:lnTo>
                      <a:pt x="753" y="380"/>
                    </a:lnTo>
                    <a:lnTo>
                      <a:pt x="702" y="380"/>
                    </a:lnTo>
                    <a:lnTo>
                      <a:pt x="708" y="425"/>
                    </a:lnTo>
                    <a:lnTo>
                      <a:pt x="645" y="431"/>
                    </a:lnTo>
                    <a:lnTo>
                      <a:pt x="645" y="363"/>
                    </a:lnTo>
                    <a:lnTo>
                      <a:pt x="622" y="335"/>
                    </a:lnTo>
                    <a:lnTo>
                      <a:pt x="588" y="352"/>
                    </a:lnTo>
                    <a:lnTo>
                      <a:pt x="588" y="391"/>
                    </a:lnTo>
                    <a:lnTo>
                      <a:pt x="548" y="408"/>
                    </a:lnTo>
                    <a:lnTo>
                      <a:pt x="537" y="454"/>
                    </a:lnTo>
                    <a:lnTo>
                      <a:pt x="520" y="454"/>
                    </a:lnTo>
                    <a:lnTo>
                      <a:pt x="497" y="471"/>
                    </a:lnTo>
                    <a:lnTo>
                      <a:pt x="491" y="533"/>
                    </a:lnTo>
                    <a:lnTo>
                      <a:pt x="525" y="527"/>
                    </a:lnTo>
                    <a:lnTo>
                      <a:pt x="525" y="561"/>
                    </a:lnTo>
                    <a:lnTo>
                      <a:pt x="537" y="647"/>
                    </a:lnTo>
                    <a:lnTo>
                      <a:pt x="468" y="692"/>
                    </a:lnTo>
                    <a:lnTo>
                      <a:pt x="468" y="732"/>
                    </a:lnTo>
                    <a:lnTo>
                      <a:pt x="457" y="760"/>
                    </a:lnTo>
                    <a:lnTo>
                      <a:pt x="371" y="771"/>
                    </a:lnTo>
                    <a:lnTo>
                      <a:pt x="337" y="737"/>
                    </a:lnTo>
                    <a:lnTo>
                      <a:pt x="297" y="749"/>
                    </a:lnTo>
                    <a:lnTo>
                      <a:pt x="234" y="664"/>
                    </a:lnTo>
                    <a:lnTo>
                      <a:pt x="206" y="664"/>
                    </a:lnTo>
                    <a:lnTo>
                      <a:pt x="171" y="703"/>
                    </a:lnTo>
                    <a:lnTo>
                      <a:pt x="126" y="692"/>
                    </a:lnTo>
                    <a:lnTo>
                      <a:pt x="80" y="652"/>
                    </a:lnTo>
                    <a:lnTo>
                      <a:pt x="97" y="590"/>
                    </a:lnTo>
                    <a:lnTo>
                      <a:pt x="183" y="522"/>
                    </a:lnTo>
                    <a:lnTo>
                      <a:pt x="52" y="465"/>
                    </a:lnTo>
                    <a:lnTo>
                      <a:pt x="86" y="414"/>
                    </a:lnTo>
                    <a:lnTo>
                      <a:pt x="120" y="408"/>
                    </a:lnTo>
                    <a:lnTo>
                      <a:pt x="103" y="380"/>
                    </a:lnTo>
                    <a:lnTo>
                      <a:pt x="69" y="335"/>
                    </a:lnTo>
                    <a:lnTo>
                      <a:pt x="12" y="335"/>
                    </a:lnTo>
                    <a:lnTo>
                      <a:pt x="0" y="301"/>
                    </a:lnTo>
                    <a:lnTo>
                      <a:pt x="17" y="261"/>
                    </a:lnTo>
                    <a:lnTo>
                      <a:pt x="0" y="232"/>
                    </a:lnTo>
                    <a:lnTo>
                      <a:pt x="74" y="204"/>
                    </a:lnTo>
                    <a:lnTo>
                      <a:pt x="86" y="187"/>
                    </a:lnTo>
                    <a:lnTo>
                      <a:pt x="74" y="164"/>
                    </a:lnTo>
                    <a:lnTo>
                      <a:pt x="92" y="142"/>
                    </a:lnTo>
                    <a:lnTo>
                      <a:pt x="86" y="102"/>
                    </a:lnTo>
                    <a:lnTo>
                      <a:pt x="166" y="142"/>
                    </a:lnTo>
                    <a:lnTo>
                      <a:pt x="217" y="85"/>
                    </a:lnTo>
                    <a:close/>
                  </a:path>
                </a:pathLst>
              </a:custGeom>
              <a:solidFill>
                <a:schemeClr val="bg1"/>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5" name="Freeform 58"/>
              <p:cNvSpPr>
                <a:spLocks/>
              </p:cNvSpPr>
              <p:nvPr/>
            </p:nvSpPr>
            <p:spPr bwMode="auto">
              <a:xfrm>
                <a:off x="2172" y="3017"/>
                <a:ext cx="929" cy="588"/>
              </a:xfrm>
              <a:custGeom>
                <a:avLst/>
                <a:gdLst/>
                <a:ahLst/>
                <a:cxnLst>
                  <a:cxn ang="0">
                    <a:pos x="251" y="28"/>
                  </a:cxn>
                  <a:cxn ang="0">
                    <a:pos x="257" y="85"/>
                  </a:cxn>
                  <a:cxn ang="0">
                    <a:pos x="314" y="102"/>
                  </a:cxn>
                  <a:cxn ang="0">
                    <a:pos x="325" y="147"/>
                  </a:cxn>
                  <a:cxn ang="0">
                    <a:pos x="371" y="164"/>
                  </a:cxn>
                  <a:cxn ang="0">
                    <a:pos x="393" y="141"/>
                  </a:cxn>
                  <a:cxn ang="0">
                    <a:pos x="445" y="158"/>
                  </a:cxn>
                  <a:cxn ang="0">
                    <a:pos x="468" y="124"/>
                  </a:cxn>
                  <a:cxn ang="0">
                    <a:pos x="508" y="209"/>
                  </a:cxn>
                  <a:cxn ang="0">
                    <a:pos x="536" y="209"/>
                  </a:cxn>
                  <a:cxn ang="0">
                    <a:pos x="525" y="238"/>
                  </a:cxn>
                  <a:cxn ang="0">
                    <a:pos x="565" y="289"/>
                  </a:cxn>
                  <a:cxn ang="0">
                    <a:pos x="804" y="113"/>
                  </a:cxn>
                  <a:cxn ang="0">
                    <a:pos x="850" y="119"/>
                  </a:cxn>
                  <a:cxn ang="0">
                    <a:pos x="861" y="141"/>
                  </a:cxn>
                  <a:cxn ang="0">
                    <a:pos x="827" y="147"/>
                  </a:cxn>
                  <a:cxn ang="0">
                    <a:pos x="793" y="198"/>
                  </a:cxn>
                  <a:cxn ang="0">
                    <a:pos x="930" y="260"/>
                  </a:cxn>
                  <a:cxn ang="0">
                    <a:pos x="839" y="323"/>
                  </a:cxn>
                  <a:cxn ang="0">
                    <a:pos x="821" y="385"/>
                  </a:cxn>
                  <a:cxn ang="0">
                    <a:pos x="867" y="425"/>
                  </a:cxn>
                  <a:cxn ang="0">
                    <a:pos x="867" y="487"/>
                  </a:cxn>
                  <a:cxn ang="0">
                    <a:pos x="884" y="504"/>
                  </a:cxn>
                  <a:cxn ang="0">
                    <a:pos x="907" y="493"/>
                  </a:cxn>
                  <a:cxn ang="0">
                    <a:pos x="907" y="527"/>
                  </a:cxn>
                  <a:cxn ang="0">
                    <a:pos x="890" y="561"/>
                  </a:cxn>
                  <a:cxn ang="0">
                    <a:pos x="833" y="550"/>
                  </a:cxn>
                  <a:cxn ang="0">
                    <a:pos x="799" y="567"/>
                  </a:cxn>
                  <a:cxn ang="0">
                    <a:pos x="747" y="550"/>
                  </a:cxn>
                  <a:cxn ang="0">
                    <a:pos x="713" y="578"/>
                  </a:cxn>
                  <a:cxn ang="0">
                    <a:pos x="673" y="550"/>
                  </a:cxn>
                  <a:cxn ang="0">
                    <a:pos x="599" y="589"/>
                  </a:cxn>
                  <a:cxn ang="0">
                    <a:pos x="513" y="578"/>
                  </a:cxn>
                  <a:cxn ang="0">
                    <a:pos x="468" y="521"/>
                  </a:cxn>
                  <a:cxn ang="0">
                    <a:pos x="468" y="487"/>
                  </a:cxn>
                  <a:cxn ang="0">
                    <a:pos x="445" y="482"/>
                  </a:cxn>
                  <a:cxn ang="0">
                    <a:pos x="433" y="510"/>
                  </a:cxn>
                  <a:cxn ang="0">
                    <a:pos x="354" y="436"/>
                  </a:cxn>
                  <a:cxn ang="0">
                    <a:pos x="348" y="363"/>
                  </a:cxn>
                  <a:cxn ang="0">
                    <a:pos x="308" y="385"/>
                  </a:cxn>
                  <a:cxn ang="0">
                    <a:pos x="291" y="340"/>
                  </a:cxn>
                  <a:cxn ang="0">
                    <a:pos x="177" y="294"/>
                  </a:cxn>
                  <a:cxn ang="0">
                    <a:pos x="137" y="221"/>
                  </a:cxn>
                  <a:cxn ang="0">
                    <a:pos x="102" y="215"/>
                  </a:cxn>
                  <a:cxn ang="0">
                    <a:pos x="63" y="238"/>
                  </a:cxn>
                  <a:cxn ang="0">
                    <a:pos x="28" y="204"/>
                  </a:cxn>
                  <a:cxn ang="0">
                    <a:pos x="0" y="175"/>
                  </a:cxn>
                  <a:cxn ang="0">
                    <a:pos x="45" y="130"/>
                  </a:cxn>
                  <a:cxn ang="0">
                    <a:pos x="34" y="68"/>
                  </a:cxn>
                  <a:cxn ang="0">
                    <a:pos x="11" y="39"/>
                  </a:cxn>
                  <a:cxn ang="0">
                    <a:pos x="28" y="11"/>
                  </a:cxn>
                  <a:cxn ang="0">
                    <a:pos x="165" y="0"/>
                  </a:cxn>
                  <a:cxn ang="0">
                    <a:pos x="199" y="28"/>
                  </a:cxn>
                  <a:cxn ang="0">
                    <a:pos x="251" y="28"/>
                  </a:cxn>
                </a:cxnLst>
                <a:rect l="0" t="0" r="r" b="b"/>
                <a:pathLst>
                  <a:path w="930" h="589">
                    <a:moveTo>
                      <a:pt x="251" y="28"/>
                    </a:moveTo>
                    <a:lnTo>
                      <a:pt x="257" y="85"/>
                    </a:lnTo>
                    <a:lnTo>
                      <a:pt x="314" y="102"/>
                    </a:lnTo>
                    <a:lnTo>
                      <a:pt x="325" y="147"/>
                    </a:lnTo>
                    <a:lnTo>
                      <a:pt x="371" y="164"/>
                    </a:lnTo>
                    <a:lnTo>
                      <a:pt x="393" y="141"/>
                    </a:lnTo>
                    <a:lnTo>
                      <a:pt x="445" y="158"/>
                    </a:lnTo>
                    <a:lnTo>
                      <a:pt x="468" y="124"/>
                    </a:lnTo>
                    <a:lnTo>
                      <a:pt x="508" y="209"/>
                    </a:lnTo>
                    <a:lnTo>
                      <a:pt x="536" y="209"/>
                    </a:lnTo>
                    <a:lnTo>
                      <a:pt x="525" y="238"/>
                    </a:lnTo>
                    <a:lnTo>
                      <a:pt x="565" y="289"/>
                    </a:lnTo>
                    <a:lnTo>
                      <a:pt x="804" y="113"/>
                    </a:lnTo>
                    <a:lnTo>
                      <a:pt x="850" y="119"/>
                    </a:lnTo>
                    <a:lnTo>
                      <a:pt x="861" y="141"/>
                    </a:lnTo>
                    <a:lnTo>
                      <a:pt x="827" y="147"/>
                    </a:lnTo>
                    <a:lnTo>
                      <a:pt x="793" y="198"/>
                    </a:lnTo>
                    <a:lnTo>
                      <a:pt x="930" y="260"/>
                    </a:lnTo>
                    <a:lnTo>
                      <a:pt x="839" y="323"/>
                    </a:lnTo>
                    <a:lnTo>
                      <a:pt x="821" y="385"/>
                    </a:lnTo>
                    <a:lnTo>
                      <a:pt x="867" y="425"/>
                    </a:lnTo>
                    <a:lnTo>
                      <a:pt x="867" y="487"/>
                    </a:lnTo>
                    <a:lnTo>
                      <a:pt x="884" y="504"/>
                    </a:lnTo>
                    <a:lnTo>
                      <a:pt x="907" y="493"/>
                    </a:lnTo>
                    <a:lnTo>
                      <a:pt x="907" y="527"/>
                    </a:lnTo>
                    <a:lnTo>
                      <a:pt x="890" y="561"/>
                    </a:lnTo>
                    <a:lnTo>
                      <a:pt x="833" y="550"/>
                    </a:lnTo>
                    <a:lnTo>
                      <a:pt x="799" y="567"/>
                    </a:lnTo>
                    <a:lnTo>
                      <a:pt x="747" y="550"/>
                    </a:lnTo>
                    <a:lnTo>
                      <a:pt x="713" y="578"/>
                    </a:lnTo>
                    <a:lnTo>
                      <a:pt x="673" y="550"/>
                    </a:lnTo>
                    <a:lnTo>
                      <a:pt x="599" y="589"/>
                    </a:lnTo>
                    <a:lnTo>
                      <a:pt x="513" y="578"/>
                    </a:lnTo>
                    <a:lnTo>
                      <a:pt x="468" y="521"/>
                    </a:lnTo>
                    <a:lnTo>
                      <a:pt x="468" y="487"/>
                    </a:lnTo>
                    <a:lnTo>
                      <a:pt x="445" y="482"/>
                    </a:lnTo>
                    <a:lnTo>
                      <a:pt x="433" y="510"/>
                    </a:lnTo>
                    <a:lnTo>
                      <a:pt x="354" y="436"/>
                    </a:lnTo>
                    <a:lnTo>
                      <a:pt x="348" y="363"/>
                    </a:lnTo>
                    <a:lnTo>
                      <a:pt x="308" y="385"/>
                    </a:lnTo>
                    <a:lnTo>
                      <a:pt x="291" y="340"/>
                    </a:lnTo>
                    <a:lnTo>
                      <a:pt x="177" y="294"/>
                    </a:lnTo>
                    <a:lnTo>
                      <a:pt x="137" y="221"/>
                    </a:lnTo>
                    <a:lnTo>
                      <a:pt x="102" y="215"/>
                    </a:lnTo>
                    <a:lnTo>
                      <a:pt x="63" y="238"/>
                    </a:lnTo>
                    <a:lnTo>
                      <a:pt x="28" y="204"/>
                    </a:lnTo>
                    <a:lnTo>
                      <a:pt x="0" y="175"/>
                    </a:lnTo>
                    <a:lnTo>
                      <a:pt x="45" y="130"/>
                    </a:lnTo>
                    <a:lnTo>
                      <a:pt x="34" y="68"/>
                    </a:lnTo>
                    <a:lnTo>
                      <a:pt x="11" y="39"/>
                    </a:lnTo>
                    <a:lnTo>
                      <a:pt x="28" y="11"/>
                    </a:lnTo>
                    <a:lnTo>
                      <a:pt x="165" y="0"/>
                    </a:lnTo>
                    <a:lnTo>
                      <a:pt x="199" y="28"/>
                    </a:lnTo>
                    <a:lnTo>
                      <a:pt x="251" y="28"/>
                    </a:lnTo>
                    <a:close/>
                  </a:path>
                </a:pathLst>
              </a:custGeom>
              <a:solidFill>
                <a:schemeClr val="accent1">
                  <a:lumMod val="60000"/>
                  <a:lumOff val="4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7" name="Freeform 60"/>
              <p:cNvSpPr>
                <a:spLocks/>
              </p:cNvSpPr>
              <p:nvPr/>
            </p:nvSpPr>
            <p:spPr bwMode="auto">
              <a:xfrm>
                <a:off x="2423" y="2567"/>
                <a:ext cx="599" cy="740"/>
              </a:xfrm>
              <a:custGeom>
                <a:avLst/>
                <a:gdLst/>
                <a:ahLst/>
                <a:cxnLst>
                  <a:cxn ang="0">
                    <a:pos x="40" y="63"/>
                  </a:cxn>
                  <a:cxn ang="0">
                    <a:pos x="57" y="69"/>
                  </a:cxn>
                  <a:cxn ang="0">
                    <a:pos x="68" y="40"/>
                  </a:cxn>
                  <a:cxn ang="0">
                    <a:pos x="108" y="34"/>
                  </a:cxn>
                  <a:cxn ang="0">
                    <a:pos x="108" y="69"/>
                  </a:cxn>
                  <a:cxn ang="0">
                    <a:pos x="160" y="52"/>
                  </a:cxn>
                  <a:cxn ang="0">
                    <a:pos x="228" y="40"/>
                  </a:cxn>
                  <a:cxn ang="0">
                    <a:pos x="297" y="0"/>
                  </a:cxn>
                  <a:cxn ang="0">
                    <a:pos x="371" y="0"/>
                  </a:cxn>
                  <a:cxn ang="0">
                    <a:pos x="445" y="91"/>
                  </a:cxn>
                  <a:cxn ang="0">
                    <a:pos x="491" y="97"/>
                  </a:cxn>
                  <a:cxn ang="0">
                    <a:pos x="491" y="142"/>
                  </a:cxn>
                  <a:cxn ang="0">
                    <a:pos x="531" y="205"/>
                  </a:cxn>
                  <a:cxn ang="0">
                    <a:pos x="513" y="222"/>
                  </a:cxn>
                  <a:cxn ang="0">
                    <a:pos x="576" y="284"/>
                  </a:cxn>
                  <a:cxn ang="0">
                    <a:pos x="588" y="324"/>
                  </a:cxn>
                  <a:cxn ang="0">
                    <a:pos x="565" y="341"/>
                  </a:cxn>
                  <a:cxn ang="0">
                    <a:pos x="576" y="369"/>
                  </a:cxn>
                  <a:cxn ang="0">
                    <a:pos x="570" y="386"/>
                  </a:cxn>
                  <a:cxn ang="0">
                    <a:pos x="491" y="414"/>
                  </a:cxn>
                  <a:cxn ang="0">
                    <a:pos x="508" y="443"/>
                  </a:cxn>
                  <a:cxn ang="0">
                    <a:pos x="491" y="488"/>
                  </a:cxn>
                  <a:cxn ang="0">
                    <a:pos x="508" y="522"/>
                  </a:cxn>
                  <a:cxn ang="0">
                    <a:pos x="565" y="517"/>
                  </a:cxn>
                  <a:cxn ang="0">
                    <a:pos x="599" y="562"/>
                  </a:cxn>
                  <a:cxn ang="0">
                    <a:pos x="559" y="562"/>
                  </a:cxn>
                  <a:cxn ang="0">
                    <a:pos x="314" y="738"/>
                  </a:cxn>
                  <a:cxn ang="0">
                    <a:pos x="274" y="692"/>
                  </a:cxn>
                  <a:cxn ang="0">
                    <a:pos x="291" y="664"/>
                  </a:cxn>
                  <a:cxn ang="0">
                    <a:pos x="251" y="658"/>
                  </a:cxn>
                  <a:cxn ang="0">
                    <a:pos x="222" y="579"/>
                  </a:cxn>
                  <a:cxn ang="0">
                    <a:pos x="188" y="607"/>
                  </a:cxn>
                  <a:cxn ang="0">
                    <a:pos x="142" y="590"/>
                  </a:cxn>
                  <a:cxn ang="0">
                    <a:pos x="125" y="613"/>
                  </a:cxn>
                  <a:cxn ang="0">
                    <a:pos x="74" y="602"/>
                  </a:cxn>
                  <a:cxn ang="0">
                    <a:pos x="63" y="551"/>
                  </a:cxn>
                  <a:cxn ang="0">
                    <a:pos x="6" y="534"/>
                  </a:cxn>
                  <a:cxn ang="0">
                    <a:pos x="0" y="471"/>
                  </a:cxn>
                  <a:cxn ang="0">
                    <a:pos x="34" y="432"/>
                  </a:cxn>
                  <a:cxn ang="0">
                    <a:pos x="125" y="414"/>
                  </a:cxn>
                  <a:cxn ang="0">
                    <a:pos x="142" y="380"/>
                  </a:cxn>
                  <a:cxn ang="0">
                    <a:pos x="108" y="375"/>
                  </a:cxn>
                  <a:cxn ang="0">
                    <a:pos x="108" y="307"/>
                  </a:cxn>
                  <a:cxn ang="0">
                    <a:pos x="125" y="284"/>
                  </a:cxn>
                  <a:cxn ang="0">
                    <a:pos x="34" y="222"/>
                  </a:cxn>
                  <a:cxn ang="0">
                    <a:pos x="68" y="142"/>
                  </a:cxn>
                  <a:cxn ang="0">
                    <a:pos x="23" y="86"/>
                  </a:cxn>
                  <a:cxn ang="0">
                    <a:pos x="40" y="63"/>
                  </a:cxn>
                </a:cxnLst>
                <a:rect l="0" t="0" r="r" b="b"/>
                <a:pathLst>
                  <a:path w="599" h="738">
                    <a:moveTo>
                      <a:pt x="40" y="63"/>
                    </a:moveTo>
                    <a:lnTo>
                      <a:pt x="57" y="69"/>
                    </a:lnTo>
                    <a:lnTo>
                      <a:pt x="68" y="40"/>
                    </a:lnTo>
                    <a:lnTo>
                      <a:pt x="108" y="34"/>
                    </a:lnTo>
                    <a:lnTo>
                      <a:pt x="108" y="69"/>
                    </a:lnTo>
                    <a:lnTo>
                      <a:pt x="160" y="52"/>
                    </a:lnTo>
                    <a:lnTo>
                      <a:pt x="228" y="40"/>
                    </a:lnTo>
                    <a:lnTo>
                      <a:pt x="297" y="0"/>
                    </a:lnTo>
                    <a:lnTo>
                      <a:pt x="371" y="0"/>
                    </a:lnTo>
                    <a:lnTo>
                      <a:pt x="445" y="91"/>
                    </a:lnTo>
                    <a:lnTo>
                      <a:pt x="491" y="97"/>
                    </a:lnTo>
                    <a:lnTo>
                      <a:pt x="491" y="142"/>
                    </a:lnTo>
                    <a:lnTo>
                      <a:pt x="531" y="205"/>
                    </a:lnTo>
                    <a:lnTo>
                      <a:pt x="513" y="222"/>
                    </a:lnTo>
                    <a:lnTo>
                      <a:pt x="576" y="284"/>
                    </a:lnTo>
                    <a:lnTo>
                      <a:pt x="588" y="324"/>
                    </a:lnTo>
                    <a:lnTo>
                      <a:pt x="565" y="341"/>
                    </a:lnTo>
                    <a:lnTo>
                      <a:pt x="576" y="369"/>
                    </a:lnTo>
                    <a:lnTo>
                      <a:pt x="570" y="386"/>
                    </a:lnTo>
                    <a:lnTo>
                      <a:pt x="491" y="414"/>
                    </a:lnTo>
                    <a:lnTo>
                      <a:pt x="508" y="443"/>
                    </a:lnTo>
                    <a:lnTo>
                      <a:pt x="491" y="488"/>
                    </a:lnTo>
                    <a:lnTo>
                      <a:pt x="508" y="522"/>
                    </a:lnTo>
                    <a:lnTo>
                      <a:pt x="565" y="517"/>
                    </a:lnTo>
                    <a:lnTo>
                      <a:pt x="599" y="562"/>
                    </a:lnTo>
                    <a:lnTo>
                      <a:pt x="559" y="562"/>
                    </a:lnTo>
                    <a:lnTo>
                      <a:pt x="314" y="738"/>
                    </a:lnTo>
                    <a:lnTo>
                      <a:pt x="274" y="692"/>
                    </a:lnTo>
                    <a:lnTo>
                      <a:pt x="291" y="664"/>
                    </a:lnTo>
                    <a:lnTo>
                      <a:pt x="251" y="658"/>
                    </a:lnTo>
                    <a:lnTo>
                      <a:pt x="222" y="579"/>
                    </a:lnTo>
                    <a:lnTo>
                      <a:pt x="188" y="607"/>
                    </a:lnTo>
                    <a:lnTo>
                      <a:pt x="142" y="590"/>
                    </a:lnTo>
                    <a:lnTo>
                      <a:pt x="125" y="613"/>
                    </a:lnTo>
                    <a:lnTo>
                      <a:pt x="74" y="602"/>
                    </a:lnTo>
                    <a:lnTo>
                      <a:pt x="63" y="551"/>
                    </a:lnTo>
                    <a:lnTo>
                      <a:pt x="6" y="534"/>
                    </a:lnTo>
                    <a:lnTo>
                      <a:pt x="0" y="471"/>
                    </a:lnTo>
                    <a:lnTo>
                      <a:pt x="34" y="432"/>
                    </a:lnTo>
                    <a:lnTo>
                      <a:pt x="125" y="414"/>
                    </a:lnTo>
                    <a:lnTo>
                      <a:pt x="142" y="380"/>
                    </a:lnTo>
                    <a:lnTo>
                      <a:pt x="108" y="375"/>
                    </a:lnTo>
                    <a:lnTo>
                      <a:pt x="108" y="307"/>
                    </a:lnTo>
                    <a:lnTo>
                      <a:pt x="125" y="284"/>
                    </a:lnTo>
                    <a:lnTo>
                      <a:pt x="34" y="222"/>
                    </a:lnTo>
                    <a:lnTo>
                      <a:pt x="68" y="142"/>
                    </a:lnTo>
                    <a:lnTo>
                      <a:pt x="23" y="86"/>
                    </a:lnTo>
                    <a:lnTo>
                      <a:pt x="40" y="63"/>
                    </a:lnTo>
                    <a:close/>
                  </a:path>
                </a:pathLst>
              </a:custGeom>
              <a:solidFill>
                <a:srgbClr val="92D050"/>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9" name="Freeform 62"/>
              <p:cNvSpPr>
                <a:spLocks/>
              </p:cNvSpPr>
              <p:nvPr/>
            </p:nvSpPr>
            <p:spPr bwMode="auto">
              <a:xfrm>
                <a:off x="2863" y="2290"/>
                <a:ext cx="473" cy="606"/>
              </a:xfrm>
              <a:custGeom>
                <a:avLst/>
                <a:gdLst/>
                <a:ahLst/>
                <a:cxnLst>
                  <a:cxn ang="0">
                    <a:pos x="46" y="272"/>
                  </a:cxn>
                  <a:cxn ang="0">
                    <a:pos x="80" y="232"/>
                  </a:cxn>
                  <a:cxn ang="0">
                    <a:pos x="137" y="232"/>
                  </a:cxn>
                  <a:cxn ang="0">
                    <a:pos x="137" y="187"/>
                  </a:cxn>
                  <a:cxn ang="0">
                    <a:pos x="149" y="130"/>
                  </a:cxn>
                  <a:cxn ang="0">
                    <a:pos x="183" y="119"/>
                  </a:cxn>
                  <a:cxn ang="0">
                    <a:pos x="200" y="79"/>
                  </a:cxn>
                  <a:cxn ang="0">
                    <a:pos x="246" y="56"/>
                  </a:cxn>
                  <a:cxn ang="0">
                    <a:pos x="263" y="0"/>
                  </a:cxn>
                  <a:cxn ang="0">
                    <a:pos x="303" y="17"/>
                  </a:cxn>
                  <a:cxn ang="0">
                    <a:pos x="331" y="0"/>
                  </a:cxn>
                  <a:cxn ang="0">
                    <a:pos x="388" y="11"/>
                  </a:cxn>
                  <a:cxn ang="0">
                    <a:pos x="388" y="51"/>
                  </a:cxn>
                  <a:cxn ang="0">
                    <a:pos x="457" y="79"/>
                  </a:cxn>
                  <a:cxn ang="0">
                    <a:pos x="445" y="113"/>
                  </a:cxn>
                  <a:cxn ang="0">
                    <a:pos x="474" y="153"/>
                  </a:cxn>
                  <a:cxn ang="0">
                    <a:pos x="445" y="187"/>
                  </a:cxn>
                  <a:cxn ang="0">
                    <a:pos x="411" y="181"/>
                  </a:cxn>
                  <a:cxn ang="0">
                    <a:pos x="400" y="221"/>
                  </a:cxn>
                  <a:cxn ang="0">
                    <a:pos x="377" y="243"/>
                  </a:cxn>
                  <a:cxn ang="0">
                    <a:pos x="377" y="283"/>
                  </a:cxn>
                  <a:cxn ang="0">
                    <a:pos x="348" y="300"/>
                  </a:cxn>
                  <a:cxn ang="0">
                    <a:pos x="405" y="391"/>
                  </a:cxn>
                  <a:cxn ang="0">
                    <a:pos x="388" y="397"/>
                  </a:cxn>
                  <a:cxn ang="0">
                    <a:pos x="405" y="442"/>
                  </a:cxn>
                  <a:cxn ang="0">
                    <a:pos x="383" y="442"/>
                  </a:cxn>
                  <a:cxn ang="0">
                    <a:pos x="371" y="459"/>
                  </a:cxn>
                  <a:cxn ang="0">
                    <a:pos x="331" y="527"/>
                  </a:cxn>
                  <a:cxn ang="0">
                    <a:pos x="268" y="550"/>
                  </a:cxn>
                  <a:cxn ang="0">
                    <a:pos x="217" y="606"/>
                  </a:cxn>
                  <a:cxn ang="0">
                    <a:pos x="131" y="561"/>
                  </a:cxn>
                  <a:cxn ang="0">
                    <a:pos x="74" y="504"/>
                  </a:cxn>
                  <a:cxn ang="0">
                    <a:pos x="86" y="476"/>
                  </a:cxn>
                  <a:cxn ang="0">
                    <a:pos x="52" y="425"/>
                  </a:cxn>
                  <a:cxn ang="0">
                    <a:pos x="52" y="374"/>
                  </a:cxn>
                  <a:cxn ang="0">
                    <a:pos x="57" y="334"/>
                  </a:cxn>
                  <a:cxn ang="0">
                    <a:pos x="34" y="323"/>
                  </a:cxn>
                  <a:cxn ang="0">
                    <a:pos x="46" y="306"/>
                  </a:cxn>
                  <a:cxn ang="0">
                    <a:pos x="0" y="294"/>
                  </a:cxn>
                  <a:cxn ang="0">
                    <a:pos x="0" y="260"/>
                  </a:cxn>
                  <a:cxn ang="0">
                    <a:pos x="17" y="249"/>
                  </a:cxn>
                  <a:cxn ang="0">
                    <a:pos x="46" y="272"/>
                  </a:cxn>
                </a:cxnLst>
                <a:rect l="0" t="0" r="r" b="b"/>
                <a:pathLst>
                  <a:path w="474" h="606">
                    <a:moveTo>
                      <a:pt x="46" y="272"/>
                    </a:moveTo>
                    <a:lnTo>
                      <a:pt x="80" y="232"/>
                    </a:lnTo>
                    <a:lnTo>
                      <a:pt x="137" y="232"/>
                    </a:lnTo>
                    <a:lnTo>
                      <a:pt x="137" y="187"/>
                    </a:lnTo>
                    <a:lnTo>
                      <a:pt x="149" y="130"/>
                    </a:lnTo>
                    <a:lnTo>
                      <a:pt x="183" y="119"/>
                    </a:lnTo>
                    <a:lnTo>
                      <a:pt x="200" y="79"/>
                    </a:lnTo>
                    <a:lnTo>
                      <a:pt x="246" y="56"/>
                    </a:lnTo>
                    <a:lnTo>
                      <a:pt x="263" y="0"/>
                    </a:lnTo>
                    <a:lnTo>
                      <a:pt x="303" y="17"/>
                    </a:lnTo>
                    <a:lnTo>
                      <a:pt x="331" y="0"/>
                    </a:lnTo>
                    <a:lnTo>
                      <a:pt x="388" y="11"/>
                    </a:lnTo>
                    <a:lnTo>
                      <a:pt x="388" y="51"/>
                    </a:lnTo>
                    <a:lnTo>
                      <a:pt x="457" y="79"/>
                    </a:lnTo>
                    <a:lnTo>
                      <a:pt x="445" y="113"/>
                    </a:lnTo>
                    <a:lnTo>
                      <a:pt x="474" y="153"/>
                    </a:lnTo>
                    <a:lnTo>
                      <a:pt x="445" y="187"/>
                    </a:lnTo>
                    <a:lnTo>
                      <a:pt x="411" y="181"/>
                    </a:lnTo>
                    <a:lnTo>
                      <a:pt x="400" y="221"/>
                    </a:lnTo>
                    <a:lnTo>
                      <a:pt x="377" y="243"/>
                    </a:lnTo>
                    <a:lnTo>
                      <a:pt x="377" y="283"/>
                    </a:lnTo>
                    <a:lnTo>
                      <a:pt x="348" y="300"/>
                    </a:lnTo>
                    <a:lnTo>
                      <a:pt x="405" y="391"/>
                    </a:lnTo>
                    <a:lnTo>
                      <a:pt x="388" y="397"/>
                    </a:lnTo>
                    <a:lnTo>
                      <a:pt x="405" y="442"/>
                    </a:lnTo>
                    <a:lnTo>
                      <a:pt x="383" y="442"/>
                    </a:lnTo>
                    <a:lnTo>
                      <a:pt x="371" y="459"/>
                    </a:lnTo>
                    <a:lnTo>
                      <a:pt x="331" y="527"/>
                    </a:lnTo>
                    <a:lnTo>
                      <a:pt x="268" y="550"/>
                    </a:lnTo>
                    <a:lnTo>
                      <a:pt x="217" y="606"/>
                    </a:lnTo>
                    <a:lnTo>
                      <a:pt x="131" y="561"/>
                    </a:lnTo>
                    <a:lnTo>
                      <a:pt x="74" y="504"/>
                    </a:lnTo>
                    <a:lnTo>
                      <a:pt x="86" y="476"/>
                    </a:lnTo>
                    <a:lnTo>
                      <a:pt x="52" y="425"/>
                    </a:lnTo>
                    <a:lnTo>
                      <a:pt x="52" y="374"/>
                    </a:lnTo>
                    <a:lnTo>
                      <a:pt x="57" y="334"/>
                    </a:lnTo>
                    <a:lnTo>
                      <a:pt x="34" y="323"/>
                    </a:lnTo>
                    <a:lnTo>
                      <a:pt x="46" y="306"/>
                    </a:lnTo>
                    <a:lnTo>
                      <a:pt x="0" y="294"/>
                    </a:lnTo>
                    <a:lnTo>
                      <a:pt x="0" y="260"/>
                    </a:lnTo>
                    <a:lnTo>
                      <a:pt x="17" y="249"/>
                    </a:lnTo>
                    <a:lnTo>
                      <a:pt x="46" y="272"/>
                    </a:lnTo>
                    <a:close/>
                  </a:path>
                </a:pathLst>
              </a:custGeom>
              <a:solidFill>
                <a:srgbClr val="92D050"/>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31" name="Freeform 64"/>
              <p:cNvSpPr>
                <a:spLocks/>
              </p:cNvSpPr>
              <p:nvPr/>
            </p:nvSpPr>
            <p:spPr bwMode="auto">
              <a:xfrm>
                <a:off x="2006" y="3227"/>
                <a:ext cx="679" cy="693"/>
              </a:xfrm>
              <a:custGeom>
                <a:avLst/>
                <a:gdLst/>
                <a:ahLst/>
                <a:cxnLst>
                  <a:cxn ang="0">
                    <a:pos x="0" y="142"/>
                  </a:cxn>
                  <a:cxn ang="0">
                    <a:pos x="40" y="74"/>
                  </a:cxn>
                  <a:cxn ang="0">
                    <a:pos x="126" y="68"/>
                  </a:cxn>
                  <a:cxn ang="0">
                    <a:pos x="154" y="6"/>
                  </a:cxn>
                  <a:cxn ang="0">
                    <a:pos x="194" y="0"/>
                  </a:cxn>
                  <a:cxn ang="0">
                    <a:pos x="229" y="29"/>
                  </a:cxn>
                  <a:cxn ang="0">
                    <a:pos x="268" y="6"/>
                  </a:cxn>
                  <a:cxn ang="0">
                    <a:pos x="303" y="12"/>
                  </a:cxn>
                  <a:cxn ang="0">
                    <a:pos x="343" y="85"/>
                  </a:cxn>
                  <a:cxn ang="0">
                    <a:pos x="457" y="131"/>
                  </a:cxn>
                  <a:cxn ang="0">
                    <a:pos x="468" y="176"/>
                  </a:cxn>
                  <a:cxn ang="0">
                    <a:pos x="514" y="154"/>
                  </a:cxn>
                  <a:cxn ang="0">
                    <a:pos x="520" y="227"/>
                  </a:cxn>
                  <a:cxn ang="0">
                    <a:pos x="599" y="295"/>
                  </a:cxn>
                  <a:cxn ang="0">
                    <a:pos x="611" y="267"/>
                  </a:cxn>
                  <a:cxn ang="0">
                    <a:pos x="634" y="278"/>
                  </a:cxn>
                  <a:cxn ang="0">
                    <a:pos x="634" y="307"/>
                  </a:cxn>
                  <a:cxn ang="0">
                    <a:pos x="674" y="369"/>
                  </a:cxn>
                  <a:cxn ang="0">
                    <a:pos x="679" y="420"/>
                  </a:cxn>
                  <a:cxn ang="0">
                    <a:pos x="639" y="420"/>
                  </a:cxn>
                  <a:cxn ang="0">
                    <a:pos x="605" y="369"/>
                  </a:cxn>
                  <a:cxn ang="0">
                    <a:pos x="571" y="358"/>
                  </a:cxn>
                  <a:cxn ang="0">
                    <a:pos x="520" y="375"/>
                  </a:cxn>
                  <a:cxn ang="0">
                    <a:pos x="474" y="420"/>
                  </a:cxn>
                  <a:cxn ang="0">
                    <a:pos x="474" y="471"/>
                  </a:cxn>
                  <a:cxn ang="0">
                    <a:pos x="451" y="494"/>
                  </a:cxn>
                  <a:cxn ang="0">
                    <a:pos x="423" y="488"/>
                  </a:cxn>
                  <a:cxn ang="0">
                    <a:pos x="411" y="522"/>
                  </a:cxn>
                  <a:cxn ang="0">
                    <a:pos x="383" y="545"/>
                  </a:cxn>
                  <a:cxn ang="0">
                    <a:pos x="417" y="653"/>
                  </a:cxn>
                  <a:cxn ang="0">
                    <a:pos x="377" y="692"/>
                  </a:cxn>
                  <a:cxn ang="0">
                    <a:pos x="365" y="653"/>
                  </a:cxn>
                  <a:cxn ang="0">
                    <a:pos x="326" y="647"/>
                  </a:cxn>
                  <a:cxn ang="0">
                    <a:pos x="303" y="613"/>
                  </a:cxn>
                  <a:cxn ang="0">
                    <a:pos x="240" y="647"/>
                  </a:cxn>
                  <a:cxn ang="0">
                    <a:pos x="160" y="613"/>
                  </a:cxn>
                  <a:cxn ang="0">
                    <a:pos x="143" y="562"/>
                  </a:cxn>
                  <a:cxn ang="0">
                    <a:pos x="160" y="528"/>
                  </a:cxn>
                  <a:cxn ang="0">
                    <a:pos x="103" y="494"/>
                  </a:cxn>
                  <a:cxn ang="0">
                    <a:pos x="114" y="397"/>
                  </a:cxn>
                  <a:cxn ang="0">
                    <a:pos x="86" y="369"/>
                  </a:cxn>
                  <a:cxn ang="0">
                    <a:pos x="92" y="335"/>
                  </a:cxn>
                  <a:cxn ang="0">
                    <a:pos x="52" y="278"/>
                  </a:cxn>
                  <a:cxn ang="0">
                    <a:pos x="80" y="244"/>
                  </a:cxn>
                  <a:cxn ang="0">
                    <a:pos x="0" y="165"/>
                  </a:cxn>
                  <a:cxn ang="0">
                    <a:pos x="0" y="142"/>
                  </a:cxn>
                </a:cxnLst>
                <a:rect l="0" t="0" r="r" b="b"/>
                <a:pathLst>
                  <a:path w="679" h="692">
                    <a:moveTo>
                      <a:pt x="0" y="142"/>
                    </a:moveTo>
                    <a:lnTo>
                      <a:pt x="40" y="74"/>
                    </a:lnTo>
                    <a:lnTo>
                      <a:pt x="126" y="68"/>
                    </a:lnTo>
                    <a:lnTo>
                      <a:pt x="154" y="6"/>
                    </a:lnTo>
                    <a:lnTo>
                      <a:pt x="194" y="0"/>
                    </a:lnTo>
                    <a:lnTo>
                      <a:pt x="229" y="29"/>
                    </a:lnTo>
                    <a:lnTo>
                      <a:pt x="268" y="6"/>
                    </a:lnTo>
                    <a:lnTo>
                      <a:pt x="303" y="12"/>
                    </a:lnTo>
                    <a:lnTo>
                      <a:pt x="343" y="85"/>
                    </a:lnTo>
                    <a:lnTo>
                      <a:pt x="457" y="131"/>
                    </a:lnTo>
                    <a:lnTo>
                      <a:pt x="468" y="176"/>
                    </a:lnTo>
                    <a:lnTo>
                      <a:pt x="514" y="154"/>
                    </a:lnTo>
                    <a:lnTo>
                      <a:pt x="520" y="227"/>
                    </a:lnTo>
                    <a:lnTo>
                      <a:pt x="599" y="295"/>
                    </a:lnTo>
                    <a:lnTo>
                      <a:pt x="611" y="267"/>
                    </a:lnTo>
                    <a:lnTo>
                      <a:pt x="634" y="278"/>
                    </a:lnTo>
                    <a:lnTo>
                      <a:pt x="634" y="307"/>
                    </a:lnTo>
                    <a:lnTo>
                      <a:pt x="674" y="369"/>
                    </a:lnTo>
                    <a:lnTo>
                      <a:pt x="679" y="420"/>
                    </a:lnTo>
                    <a:lnTo>
                      <a:pt x="639" y="420"/>
                    </a:lnTo>
                    <a:lnTo>
                      <a:pt x="605" y="369"/>
                    </a:lnTo>
                    <a:lnTo>
                      <a:pt x="571" y="358"/>
                    </a:lnTo>
                    <a:lnTo>
                      <a:pt x="520" y="375"/>
                    </a:lnTo>
                    <a:lnTo>
                      <a:pt x="474" y="420"/>
                    </a:lnTo>
                    <a:lnTo>
                      <a:pt x="474" y="471"/>
                    </a:lnTo>
                    <a:lnTo>
                      <a:pt x="451" y="494"/>
                    </a:lnTo>
                    <a:lnTo>
                      <a:pt x="423" y="488"/>
                    </a:lnTo>
                    <a:lnTo>
                      <a:pt x="411" y="522"/>
                    </a:lnTo>
                    <a:lnTo>
                      <a:pt x="383" y="545"/>
                    </a:lnTo>
                    <a:lnTo>
                      <a:pt x="417" y="653"/>
                    </a:lnTo>
                    <a:lnTo>
                      <a:pt x="377" y="692"/>
                    </a:lnTo>
                    <a:lnTo>
                      <a:pt x="365" y="653"/>
                    </a:lnTo>
                    <a:lnTo>
                      <a:pt x="326" y="647"/>
                    </a:lnTo>
                    <a:lnTo>
                      <a:pt x="303" y="613"/>
                    </a:lnTo>
                    <a:lnTo>
                      <a:pt x="240" y="647"/>
                    </a:lnTo>
                    <a:lnTo>
                      <a:pt x="160" y="613"/>
                    </a:lnTo>
                    <a:lnTo>
                      <a:pt x="143" y="562"/>
                    </a:lnTo>
                    <a:lnTo>
                      <a:pt x="160" y="528"/>
                    </a:lnTo>
                    <a:lnTo>
                      <a:pt x="103" y="494"/>
                    </a:lnTo>
                    <a:lnTo>
                      <a:pt x="114" y="397"/>
                    </a:lnTo>
                    <a:lnTo>
                      <a:pt x="86" y="369"/>
                    </a:lnTo>
                    <a:lnTo>
                      <a:pt x="92" y="335"/>
                    </a:lnTo>
                    <a:lnTo>
                      <a:pt x="52" y="278"/>
                    </a:lnTo>
                    <a:lnTo>
                      <a:pt x="80" y="244"/>
                    </a:lnTo>
                    <a:lnTo>
                      <a:pt x="0" y="165"/>
                    </a:lnTo>
                    <a:lnTo>
                      <a:pt x="0" y="142"/>
                    </a:lnTo>
                    <a:close/>
                  </a:path>
                </a:pathLst>
              </a:custGeom>
              <a:solidFill>
                <a:schemeClr val="accent1">
                  <a:lumMod val="60000"/>
                  <a:lumOff val="4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33" name="Freeform 66"/>
              <p:cNvSpPr>
                <a:spLocks/>
              </p:cNvSpPr>
              <p:nvPr/>
            </p:nvSpPr>
            <p:spPr bwMode="auto">
              <a:xfrm>
                <a:off x="2190" y="1976"/>
                <a:ext cx="844" cy="668"/>
              </a:xfrm>
              <a:custGeom>
                <a:avLst/>
                <a:gdLst/>
                <a:ahLst/>
                <a:cxnLst>
                  <a:cxn ang="0">
                    <a:pos x="268" y="0"/>
                  </a:cxn>
                  <a:cxn ang="0">
                    <a:pos x="308" y="0"/>
                  </a:cxn>
                  <a:cxn ang="0">
                    <a:pos x="325" y="22"/>
                  </a:cxn>
                  <a:cxn ang="0">
                    <a:pos x="359" y="22"/>
                  </a:cxn>
                  <a:cxn ang="0">
                    <a:pos x="382" y="45"/>
                  </a:cxn>
                  <a:cxn ang="0">
                    <a:pos x="434" y="39"/>
                  </a:cxn>
                  <a:cxn ang="0">
                    <a:pos x="479" y="79"/>
                  </a:cxn>
                  <a:cxn ang="0">
                    <a:pos x="513" y="68"/>
                  </a:cxn>
                  <a:cxn ang="0">
                    <a:pos x="525" y="124"/>
                  </a:cxn>
                  <a:cxn ang="0">
                    <a:pos x="582" y="136"/>
                  </a:cxn>
                  <a:cxn ang="0">
                    <a:pos x="633" y="124"/>
                  </a:cxn>
                  <a:cxn ang="0">
                    <a:pos x="656" y="170"/>
                  </a:cxn>
                  <a:cxn ang="0">
                    <a:pos x="725" y="158"/>
                  </a:cxn>
                  <a:cxn ang="0">
                    <a:pos x="765" y="198"/>
                  </a:cxn>
                  <a:cxn ang="0">
                    <a:pos x="799" y="181"/>
                  </a:cxn>
                  <a:cxn ang="0">
                    <a:pos x="844" y="175"/>
                  </a:cxn>
                  <a:cxn ang="0">
                    <a:pos x="787" y="249"/>
                  </a:cxn>
                  <a:cxn ang="0">
                    <a:pos x="776" y="226"/>
                  </a:cxn>
                  <a:cxn ang="0">
                    <a:pos x="730" y="238"/>
                  </a:cxn>
                  <a:cxn ang="0">
                    <a:pos x="696" y="266"/>
                  </a:cxn>
                  <a:cxn ang="0">
                    <a:pos x="668" y="232"/>
                  </a:cxn>
                  <a:cxn ang="0">
                    <a:pos x="605" y="295"/>
                  </a:cxn>
                  <a:cxn ang="0">
                    <a:pos x="588" y="385"/>
                  </a:cxn>
                  <a:cxn ang="0">
                    <a:pos x="542" y="391"/>
                  </a:cxn>
                  <a:cxn ang="0">
                    <a:pos x="508" y="448"/>
                  </a:cxn>
                  <a:cxn ang="0">
                    <a:pos x="496" y="538"/>
                  </a:cxn>
                  <a:cxn ang="0">
                    <a:pos x="399" y="561"/>
                  </a:cxn>
                  <a:cxn ang="0">
                    <a:pos x="399" y="641"/>
                  </a:cxn>
                  <a:cxn ang="0">
                    <a:pos x="348" y="658"/>
                  </a:cxn>
                  <a:cxn ang="0">
                    <a:pos x="348" y="623"/>
                  </a:cxn>
                  <a:cxn ang="0">
                    <a:pos x="308" y="623"/>
                  </a:cxn>
                  <a:cxn ang="0">
                    <a:pos x="297" y="658"/>
                  </a:cxn>
                  <a:cxn ang="0">
                    <a:pos x="279" y="652"/>
                  </a:cxn>
                  <a:cxn ang="0">
                    <a:pos x="251" y="606"/>
                  </a:cxn>
                  <a:cxn ang="0">
                    <a:pos x="217" y="669"/>
                  </a:cxn>
                  <a:cxn ang="0">
                    <a:pos x="205" y="646"/>
                  </a:cxn>
                  <a:cxn ang="0">
                    <a:pos x="165" y="646"/>
                  </a:cxn>
                  <a:cxn ang="0">
                    <a:pos x="137" y="663"/>
                  </a:cxn>
                  <a:cxn ang="0">
                    <a:pos x="80" y="663"/>
                  </a:cxn>
                  <a:cxn ang="0">
                    <a:pos x="57" y="646"/>
                  </a:cxn>
                  <a:cxn ang="0">
                    <a:pos x="0" y="601"/>
                  </a:cxn>
                  <a:cxn ang="0">
                    <a:pos x="17" y="550"/>
                  </a:cxn>
                  <a:cxn ang="0">
                    <a:pos x="0" y="538"/>
                  </a:cxn>
                  <a:cxn ang="0">
                    <a:pos x="0" y="499"/>
                  </a:cxn>
                  <a:cxn ang="0">
                    <a:pos x="57" y="487"/>
                  </a:cxn>
                  <a:cxn ang="0">
                    <a:pos x="51" y="397"/>
                  </a:cxn>
                  <a:cxn ang="0">
                    <a:pos x="0" y="363"/>
                  </a:cxn>
                  <a:cxn ang="0">
                    <a:pos x="17" y="295"/>
                  </a:cxn>
                  <a:cxn ang="0">
                    <a:pos x="91" y="243"/>
                  </a:cxn>
                  <a:cxn ang="0">
                    <a:pos x="120" y="255"/>
                  </a:cxn>
                  <a:cxn ang="0">
                    <a:pos x="125" y="170"/>
                  </a:cxn>
                  <a:cxn ang="0">
                    <a:pos x="268" y="0"/>
                  </a:cxn>
                </a:cxnLst>
                <a:rect l="0" t="0" r="r" b="b"/>
                <a:pathLst>
                  <a:path w="844" h="669">
                    <a:moveTo>
                      <a:pt x="268" y="0"/>
                    </a:moveTo>
                    <a:lnTo>
                      <a:pt x="308" y="0"/>
                    </a:lnTo>
                    <a:lnTo>
                      <a:pt x="325" y="22"/>
                    </a:lnTo>
                    <a:lnTo>
                      <a:pt x="359" y="22"/>
                    </a:lnTo>
                    <a:lnTo>
                      <a:pt x="382" y="45"/>
                    </a:lnTo>
                    <a:lnTo>
                      <a:pt x="434" y="39"/>
                    </a:lnTo>
                    <a:lnTo>
                      <a:pt x="479" y="79"/>
                    </a:lnTo>
                    <a:lnTo>
                      <a:pt x="513" y="68"/>
                    </a:lnTo>
                    <a:lnTo>
                      <a:pt x="525" y="124"/>
                    </a:lnTo>
                    <a:lnTo>
                      <a:pt x="582" y="136"/>
                    </a:lnTo>
                    <a:lnTo>
                      <a:pt x="633" y="124"/>
                    </a:lnTo>
                    <a:lnTo>
                      <a:pt x="656" y="170"/>
                    </a:lnTo>
                    <a:lnTo>
                      <a:pt x="725" y="158"/>
                    </a:lnTo>
                    <a:lnTo>
                      <a:pt x="765" y="198"/>
                    </a:lnTo>
                    <a:lnTo>
                      <a:pt x="799" y="181"/>
                    </a:lnTo>
                    <a:lnTo>
                      <a:pt x="844" y="175"/>
                    </a:lnTo>
                    <a:lnTo>
                      <a:pt x="787" y="249"/>
                    </a:lnTo>
                    <a:lnTo>
                      <a:pt x="776" y="226"/>
                    </a:lnTo>
                    <a:lnTo>
                      <a:pt x="730" y="238"/>
                    </a:lnTo>
                    <a:lnTo>
                      <a:pt x="696" y="266"/>
                    </a:lnTo>
                    <a:lnTo>
                      <a:pt x="668" y="232"/>
                    </a:lnTo>
                    <a:lnTo>
                      <a:pt x="605" y="295"/>
                    </a:lnTo>
                    <a:lnTo>
                      <a:pt x="588" y="385"/>
                    </a:lnTo>
                    <a:lnTo>
                      <a:pt x="542" y="391"/>
                    </a:lnTo>
                    <a:lnTo>
                      <a:pt x="508" y="448"/>
                    </a:lnTo>
                    <a:lnTo>
                      <a:pt x="496" y="538"/>
                    </a:lnTo>
                    <a:lnTo>
                      <a:pt x="399" y="561"/>
                    </a:lnTo>
                    <a:lnTo>
                      <a:pt x="399" y="641"/>
                    </a:lnTo>
                    <a:lnTo>
                      <a:pt x="348" y="658"/>
                    </a:lnTo>
                    <a:lnTo>
                      <a:pt x="348" y="623"/>
                    </a:lnTo>
                    <a:lnTo>
                      <a:pt x="308" y="623"/>
                    </a:lnTo>
                    <a:lnTo>
                      <a:pt x="297" y="658"/>
                    </a:lnTo>
                    <a:lnTo>
                      <a:pt x="279" y="652"/>
                    </a:lnTo>
                    <a:lnTo>
                      <a:pt x="251" y="606"/>
                    </a:lnTo>
                    <a:lnTo>
                      <a:pt x="217" y="669"/>
                    </a:lnTo>
                    <a:lnTo>
                      <a:pt x="205" y="646"/>
                    </a:lnTo>
                    <a:lnTo>
                      <a:pt x="165" y="646"/>
                    </a:lnTo>
                    <a:lnTo>
                      <a:pt x="137" y="663"/>
                    </a:lnTo>
                    <a:lnTo>
                      <a:pt x="80" y="663"/>
                    </a:lnTo>
                    <a:lnTo>
                      <a:pt x="57" y="646"/>
                    </a:lnTo>
                    <a:lnTo>
                      <a:pt x="0" y="601"/>
                    </a:lnTo>
                    <a:lnTo>
                      <a:pt x="17" y="550"/>
                    </a:lnTo>
                    <a:lnTo>
                      <a:pt x="0" y="538"/>
                    </a:lnTo>
                    <a:lnTo>
                      <a:pt x="0" y="499"/>
                    </a:lnTo>
                    <a:lnTo>
                      <a:pt x="57" y="487"/>
                    </a:lnTo>
                    <a:lnTo>
                      <a:pt x="51" y="397"/>
                    </a:lnTo>
                    <a:lnTo>
                      <a:pt x="0" y="363"/>
                    </a:lnTo>
                    <a:lnTo>
                      <a:pt x="17" y="295"/>
                    </a:lnTo>
                    <a:lnTo>
                      <a:pt x="91" y="243"/>
                    </a:lnTo>
                    <a:lnTo>
                      <a:pt x="120" y="255"/>
                    </a:lnTo>
                    <a:lnTo>
                      <a:pt x="125" y="170"/>
                    </a:lnTo>
                    <a:lnTo>
                      <a:pt x="268" y="0"/>
                    </a:lnTo>
                    <a:close/>
                  </a:path>
                </a:pathLst>
              </a:custGeom>
              <a:solidFill>
                <a:srgbClr val="F7F991"/>
              </a:solidFill>
              <a:ln w="0">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35" name="Freeform 68"/>
              <p:cNvSpPr>
                <a:spLocks/>
              </p:cNvSpPr>
              <p:nvPr/>
            </p:nvSpPr>
            <p:spPr bwMode="auto">
              <a:xfrm>
                <a:off x="2448" y="1602"/>
                <a:ext cx="630" cy="572"/>
              </a:xfrm>
              <a:custGeom>
                <a:avLst/>
                <a:gdLst/>
                <a:ahLst/>
                <a:cxnLst>
                  <a:cxn ang="0">
                    <a:pos x="171" y="34"/>
                  </a:cxn>
                  <a:cxn ang="0">
                    <a:pos x="177" y="22"/>
                  </a:cxn>
                  <a:cxn ang="0">
                    <a:pos x="205" y="22"/>
                  </a:cxn>
                  <a:cxn ang="0">
                    <a:pos x="239" y="0"/>
                  </a:cxn>
                  <a:cxn ang="0">
                    <a:pos x="274" y="11"/>
                  </a:cxn>
                  <a:cxn ang="0">
                    <a:pos x="313" y="11"/>
                  </a:cxn>
                  <a:cxn ang="0">
                    <a:pos x="371" y="45"/>
                  </a:cxn>
                  <a:cxn ang="0">
                    <a:pos x="422" y="22"/>
                  </a:cxn>
                  <a:cxn ang="0">
                    <a:pos x="433" y="51"/>
                  </a:cxn>
                  <a:cxn ang="0">
                    <a:pos x="496" y="96"/>
                  </a:cxn>
                  <a:cxn ang="0">
                    <a:pos x="479" y="141"/>
                  </a:cxn>
                  <a:cxn ang="0">
                    <a:pos x="530" y="192"/>
                  </a:cxn>
                  <a:cxn ang="0">
                    <a:pos x="553" y="198"/>
                  </a:cxn>
                  <a:cxn ang="0">
                    <a:pos x="622" y="238"/>
                  </a:cxn>
                  <a:cxn ang="0">
                    <a:pos x="633" y="295"/>
                  </a:cxn>
                  <a:cxn ang="0">
                    <a:pos x="599" y="346"/>
                  </a:cxn>
                  <a:cxn ang="0">
                    <a:pos x="605" y="380"/>
                  </a:cxn>
                  <a:cxn ang="0">
                    <a:pos x="570" y="436"/>
                  </a:cxn>
                  <a:cxn ang="0">
                    <a:pos x="559" y="521"/>
                  </a:cxn>
                  <a:cxn ang="0">
                    <a:pos x="525" y="521"/>
                  </a:cxn>
                  <a:cxn ang="0">
                    <a:pos x="530" y="555"/>
                  </a:cxn>
                  <a:cxn ang="0">
                    <a:pos x="502" y="578"/>
                  </a:cxn>
                  <a:cxn ang="0">
                    <a:pos x="462" y="533"/>
                  </a:cxn>
                  <a:cxn ang="0">
                    <a:pos x="393" y="544"/>
                  </a:cxn>
                  <a:cxn ang="0">
                    <a:pos x="376" y="499"/>
                  </a:cxn>
                  <a:cxn ang="0">
                    <a:pos x="325" y="510"/>
                  </a:cxn>
                  <a:cxn ang="0">
                    <a:pos x="262" y="499"/>
                  </a:cxn>
                  <a:cxn ang="0">
                    <a:pos x="256" y="448"/>
                  </a:cxn>
                  <a:cxn ang="0">
                    <a:pos x="222" y="453"/>
                  </a:cxn>
                  <a:cxn ang="0">
                    <a:pos x="171" y="414"/>
                  </a:cxn>
                  <a:cxn ang="0">
                    <a:pos x="125" y="419"/>
                  </a:cxn>
                  <a:cxn ang="0">
                    <a:pos x="108" y="397"/>
                  </a:cxn>
                  <a:cxn ang="0">
                    <a:pos x="68" y="402"/>
                  </a:cxn>
                  <a:cxn ang="0">
                    <a:pos x="45" y="380"/>
                  </a:cxn>
                  <a:cxn ang="0">
                    <a:pos x="51" y="363"/>
                  </a:cxn>
                  <a:cxn ang="0">
                    <a:pos x="0" y="334"/>
                  </a:cxn>
                  <a:cxn ang="0">
                    <a:pos x="11" y="306"/>
                  </a:cxn>
                  <a:cxn ang="0">
                    <a:pos x="40" y="329"/>
                  </a:cxn>
                  <a:cxn ang="0">
                    <a:pos x="68" y="300"/>
                  </a:cxn>
                  <a:cxn ang="0">
                    <a:pos x="62" y="249"/>
                  </a:cxn>
                  <a:cxn ang="0">
                    <a:pos x="80" y="187"/>
                  </a:cxn>
                  <a:cxn ang="0">
                    <a:pos x="57" y="153"/>
                  </a:cxn>
                  <a:cxn ang="0">
                    <a:pos x="119" y="136"/>
                  </a:cxn>
                  <a:cxn ang="0">
                    <a:pos x="148" y="170"/>
                  </a:cxn>
                  <a:cxn ang="0">
                    <a:pos x="188" y="158"/>
                  </a:cxn>
                  <a:cxn ang="0">
                    <a:pos x="182" y="51"/>
                  </a:cxn>
                  <a:cxn ang="0">
                    <a:pos x="171" y="34"/>
                  </a:cxn>
                </a:cxnLst>
                <a:rect l="0" t="0" r="r" b="b"/>
                <a:pathLst>
                  <a:path w="633" h="578">
                    <a:moveTo>
                      <a:pt x="171" y="34"/>
                    </a:moveTo>
                    <a:lnTo>
                      <a:pt x="177" y="22"/>
                    </a:lnTo>
                    <a:lnTo>
                      <a:pt x="205" y="22"/>
                    </a:lnTo>
                    <a:lnTo>
                      <a:pt x="239" y="0"/>
                    </a:lnTo>
                    <a:lnTo>
                      <a:pt x="274" y="11"/>
                    </a:lnTo>
                    <a:lnTo>
                      <a:pt x="313" y="11"/>
                    </a:lnTo>
                    <a:lnTo>
                      <a:pt x="371" y="45"/>
                    </a:lnTo>
                    <a:lnTo>
                      <a:pt x="422" y="22"/>
                    </a:lnTo>
                    <a:lnTo>
                      <a:pt x="433" y="51"/>
                    </a:lnTo>
                    <a:lnTo>
                      <a:pt x="496" y="96"/>
                    </a:lnTo>
                    <a:lnTo>
                      <a:pt x="479" y="141"/>
                    </a:lnTo>
                    <a:lnTo>
                      <a:pt x="530" y="192"/>
                    </a:lnTo>
                    <a:lnTo>
                      <a:pt x="553" y="198"/>
                    </a:lnTo>
                    <a:lnTo>
                      <a:pt x="622" y="238"/>
                    </a:lnTo>
                    <a:lnTo>
                      <a:pt x="633" y="295"/>
                    </a:lnTo>
                    <a:lnTo>
                      <a:pt x="599" y="346"/>
                    </a:lnTo>
                    <a:lnTo>
                      <a:pt x="605" y="380"/>
                    </a:lnTo>
                    <a:lnTo>
                      <a:pt x="570" y="436"/>
                    </a:lnTo>
                    <a:lnTo>
                      <a:pt x="559" y="521"/>
                    </a:lnTo>
                    <a:lnTo>
                      <a:pt x="525" y="521"/>
                    </a:lnTo>
                    <a:lnTo>
                      <a:pt x="530" y="555"/>
                    </a:lnTo>
                    <a:lnTo>
                      <a:pt x="502" y="578"/>
                    </a:lnTo>
                    <a:lnTo>
                      <a:pt x="462" y="533"/>
                    </a:lnTo>
                    <a:lnTo>
                      <a:pt x="393" y="544"/>
                    </a:lnTo>
                    <a:lnTo>
                      <a:pt x="376" y="499"/>
                    </a:lnTo>
                    <a:lnTo>
                      <a:pt x="325" y="510"/>
                    </a:lnTo>
                    <a:lnTo>
                      <a:pt x="262" y="499"/>
                    </a:lnTo>
                    <a:lnTo>
                      <a:pt x="256" y="448"/>
                    </a:lnTo>
                    <a:lnTo>
                      <a:pt x="222" y="453"/>
                    </a:lnTo>
                    <a:lnTo>
                      <a:pt x="171" y="414"/>
                    </a:lnTo>
                    <a:lnTo>
                      <a:pt x="125" y="419"/>
                    </a:lnTo>
                    <a:lnTo>
                      <a:pt x="108" y="397"/>
                    </a:lnTo>
                    <a:lnTo>
                      <a:pt x="68" y="402"/>
                    </a:lnTo>
                    <a:lnTo>
                      <a:pt x="45" y="380"/>
                    </a:lnTo>
                    <a:lnTo>
                      <a:pt x="51" y="363"/>
                    </a:lnTo>
                    <a:lnTo>
                      <a:pt x="0" y="334"/>
                    </a:lnTo>
                    <a:lnTo>
                      <a:pt x="11" y="306"/>
                    </a:lnTo>
                    <a:lnTo>
                      <a:pt x="40" y="329"/>
                    </a:lnTo>
                    <a:lnTo>
                      <a:pt x="68" y="300"/>
                    </a:lnTo>
                    <a:lnTo>
                      <a:pt x="62" y="249"/>
                    </a:lnTo>
                    <a:lnTo>
                      <a:pt x="80" y="187"/>
                    </a:lnTo>
                    <a:lnTo>
                      <a:pt x="57" y="153"/>
                    </a:lnTo>
                    <a:lnTo>
                      <a:pt x="119" y="136"/>
                    </a:lnTo>
                    <a:lnTo>
                      <a:pt x="148" y="170"/>
                    </a:lnTo>
                    <a:lnTo>
                      <a:pt x="188" y="158"/>
                    </a:lnTo>
                    <a:lnTo>
                      <a:pt x="182" y="51"/>
                    </a:lnTo>
                    <a:lnTo>
                      <a:pt x="171" y="34"/>
                    </a:lnTo>
                    <a:close/>
                  </a:path>
                </a:pathLst>
              </a:custGeom>
              <a:solidFill>
                <a:srgbClr val="F7F991"/>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16" name="Freeform 71"/>
              <p:cNvSpPr>
                <a:spLocks/>
              </p:cNvSpPr>
              <p:nvPr/>
            </p:nvSpPr>
            <p:spPr bwMode="auto">
              <a:xfrm>
                <a:off x="1973" y="1619"/>
                <a:ext cx="599" cy="613"/>
              </a:xfrm>
              <a:custGeom>
                <a:avLst/>
                <a:gdLst>
                  <a:gd name="T0" fmla="*/ 52 w 599"/>
                  <a:gd name="T1" fmla="*/ 91 h 613"/>
                  <a:gd name="T2" fmla="*/ 80 w 599"/>
                  <a:gd name="T3" fmla="*/ 85 h 613"/>
                  <a:gd name="T4" fmla="*/ 109 w 599"/>
                  <a:gd name="T5" fmla="*/ 46 h 613"/>
                  <a:gd name="T6" fmla="*/ 149 w 599"/>
                  <a:gd name="T7" fmla="*/ 40 h 613"/>
                  <a:gd name="T8" fmla="*/ 172 w 599"/>
                  <a:gd name="T9" fmla="*/ 74 h 613"/>
                  <a:gd name="T10" fmla="*/ 240 w 599"/>
                  <a:gd name="T11" fmla="*/ 46 h 613"/>
                  <a:gd name="T12" fmla="*/ 269 w 599"/>
                  <a:gd name="T13" fmla="*/ 6 h 613"/>
                  <a:gd name="T14" fmla="*/ 286 w 599"/>
                  <a:gd name="T15" fmla="*/ 23 h 613"/>
                  <a:gd name="T16" fmla="*/ 343 w 599"/>
                  <a:gd name="T17" fmla="*/ 0 h 613"/>
                  <a:gd name="T18" fmla="*/ 354 w 599"/>
                  <a:gd name="T19" fmla="*/ 17 h 613"/>
                  <a:gd name="T20" fmla="*/ 371 w 599"/>
                  <a:gd name="T21" fmla="*/ 0 h 613"/>
                  <a:gd name="T22" fmla="*/ 451 w 599"/>
                  <a:gd name="T23" fmla="*/ 46 h 613"/>
                  <a:gd name="T24" fmla="*/ 531 w 599"/>
                  <a:gd name="T25" fmla="*/ 68 h 613"/>
                  <a:gd name="T26" fmla="*/ 548 w 599"/>
                  <a:gd name="T27" fmla="*/ 102 h 613"/>
                  <a:gd name="T28" fmla="*/ 588 w 599"/>
                  <a:gd name="T29" fmla="*/ 97 h 613"/>
                  <a:gd name="T30" fmla="*/ 599 w 599"/>
                  <a:gd name="T31" fmla="*/ 114 h 613"/>
                  <a:gd name="T32" fmla="*/ 537 w 599"/>
                  <a:gd name="T33" fmla="*/ 131 h 613"/>
                  <a:gd name="T34" fmla="*/ 560 w 599"/>
                  <a:gd name="T35" fmla="*/ 170 h 613"/>
                  <a:gd name="T36" fmla="*/ 537 w 599"/>
                  <a:gd name="T37" fmla="*/ 227 h 613"/>
                  <a:gd name="T38" fmla="*/ 548 w 599"/>
                  <a:gd name="T39" fmla="*/ 284 h 613"/>
                  <a:gd name="T40" fmla="*/ 514 w 599"/>
                  <a:gd name="T41" fmla="*/ 307 h 613"/>
                  <a:gd name="T42" fmla="*/ 485 w 599"/>
                  <a:gd name="T43" fmla="*/ 290 h 613"/>
                  <a:gd name="T44" fmla="*/ 474 w 599"/>
                  <a:gd name="T45" fmla="*/ 312 h 613"/>
                  <a:gd name="T46" fmla="*/ 531 w 599"/>
                  <a:gd name="T47" fmla="*/ 341 h 613"/>
                  <a:gd name="T48" fmla="*/ 525 w 599"/>
                  <a:gd name="T49" fmla="*/ 358 h 613"/>
                  <a:gd name="T50" fmla="*/ 485 w 599"/>
                  <a:gd name="T51" fmla="*/ 352 h 613"/>
                  <a:gd name="T52" fmla="*/ 348 w 599"/>
                  <a:gd name="T53" fmla="*/ 522 h 613"/>
                  <a:gd name="T54" fmla="*/ 337 w 599"/>
                  <a:gd name="T55" fmla="*/ 613 h 613"/>
                  <a:gd name="T56" fmla="*/ 314 w 599"/>
                  <a:gd name="T57" fmla="*/ 601 h 613"/>
                  <a:gd name="T58" fmla="*/ 263 w 599"/>
                  <a:gd name="T59" fmla="*/ 579 h 613"/>
                  <a:gd name="T60" fmla="*/ 240 w 599"/>
                  <a:gd name="T61" fmla="*/ 601 h 613"/>
                  <a:gd name="T62" fmla="*/ 234 w 599"/>
                  <a:gd name="T63" fmla="*/ 545 h 613"/>
                  <a:gd name="T64" fmla="*/ 189 w 599"/>
                  <a:gd name="T65" fmla="*/ 511 h 613"/>
                  <a:gd name="T66" fmla="*/ 120 w 599"/>
                  <a:gd name="T67" fmla="*/ 522 h 613"/>
                  <a:gd name="T68" fmla="*/ 80 w 599"/>
                  <a:gd name="T69" fmla="*/ 511 h 613"/>
                  <a:gd name="T70" fmla="*/ 40 w 599"/>
                  <a:gd name="T71" fmla="*/ 522 h 613"/>
                  <a:gd name="T72" fmla="*/ 17 w 599"/>
                  <a:gd name="T73" fmla="*/ 511 h 613"/>
                  <a:gd name="T74" fmla="*/ 17 w 599"/>
                  <a:gd name="T75" fmla="*/ 471 h 613"/>
                  <a:gd name="T76" fmla="*/ 6 w 599"/>
                  <a:gd name="T77" fmla="*/ 448 h 613"/>
                  <a:gd name="T78" fmla="*/ 17 w 599"/>
                  <a:gd name="T79" fmla="*/ 426 h 613"/>
                  <a:gd name="T80" fmla="*/ 12 w 599"/>
                  <a:gd name="T81" fmla="*/ 397 h 613"/>
                  <a:gd name="T82" fmla="*/ 35 w 599"/>
                  <a:gd name="T83" fmla="*/ 375 h 613"/>
                  <a:gd name="T84" fmla="*/ 40 w 599"/>
                  <a:gd name="T85" fmla="*/ 346 h 613"/>
                  <a:gd name="T86" fmla="*/ 75 w 599"/>
                  <a:gd name="T87" fmla="*/ 335 h 613"/>
                  <a:gd name="T88" fmla="*/ 80 w 599"/>
                  <a:gd name="T89" fmla="*/ 295 h 613"/>
                  <a:gd name="T90" fmla="*/ 92 w 599"/>
                  <a:gd name="T91" fmla="*/ 278 h 613"/>
                  <a:gd name="T92" fmla="*/ 86 w 599"/>
                  <a:gd name="T93" fmla="*/ 256 h 613"/>
                  <a:gd name="T94" fmla="*/ 97 w 599"/>
                  <a:gd name="T95" fmla="*/ 227 h 613"/>
                  <a:gd name="T96" fmla="*/ 52 w 599"/>
                  <a:gd name="T97" fmla="*/ 187 h 613"/>
                  <a:gd name="T98" fmla="*/ 29 w 599"/>
                  <a:gd name="T99" fmla="*/ 187 h 613"/>
                  <a:gd name="T100" fmla="*/ 0 w 599"/>
                  <a:gd name="T101" fmla="*/ 159 h 613"/>
                  <a:gd name="T102" fmla="*/ 52 w 599"/>
                  <a:gd name="T103" fmla="*/ 91 h 6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613"/>
                  <a:gd name="T158" fmla="*/ 599 w 599"/>
                  <a:gd name="T159" fmla="*/ 613 h 61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613">
                    <a:moveTo>
                      <a:pt x="52" y="91"/>
                    </a:moveTo>
                    <a:lnTo>
                      <a:pt x="80" y="85"/>
                    </a:lnTo>
                    <a:lnTo>
                      <a:pt x="109" y="46"/>
                    </a:lnTo>
                    <a:lnTo>
                      <a:pt x="149" y="40"/>
                    </a:lnTo>
                    <a:lnTo>
                      <a:pt x="172" y="74"/>
                    </a:lnTo>
                    <a:lnTo>
                      <a:pt x="240" y="46"/>
                    </a:lnTo>
                    <a:lnTo>
                      <a:pt x="269" y="6"/>
                    </a:lnTo>
                    <a:lnTo>
                      <a:pt x="286" y="23"/>
                    </a:lnTo>
                    <a:lnTo>
                      <a:pt x="343" y="0"/>
                    </a:lnTo>
                    <a:lnTo>
                      <a:pt x="354" y="17"/>
                    </a:lnTo>
                    <a:lnTo>
                      <a:pt x="371" y="0"/>
                    </a:lnTo>
                    <a:lnTo>
                      <a:pt x="451" y="46"/>
                    </a:lnTo>
                    <a:lnTo>
                      <a:pt x="531" y="68"/>
                    </a:lnTo>
                    <a:lnTo>
                      <a:pt x="548" y="102"/>
                    </a:lnTo>
                    <a:lnTo>
                      <a:pt x="588" y="97"/>
                    </a:lnTo>
                    <a:lnTo>
                      <a:pt x="599" y="114"/>
                    </a:lnTo>
                    <a:lnTo>
                      <a:pt x="537" y="131"/>
                    </a:lnTo>
                    <a:lnTo>
                      <a:pt x="560" y="170"/>
                    </a:lnTo>
                    <a:lnTo>
                      <a:pt x="537" y="227"/>
                    </a:lnTo>
                    <a:lnTo>
                      <a:pt x="548" y="284"/>
                    </a:lnTo>
                    <a:lnTo>
                      <a:pt x="514" y="307"/>
                    </a:lnTo>
                    <a:lnTo>
                      <a:pt x="485" y="290"/>
                    </a:lnTo>
                    <a:lnTo>
                      <a:pt x="474" y="312"/>
                    </a:lnTo>
                    <a:lnTo>
                      <a:pt x="531" y="341"/>
                    </a:lnTo>
                    <a:lnTo>
                      <a:pt x="525" y="358"/>
                    </a:lnTo>
                    <a:lnTo>
                      <a:pt x="485" y="352"/>
                    </a:lnTo>
                    <a:lnTo>
                      <a:pt x="348" y="522"/>
                    </a:lnTo>
                    <a:lnTo>
                      <a:pt x="337" y="613"/>
                    </a:lnTo>
                    <a:lnTo>
                      <a:pt x="314" y="601"/>
                    </a:lnTo>
                    <a:lnTo>
                      <a:pt x="263" y="579"/>
                    </a:lnTo>
                    <a:lnTo>
                      <a:pt x="240" y="601"/>
                    </a:lnTo>
                    <a:lnTo>
                      <a:pt x="234" y="545"/>
                    </a:lnTo>
                    <a:lnTo>
                      <a:pt x="189" y="511"/>
                    </a:lnTo>
                    <a:lnTo>
                      <a:pt x="120" y="522"/>
                    </a:lnTo>
                    <a:lnTo>
                      <a:pt x="80" y="511"/>
                    </a:lnTo>
                    <a:lnTo>
                      <a:pt x="40" y="522"/>
                    </a:lnTo>
                    <a:lnTo>
                      <a:pt x="17" y="511"/>
                    </a:lnTo>
                    <a:lnTo>
                      <a:pt x="17" y="471"/>
                    </a:lnTo>
                    <a:lnTo>
                      <a:pt x="6" y="448"/>
                    </a:lnTo>
                    <a:lnTo>
                      <a:pt x="17" y="426"/>
                    </a:lnTo>
                    <a:lnTo>
                      <a:pt x="12" y="397"/>
                    </a:lnTo>
                    <a:lnTo>
                      <a:pt x="35" y="375"/>
                    </a:lnTo>
                    <a:lnTo>
                      <a:pt x="40" y="346"/>
                    </a:lnTo>
                    <a:lnTo>
                      <a:pt x="75" y="335"/>
                    </a:lnTo>
                    <a:lnTo>
                      <a:pt x="80" y="295"/>
                    </a:lnTo>
                    <a:lnTo>
                      <a:pt x="92" y="278"/>
                    </a:lnTo>
                    <a:lnTo>
                      <a:pt x="86" y="256"/>
                    </a:lnTo>
                    <a:lnTo>
                      <a:pt x="97" y="227"/>
                    </a:lnTo>
                    <a:lnTo>
                      <a:pt x="52" y="187"/>
                    </a:lnTo>
                    <a:lnTo>
                      <a:pt x="29" y="187"/>
                    </a:lnTo>
                    <a:lnTo>
                      <a:pt x="0" y="159"/>
                    </a:lnTo>
                    <a:lnTo>
                      <a:pt x="52" y="91"/>
                    </a:lnTo>
                    <a:close/>
                  </a:path>
                </a:pathLst>
              </a:custGeom>
              <a:solidFill>
                <a:srgbClr val="F7F991"/>
              </a:solidFill>
              <a:ln w="15875">
                <a:solidFill>
                  <a:srgbClr val="000000"/>
                </a:solidFill>
                <a:prstDash val="solid"/>
                <a:round/>
                <a:headEnd/>
                <a:tailEnd/>
              </a:ln>
            </p:spPr>
            <p:txBody>
              <a:bodyPr/>
              <a:lstStyle/>
              <a:p>
                <a:pPr>
                  <a:defRPr/>
                </a:pPr>
                <a:endParaRPr lang="ru-RU" sz="450"/>
              </a:p>
            </p:txBody>
          </p:sp>
          <p:sp>
            <p:nvSpPr>
              <p:cNvPr id="239" name="Freeform 72"/>
              <p:cNvSpPr>
                <a:spLocks/>
              </p:cNvSpPr>
              <p:nvPr/>
            </p:nvSpPr>
            <p:spPr bwMode="auto">
              <a:xfrm>
                <a:off x="1790" y="2123"/>
                <a:ext cx="496" cy="551"/>
              </a:xfrm>
              <a:custGeom>
                <a:avLst/>
                <a:gdLst/>
                <a:ahLst/>
                <a:cxnLst>
                  <a:cxn ang="0">
                    <a:pos x="52" y="74"/>
                  </a:cxn>
                  <a:cxn ang="0">
                    <a:pos x="126" y="28"/>
                  </a:cxn>
                  <a:cxn ang="0">
                    <a:pos x="155" y="45"/>
                  </a:cxn>
                  <a:cxn ang="0">
                    <a:pos x="155" y="11"/>
                  </a:cxn>
                  <a:cxn ang="0">
                    <a:pos x="177" y="0"/>
                  </a:cxn>
                  <a:cxn ang="0">
                    <a:pos x="194" y="6"/>
                  </a:cxn>
                  <a:cxn ang="0">
                    <a:pos x="223" y="17"/>
                  </a:cxn>
                  <a:cxn ang="0">
                    <a:pos x="257" y="6"/>
                  </a:cxn>
                  <a:cxn ang="0">
                    <a:pos x="297" y="17"/>
                  </a:cxn>
                  <a:cxn ang="0">
                    <a:pos x="371" y="6"/>
                  </a:cxn>
                  <a:cxn ang="0">
                    <a:pos x="411" y="40"/>
                  </a:cxn>
                  <a:cxn ang="0">
                    <a:pos x="423" y="96"/>
                  </a:cxn>
                  <a:cxn ang="0">
                    <a:pos x="440" y="79"/>
                  </a:cxn>
                  <a:cxn ang="0">
                    <a:pos x="497" y="96"/>
                  </a:cxn>
                  <a:cxn ang="0">
                    <a:pos x="417" y="153"/>
                  </a:cxn>
                  <a:cxn ang="0">
                    <a:pos x="406" y="216"/>
                  </a:cxn>
                  <a:cxn ang="0">
                    <a:pos x="451" y="250"/>
                  </a:cxn>
                  <a:cxn ang="0">
                    <a:pos x="457" y="346"/>
                  </a:cxn>
                  <a:cxn ang="0">
                    <a:pos x="406" y="352"/>
                  </a:cxn>
                  <a:cxn ang="0">
                    <a:pos x="400" y="391"/>
                  </a:cxn>
                  <a:cxn ang="0">
                    <a:pos x="417" y="403"/>
                  </a:cxn>
                  <a:cxn ang="0">
                    <a:pos x="406" y="454"/>
                  </a:cxn>
                  <a:cxn ang="0">
                    <a:pos x="457" y="499"/>
                  </a:cxn>
                  <a:cxn ang="0">
                    <a:pos x="446" y="533"/>
                  </a:cxn>
                  <a:cxn ang="0">
                    <a:pos x="411" y="550"/>
                  </a:cxn>
                  <a:cxn ang="0">
                    <a:pos x="371" y="511"/>
                  </a:cxn>
                  <a:cxn ang="0">
                    <a:pos x="411" y="516"/>
                  </a:cxn>
                  <a:cxn ang="0">
                    <a:pos x="411" y="494"/>
                  </a:cxn>
                  <a:cxn ang="0">
                    <a:pos x="360" y="476"/>
                  </a:cxn>
                  <a:cxn ang="0">
                    <a:pos x="343" y="499"/>
                  </a:cxn>
                  <a:cxn ang="0">
                    <a:pos x="309" y="488"/>
                  </a:cxn>
                  <a:cxn ang="0">
                    <a:pos x="246" y="499"/>
                  </a:cxn>
                  <a:cxn ang="0">
                    <a:pos x="229" y="516"/>
                  </a:cxn>
                  <a:cxn ang="0">
                    <a:pos x="200" y="528"/>
                  </a:cxn>
                  <a:cxn ang="0">
                    <a:pos x="212" y="488"/>
                  </a:cxn>
                  <a:cxn ang="0">
                    <a:pos x="200" y="459"/>
                  </a:cxn>
                  <a:cxn ang="0">
                    <a:pos x="217" y="442"/>
                  </a:cxn>
                  <a:cxn ang="0">
                    <a:pos x="212" y="357"/>
                  </a:cxn>
                  <a:cxn ang="0">
                    <a:pos x="172" y="352"/>
                  </a:cxn>
                  <a:cxn ang="0">
                    <a:pos x="149" y="312"/>
                  </a:cxn>
                  <a:cxn ang="0">
                    <a:pos x="115" y="323"/>
                  </a:cxn>
                  <a:cxn ang="0">
                    <a:pos x="29" y="306"/>
                  </a:cxn>
                  <a:cxn ang="0">
                    <a:pos x="18" y="278"/>
                  </a:cxn>
                  <a:cxn ang="0">
                    <a:pos x="23" y="255"/>
                  </a:cxn>
                  <a:cxn ang="0">
                    <a:pos x="6" y="233"/>
                  </a:cxn>
                  <a:cxn ang="0">
                    <a:pos x="0" y="193"/>
                  </a:cxn>
                  <a:cxn ang="0">
                    <a:pos x="23" y="176"/>
                  </a:cxn>
                  <a:cxn ang="0">
                    <a:pos x="40" y="176"/>
                  </a:cxn>
                  <a:cxn ang="0">
                    <a:pos x="63" y="136"/>
                  </a:cxn>
                  <a:cxn ang="0">
                    <a:pos x="40" y="108"/>
                  </a:cxn>
                  <a:cxn ang="0">
                    <a:pos x="52" y="74"/>
                  </a:cxn>
                </a:cxnLst>
                <a:rect l="0" t="0" r="r" b="b"/>
                <a:pathLst>
                  <a:path w="497" h="550">
                    <a:moveTo>
                      <a:pt x="52" y="74"/>
                    </a:moveTo>
                    <a:lnTo>
                      <a:pt x="126" y="28"/>
                    </a:lnTo>
                    <a:lnTo>
                      <a:pt x="155" y="45"/>
                    </a:lnTo>
                    <a:lnTo>
                      <a:pt x="155" y="11"/>
                    </a:lnTo>
                    <a:lnTo>
                      <a:pt x="177" y="0"/>
                    </a:lnTo>
                    <a:lnTo>
                      <a:pt x="194" y="6"/>
                    </a:lnTo>
                    <a:lnTo>
                      <a:pt x="223" y="17"/>
                    </a:lnTo>
                    <a:lnTo>
                      <a:pt x="257" y="6"/>
                    </a:lnTo>
                    <a:lnTo>
                      <a:pt x="297" y="17"/>
                    </a:lnTo>
                    <a:lnTo>
                      <a:pt x="371" y="6"/>
                    </a:lnTo>
                    <a:lnTo>
                      <a:pt x="411" y="40"/>
                    </a:lnTo>
                    <a:lnTo>
                      <a:pt x="423" y="96"/>
                    </a:lnTo>
                    <a:lnTo>
                      <a:pt x="440" y="79"/>
                    </a:lnTo>
                    <a:lnTo>
                      <a:pt x="497" y="96"/>
                    </a:lnTo>
                    <a:lnTo>
                      <a:pt x="417" y="153"/>
                    </a:lnTo>
                    <a:lnTo>
                      <a:pt x="406" y="216"/>
                    </a:lnTo>
                    <a:lnTo>
                      <a:pt x="451" y="250"/>
                    </a:lnTo>
                    <a:lnTo>
                      <a:pt x="457" y="346"/>
                    </a:lnTo>
                    <a:lnTo>
                      <a:pt x="406" y="352"/>
                    </a:lnTo>
                    <a:lnTo>
                      <a:pt x="400" y="391"/>
                    </a:lnTo>
                    <a:lnTo>
                      <a:pt x="417" y="403"/>
                    </a:lnTo>
                    <a:lnTo>
                      <a:pt x="406" y="454"/>
                    </a:lnTo>
                    <a:lnTo>
                      <a:pt x="457" y="499"/>
                    </a:lnTo>
                    <a:lnTo>
                      <a:pt x="446" y="533"/>
                    </a:lnTo>
                    <a:lnTo>
                      <a:pt x="411" y="550"/>
                    </a:lnTo>
                    <a:lnTo>
                      <a:pt x="371" y="511"/>
                    </a:lnTo>
                    <a:lnTo>
                      <a:pt x="411" y="516"/>
                    </a:lnTo>
                    <a:lnTo>
                      <a:pt x="411" y="494"/>
                    </a:lnTo>
                    <a:lnTo>
                      <a:pt x="360" y="476"/>
                    </a:lnTo>
                    <a:lnTo>
                      <a:pt x="343" y="499"/>
                    </a:lnTo>
                    <a:lnTo>
                      <a:pt x="309" y="488"/>
                    </a:lnTo>
                    <a:lnTo>
                      <a:pt x="246" y="499"/>
                    </a:lnTo>
                    <a:lnTo>
                      <a:pt x="229" y="516"/>
                    </a:lnTo>
                    <a:lnTo>
                      <a:pt x="200" y="528"/>
                    </a:lnTo>
                    <a:lnTo>
                      <a:pt x="212" y="488"/>
                    </a:lnTo>
                    <a:lnTo>
                      <a:pt x="200" y="459"/>
                    </a:lnTo>
                    <a:lnTo>
                      <a:pt x="217" y="442"/>
                    </a:lnTo>
                    <a:lnTo>
                      <a:pt x="212" y="357"/>
                    </a:lnTo>
                    <a:lnTo>
                      <a:pt x="172" y="352"/>
                    </a:lnTo>
                    <a:lnTo>
                      <a:pt x="149" y="312"/>
                    </a:lnTo>
                    <a:lnTo>
                      <a:pt x="115" y="323"/>
                    </a:lnTo>
                    <a:lnTo>
                      <a:pt x="29" y="306"/>
                    </a:lnTo>
                    <a:lnTo>
                      <a:pt x="18" y="278"/>
                    </a:lnTo>
                    <a:lnTo>
                      <a:pt x="23" y="255"/>
                    </a:lnTo>
                    <a:lnTo>
                      <a:pt x="6" y="233"/>
                    </a:lnTo>
                    <a:lnTo>
                      <a:pt x="0" y="193"/>
                    </a:lnTo>
                    <a:lnTo>
                      <a:pt x="23" y="176"/>
                    </a:lnTo>
                    <a:lnTo>
                      <a:pt x="40" y="176"/>
                    </a:lnTo>
                    <a:lnTo>
                      <a:pt x="63" y="136"/>
                    </a:lnTo>
                    <a:lnTo>
                      <a:pt x="40" y="108"/>
                    </a:lnTo>
                    <a:lnTo>
                      <a:pt x="52" y="74"/>
                    </a:lnTo>
                    <a:close/>
                  </a:path>
                </a:pathLst>
              </a:custGeom>
              <a:solidFill>
                <a:srgbClr val="F7F991"/>
              </a:solidFill>
              <a:ln w="15875">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20" name="Freeform 75"/>
              <p:cNvSpPr>
                <a:spLocks/>
              </p:cNvSpPr>
              <p:nvPr/>
            </p:nvSpPr>
            <p:spPr bwMode="auto">
              <a:xfrm>
                <a:off x="2024" y="2590"/>
                <a:ext cx="553" cy="466"/>
              </a:xfrm>
              <a:custGeom>
                <a:avLst/>
                <a:gdLst>
                  <a:gd name="T0" fmla="*/ 0 w 553"/>
                  <a:gd name="T1" fmla="*/ 51 h 465"/>
                  <a:gd name="T2" fmla="*/ 17 w 553"/>
                  <a:gd name="T3" fmla="*/ 34 h 465"/>
                  <a:gd name="T4" fmla="*/ 80 w 553"/>
                  <a:gd name="T5" fmla="*/ 23 h 465"/>
                  <a:gd name="T6" fmla="*/ 108 w 553"/>
                  <a:gd name="T7" fmla="*/ 34 h 465"/>
                  <a:gd name="T8" fmla="*/ 131 w 553"/>
                  <a:gd name="T9" fmla="*/ 11 h 465"/>
                  <a:gd name="T10" fmla="*/ 182 w 553"/>
                  <a:gd name="T11" fmla="*/ 34 h 465"/>
                  <a:gd name="T12" fmla="*/ 182 w 553"/>
                  <a:gd name="T13" fmla="*/ 51 h 465"/>
                  <a:gd name="T14" fmla="*/ 142 w 553"/>
                  <a:gd name="T15" fmla="*/ 51 h 465"/>
                  <a:gd name="T16" fmla="*/ 177 w 553"/>
                  <a:gd name="T17" fmla="*/ 79 h 465"/>
                  <a:gd name="T18" fmla="*/ 211 w 553"/>
                  <a:gd name="T19" fmla="*/ 68 h 465"/>
                  <a:gd name="T20" fmla="*/ 228 w 553"/>
                  <a:gd name="T21" fmla="*/ 34 h 465"/>
                  <a:gd name="T22" fmla="*/ 256 w 553"/>
                  <a:gd name="T23" fmla="*/ 51 h 465"/>
                  <a:gd name="T24" fmla="*/ 314 w 553"/>
                  <a:gd name="T25" fmla="*/ 51 h 465"/>
                  <a:gd name="T26" fmla="*/ 336 w 553"/>
                  <a:gd name="T27" fmla="*/ 34 h 465"/>
                  <a:gd name="T28" fmla="*/ 376 w 553"/>
                  <a:gd name="T29" fmla="*/ 34 h 465"/>
                  <a:gd name="T30" fmla="*/ 388 w 553"/>
                  <a:gd name="T31" fmla="*/ 51 h 465"/>
                  <a:gd name="T32" fmla="*/ 422 w 553"/>
                  <a:gd name="T33" fmla="*/ 0 h 465"/>
                  <a:gd name="T34" fmla="*/ 450 w 553"/>
                  <a:gd name="T35" fmla="*/ 40 h 465"/>
                  <a:gd name="T36" fmla="*/ 433 w 553"/>
                  <a:gd name="T37" fmla="*/ 57 h 465"/>
                  <a:gd name="T38" fmla="*/ 479 w 553"/>
                  <a:gd name="T39" fmla="*/ 119 h 465"/>
                  <a:gd name="T40" fmla="*/ 445 w 553"/>
                  <a:gd name="T41" fmla="*/ 193 h 465"/>
                  <a:gd name="T42" fmla="*/ 530 w 553"/>
                  <a:gd name="T43" fmla="*/ 261 h 465"/>
                  <a:gd name="T44" fmla="*/ 519 w 553"/>
                  <a:gd name="T45" fmla="*/ 278 h 465"/>
                  <a:gd name="T46" fmla="*/ 519 w 553"/>
                  <a:gd name="T47" fmla="*/ 351 h 465"/>
                  <a:gd name="T48" fmla="*/ 553 w 553"/>
                  <a:gd name="T49" fmla="*/ 363 h 465"/>
                  <a:gd name="T50" fmla="*/ 530 w 553"/>
                  <a:gd name="T51" fmla="*/ 391 h 465"/>
                  <a:gd name="T52" fmla="*/ 445 w 553"/>
                  <a:gd name="T53" fmla="*/ 403 h 465"/>
                  <a:gd name="T54" fmla="*/ 405 w 553"/>
                  <a:gd name="T55" fmla="*/ 448 h 465"/>
                  <a:gd name="T56" fmla="*/ 353 w 553"/>
                  <a:gd name="T57" fmla="*/ 448 h 465"/>
                  <a:gd name="T58" fmla="*/ 319 w 553"/>
                  <a:gd name="T59" fmla="*/ 420 h 465"/>
                  <a:gd name="T60" fmla="*/ 182 w 553"/>
                  <a:gd name="T61" fmla="*/ 437 h 465"/>
                  <a:gd name="T62" fmla="*/ 165 w 553"/>
                  <a:gd name="T63" fmla="*/ 465 h 465"/>
                  <a:gd name="T64" fmla="*/ 142 w 553"/>
                  <a:gd name="T65" fmla="*/ 431 h 465"/>
                  <a:gd name="T66" fmla="*/ 137 w 553"/>
                  <a:gd name="T67" fmla="*/ 334 h 465"/>
                  <a:gd name="T68" fmla="*/ 102 w 553"/>
                  <a:gd name="T69" fmla="*/ 283 h 465"/>
                  <a:gd name="T70" fmla="*/ 114 w 553"/>
                  <a:gd name="T71" fmla="*/ 244 h 465"/>
                  <a:gd name="T72" fmla="*/ 80 w 553"/>
                  <a:gd name="T73" fmla="*/ 244 h 465"/>
                  <a:gd name="T74" fmla="*/ 51 w 553"/>
                  <a:gd name="T75" fmla="*/ 261 h 465"/>
                  <a:gd name="T76" fmla="*/ 28 w 553"/>
                  <a:gd name="T77" fmla="*/ 249 h 465"/>
                  <a:gd name="T78" fmla="*/ 40 w 553"/>
                  <a:gd name="T79" fmla="*/ 204 h 465"/>
                  <a:gd name="T80" fmla="*/ 34 w 553"/>
                  <a:gd name="T81" fmla="*/ 153 h 465"/>
                  <a:gd name="T82" fmla="*/ 68 w 553"/>
                  <a:gd name="T83" fmla="*/ 130 h 465"/>
                  <a:gd name="T84" fmla="*/ 45 w 553"/>
                  <a:gd name="T85" fmla="*/ 91 h 465"/>
                  <a:gd name="T86" fmla="*/ 11 w 553"/>
                  <a:gd name="T87" fmla="*/ 79 h 465"/>
                  <a:gd name="T88" fmla="*/ 0 w 553"/>
                  <a:gd name="T89" fmla="*/ 51 h 4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3"/>
                  <a:gd name="T136" fmla="*/ 0 h 465"/>
                  <a:gd name="T137" fmla="*/ 553 w 553"/>
                  <a:gd name="T138" fmla="*/ 465 h 4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3" h="465">
                    <a:moveTo>
                      <a:pt x="0" y="51"/>
                    </a:moveTo>
                    <a:lnTo>
                      <a:pt x="17" y="34"/>
                    </a:lnTo>
                    <a:lnTo>
                      <a:pt x="80" y="23"/>
                    </a:lnTo>
                    <a:lnTo>
                      <a:pt x="108" y="34"/>
                    </a:lnTo>
                    <a:lnTo>
                      <a:pt x="131" y="11"/>
                    </a:lnTo>
                    <a:lnTo>
                      <a:pt x="182" y="34"/>
                    </a:lnTo>
                    <a:lnTo>
                      <a:pt x="182" y="51"/>
                    </a:lnTo>
                    <a:lnTo>
                      <a:pt x="142" y="51"/>
                    </a:lnTo>
                    <a:lnTo>
                      <a:pt x="177" y="79"/>
                    </a:lnTo>
                    <a:lnTo>
                      <a:pt x="211" y="68"/>
                    </a:lnTo>
                    <a:lnTo>
                      <a:pt x="228" y="34"/>
                    </a:lnTo>
                    <a:lnTo>
                      <a:pt x="256" y="51"/>
                    </a:lnTo>
                    <a:lnTo>
                      <a:pt x="314" y="51"/>
                    </a:lnTo>
                    <a:lnTo>
                      <a:pt x="336" y="34"/>
                    </a:lnTo>
                    <a:lnTo>
                      <a:pt x="376" y="34"/>
                    </a:lnTo>
                    <a:lnTo>
                      <a:pt x="388" y="51"/>
                    </a:lnTo>
                    <a:lnTo>
                      <a:pt x="422" y="0"/>
                    </a:lnTo>
                    <a:lnTo>
                      <a:pt x="450" y="40"/>
                    </a:lnTo>
                    <a:lnTo>
                      <a:pt x="433" y="57"/>
                    </a:lnTo>
                    <a:lnTo>
                      <a:pt x="479" y="119"/>
                    </a:lnTo>
                    <a:lnTo>
                      <a:pt x="445" y="193"/>
                    </a:lnTo>
                    <a:lnTo>
                      <a:pt x="530" y="261"/>
                    </a:lnTo>
                    <a:lnTo>
                      <a:pt x="519" y="278"/>
                    </a:lnTo>
                    <a:lnTo>
                      <a:pt x="519" y="351"/>
                    </a:lnTo>
                    <a:lnTo>
                      <a:pt x="553" y="363"/>
                    </a:lnTo>
                    <a:lnTo>
                      <a:pt x="530" y="391"/>
                    </a:lnTo>
                    <a:lnTo>
                      <a:pt x="445" y="403"/>
                    </a:lnTo>
                    <a:lnTo>
                      <a:pt x="405" y="448"/>
                    </a:lnTo>
                    <a:lnTo>
                      <a:pt x="353" y="448"/>
                    </a:lnTo>
                    <a:lnTo>
                      <a:pt x="319" y="420"/>
                    </a:lnTo>
                    <a:lnTo>
                      <a:pt x="182" y="437"/>
                    </a:lnTo>
                    <a:lnTo>
                      <a:pt x="165" y="465"/>
                    </a:lnTo>
                    <a:lnTo>
                      <a:pt x="142" y="431"/>
                    </a:lnTo>
                    <a:lnTo>
                      <a:pt x="137" y="334"/>
                    </a:lnTo>
                    <a:lnTo>
                      <a:pt x="102" y="283"/>
                    </a:lnTo>
                    <a:lnTo>
                      <a:pt x="114" y="244"/>
                    </a:lnTo>
                    <a:lnTo>
                      <a:pt x="80" y="244"/>
                    </a:lnTo>
                    <a:lnTo>
                      <a:pt x="51" y="261"/>
                    </a:lnTo>
                    <a:lnTo>
                      <a:pt x="28" y="249"/>
                    </a:lnTo>
                    <a:lnTo>
                      <a:pt x="40" y="204"/>
                    </a:lnTo>
                    <a:lnTo>
                      <a:pt x="34" y="153"/>
                    </a:lnTo>
                    <a:lnTo>
                      <a:pt x="68" y="130"/>
                    </a:lnTo>
                    <a:lnTo>
                      <a:pt x="45" y="91"/>
                    </a:lnTo>
                    <a:lnTo>
                      <a:pt x="11" y="79"/>
                    </a:lnTo>
                    <a:lnTo>
                      <a:pt x="0" y="51"/>
                    </a:lnTo>
                    <a:close/>
                  </a:path>
                </a:pathLst>
              </a:custGeom>
              <a:solidFill>
                <a:srgbClr val="92D050"/>
              </a:solidFill>
              <a:ln w="15875">
                <a:solidFill>
                  <a:srgbClr val="000000"/>
                </a:solidFill>
                <a:prstDash val="solid"/>
                <a:round/>
                <a:headEnd/>
                <a:tailEnd/>
              </a:ln>
            </p:spPr>
            <p:txBody>
              <a:bodyPr/>
              <a:lstStyle/>
              <a:p>
                <a:pPr>
                  <a:defRPr/>
                </a:pPr>
                <a:endParaRPr lang="ru-RU" sz="450"/>
              </a:p>
            </p:txBody>
          </p:sp>
          <p:sp>
            <p:nvSpPr>
              <p:cNvPr id="243" name="Freeform 76"/>
              <p:cNvSpPr>
                <a:spLocks/>
              </p:cNvSpPr>
              <p:nvPr/>
            </p:nvSpPr>
            <p:spPr bwMode="auto">
              <a:xfrm>
                <a:off x="1593" y="2795"/>
                <a:ext cx="630" cy="625"/>
              </a:xfrm>
              <a:custGeom>
                <a:avLst/>
                <a:gdLst/>
                <a:ahLst/>
                <a:cxnLst>
                  <a:cxn ang="0">
                    <a:pos x="69" y="136"/>
                  </a:cxn>
                  <a:cxn ang="0">
                    <a:pos x="143" y="148"/>
                  </a:cxn>
                  <a:cxn ang="0">
                    <a:pos x="177" y="119"/>
                  </a:cxn>
                  <a:cxn ang="0">
                    <a:pos x="252" y="108"/>
                  </a:cxn>
                  <a:cxn ang="0">
                    <a:pos x="252" y="57"/>
                  </a:cxn>
                  <a:cxn ang="0">
                    <a:pos x="286" y="63"/>
                  </a:cxn>
                  <a:cxn ang="0">
                    <a:pos x="371" y="12"/>
                  </a:cxn>
                  <a:cxn ang="0">
                    <a:pos x="411" y="34"/>
                  </a:cxn>
                  <a:cxn ang="0">
                    <a:pos x="440" y="0"/>
                  </a:cxn>
                  <a:cxn ang="0">
                    <a:pos x="468" y="0"/>
                  </a:cxn>
                  <a:cxn ang="0">
                    <a:pos x="457" y="46"/>
                  </a:cxn>
                  <a:cxn ang="0">
                    <a:pos x="474" y="57"/>
                  </a:cxn>
                  <a:cxn ang="0">
                    <a:pos x="503" y="40"/>
                  </a:cxn>
                  <a:cxn ang="0">
                    <a:pos x="537" y="40"/>
                  </a:cxn>
                  <a:cxn ang="0">
                    <a:pos x="531" y="80"/>
                  </a:cxn>
                  <a:cxn ang="0">
                    <a:pos x="565" y="136"/>
                  </a:cxn>
                  <a:cxn ang="0">
                    <a:pos x="565" y="227"/>
                  </a:cxn>
                  <a:cxn ang="0">
                    <a:pos x="594" y="261"/>
                  </a:cxn>
                  <a:cxn ang="0">
                    <a:pos x="611" y="290"/>
                  </a:cxn>
                  <a:cxn ang="0">
                    <a:pos x="628" y="346"/>
                  </a:cxn>
                  <a:cxn ang="0">
                    <a:pos x="577" y="397"/>
                  </a:cxn>
                  <a:cxn ang="0">
                    <a:pos x="605" y="426"/>
                  </a:cxn>
                  <a:cxn ang="0">
                    <a:pos x="565" y="437"/>
                  </a:cxn>
                  <a:cxn ang="0">
                    <a:pos x="537" y="494"/>
                  </a:cxn>
                  <a:cxn ang="0">
                    <a:pos x="457" y="505"/>
                  </a:cxn>
                  <a:cxn ang="0">
                    <a:pos x="411" y="567"/>
                  </a:cxn>
                  <a:cxn ang="0">
                    <a:pos x="400" y="556"/>
                  </a:cxn>
                  <a:cxn ang="0">
                    <a:pos x="366" y="590"/>
                  </a:cxn>
                  <a:cxn ang="0">
                    <a:pos x="326" y="596"/>
                  </a:cxn>
                  <a:cxn ang="0">
                    <a:pos x="297" y="550"/>
                  </a:cxn>
                  <a:cxn ang="0">
                    <a:pos x="234" y="624"/>
                  </a:cxn>
                  <a:cxn ang="0">
                    <a:pos x="206" y="607"/>
                  </a:cxn>
                  <a:cxn ang="0">
                    <a:pos x="160" y="619"/>
                  </a:cxn>
                  <a:cxn ang="0">
                    <a:pos x="183" y="590"/>
                  </a:cxn>
                  <a:cxn ang="0">
                    <a:pos x="166" y="550"/>
                  </a:cxn>
                  <a:cxn ang="0">
                    <a:pos x="57" y="545"/>
                  </a:cxn>
                  <a:cxn ang="0">
                    <a:pos x="23" y="511"/>
                  </a:cxn>
                  <a:cxn ang="0">
                    <a:pos x="0" y="448"/>
                  </a:cxn>
                  <a:cxn ang="0">
                    <a:pos x="12" y="414"/>
                  </a:cxn>
                  <a:cxn ang="0">
                    <a:pos x="0" y="363"/>
                  </a:cxn>
                  <a:cxn ang="0">
                    <a:pos x="46" y="301"/>
                  </a:cxn>
                  <a:cxn ang="0">
                    <a:pos x="18" y="267"/>
                  </a:cxn>
                  <a:cxn ang="0">
                    <a:pos x="40" y="256"/>
                  </a:cxn>
                  <a:cxn ang="0">
                    <a:pos x="46" y="199"/>
                  </a:cxn>
                  <a:cxn ang="0">
                    <a:pos x="63" y="182"/>
                  </a:cxn>
                  <a:cxn ang="0">
                    <a:pos x="69" y="136"/>
                  </a:cxn>
                </a:cxnLst>
                <a:rect l="0" t="0" r="r" b="b"/>
                <a:pathLst>
                  <a:path w="628" h="624">
                    <a:moveTo>
                      <a:pt x="69" y="136"/>
                    </a:moveTo>
                    <a:lnTo>
                      <a:pt x="143" y="148"/>
                    </a:lnTo>
                    <a:lnTo>
                      <a:pt x="177" y="119"/>
                    </a:lnTo>
                    <a:lnTo>
                      <a:pt x="252" y="108"/>
                    </a:lnTo>
                    <a:lnTo>
                      <a:pt x="252" y="57"/>
                    </a:lnTo>
                    <a:lnTo>
                      <a:pt x="286" y="63"/>
                    </a:lnTo>
                    <a:lnTo>
                      <a:pt x="371" y="12"/>
                    </a:lnTo>
                    <a:lnTo>
                      <a:pt x="411" y="34"/>
                    </a:lnTo>
                    <a:lnTo>
                      <a:pt x="440" y="0"/>
                    </a:lnTo>
                    <a:lnTo>
                      <a:pt x="468" y="0"/>
                    </a:lnTo>
                    <a:lnTo>
                      <a:pt x="457" y="46"/>
                    </a:lnTo>
                    <a:lnTo>
                      <a:pt x="474" y="57"/>
                    </a:lnTo>
                    <a:lnTo>
                      <a:pt x="503" y="40"/>
                    </a:lnTo>
                    <a:lnTo>
                      <a:pt x="537" y="40"/>
                    </a:lnTo>
                    <a:lnTo>
                      <a:pt x="531" y="80"/>
                    </a:lnTo>
                    <a:lnTo>
                      <a:pt x="565" y="136"/>
                    </a:lnTo>
                    <a:lnTo>
                      <a:pt x="565" y="227"/>
                    </a:lnTo>
                    <a:lnTo>
                      <a:pt x="594" y="261"/>
                    </a:lnTo>
                    <a:lnTo>
                      <a:pt x="611" y="290"/>
                    </a:lnTo>
                    <a:lnTo>
                      <a:pt x="628" y="346"/>
                    </a:lnTo>
                    <a:lnTo>
                      <a:pt x="577" y="397"/>
                    </a:lnTo>
                    <a:lnTo>
                      <a:pt x="605" y="426"/>
                    </a:lnTo>
                    <a:lnTo>
                      <a:pt x="565" y="437"/>
                    </a:lnTo>
                    <a:lnTo>
                      <a:pt x="537" y="494"/>
                    </a:lnTo>
                    <a:lnTo>
                      <a:pt x="457" y="505"/>
                    </a:lnTo>
                    <a:lnTo>
                      <a:pt x="411" y="567"/>
                    </a:lnTo>
                    <a:lnTo>
                      <a:pt x="400" y="556"/>
                    </a:lnTo>
                    <a:lnTo>
                      <a:pt x="366" y="590"/>
                    </a:lnTo>
                    <a:lnTo>
                      <a:pt x="326" y="596"/>
                    </a:lnTo>
                    <a:lnTo>
                      <a:pt x="297" y="550"/>
                    </a:lnTo>
                    <a:lnTo>
                      <a:pt x="234" y="624"/>
                    </a:lnTo>
                    <a:lnTo>
                      <a:pt x="206" y="607"/>
                    </a:lnTo>
                    <a:lnTo>
                      <a:pt x="160" y="619"/>
                    </a:lnTo>
                    <a:lnTo>
                      <a:pt x="183" y="590"/>
                    </a:lnTo>
                    <a:lnTo>
                      <a:pt x="166" y="550"/>
                    </a:lnTo>
                    <a:lnTo>
                      <a:pt x="57" y="545"/>
                    </a:lnTo>
                    <a:lnTo>
                      <a:pt x="23" y="511"/>
                    </a:lnTo>
                    <a:lnTo>
                      <a:pt x="0" y="448"/>
                    </a:lnTo>
                    <a:lnTo>
                      <a:pt x="12" y="414"/>
                    </a:lnTo>
                    <a:lnTo>
                      <a:pt x="0" y="363"/>
                    </a:lnTo>
                    <a:lnTo>
                      <a:pt x="46" y="301"/>
                    </a:lnTo>
                    <a:lnTo>
                      <a:pt x="18" y="267"/>
                    </a:lnTo>
                    <a:lnTo>
                      <a:pt x="40" y="256"/>
                    </a:lnTo>
                    <a:lnTo>
                      <a:pt x="46" y="199"/>
                    </a:lnTo>
                    <a:lnTo>
                      <a:pt x="63" y="182"/>
                    </a:lnTo>
                    <a:lnTo>
                      <a:pt x="69" y="136"/>
                    </a:lnTo>
                    <a:close/>
                  </a:path>
                </a:pathLst>
              </a:custGeom>
              <a:solidFill>
                <a:schemeClr val="accent3">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45" name="Freeform 78"/>
              <p:cNvSpPr>
                <a:spLocks/>
              </p:cNvSpPr>
              <p:nvPr/>
            </p:nvSpPr>
            <p:spPr bwMode="auto">
              <a:xfrm>
                <a:off x="1332" y="2375"/>
                <a:ext cx="757" cy="618"/>
              </a:xfrm>
              <a:custGeom>
                <a:avLst/>
                <a:gdLst/>
                <a:ahLst/>
                <a:cxnLst>
                  <a:cxn ang="0">
                    <a:pos x="160" y="85"/>
                  </a:cxn>
                  <a:cxn ang="0">
                    <a:pos x="177" y="34"/>
                  </a:cxn>
                  <a:cxn ang="0">
                    <a:pos x="234" y="6"/>
                  </a:cxn>
                  <a:cxn ang="0">
                    <a:pos x="286" y="17"/>
                  </a:cxn>
                  <a:cxn ang="0">
                    <a:pos x="314" y="6"/>
                  </a:cxn>
                  <a:cxn ang="0">
                    <a:pos x="371" y="40"/>
                  </a:cxn>
                  <a:cxn ang="0">
                    <a:pos x="405" y="0"/>
                  </a:cxn>
                  <a:cxn ang="0">
                    <a:pos x="440" y="29"/>
                  </a:cxn>
                  <a:cxn ang="0">
                    <a:pos x="440" y="46"/>
                  </a:cxn>
                  <a:cxn ang="0">
                    <a:pos x="462" y="68"/>
                  </a:cxn>
                  <a:cxn ang="0">
                    <a:pos x="485" y="46"/>
                  </a:cxn>
                  <a:cxn ang="0">
                    <a:pos x="571" y="63"/>
                  </a:cxn>
                  <a:cxn ang="0">
                    <a:pos x="605" y="57"/>
                  </a:cxn>
                  <a:cxn ang="0">
                    <a:pos x="628" y="97"/>
                  </a:cxn>
                  <a:cxn ang="0">
                    <a:pos x="674" y="102"/>
                  </a:cxn>
                  <a:cxn ang="0">
                    <a:pos x="679" y="187"/>
                  </a:cxn>
                  <a:cxn ang="0">
                    <a:pos x="662" y="204"/>
                  </a:cxn>
                  <a:cxn ang="0">
                    <a:pos x="674" y="233"/>
                  </a:cxn>
                  <a:cxn ang="0">
                    <a:pos x="656" y="278"/>
                  </a:cxn>
                  <a:cxn ang="0">
                    <a:pos x="691" y="267"/>
                  </a:cxn>
                  <a:cxn ang="0">
                    <a:pos x="702" y="295"/>
                  </a:cxn>
                  <a:cxn ang="0">
                    <a:pos x="736" y="301"/>
                  </a:cxn>
                  <a:cxn ang="0">
                    <a:pos x="759" y="341"/>
                  </a:cxn>
                  <a:cxn ang="0">
                    <a:pos x="725" y="369"/>
                  </a:cxn>
                  <a:cxn ang="0">
                    <a:pos x="731" y="414"/>
                  </a:cxn>
                  <a:cxn ang="0">
                    <a:pos x="702" y="420"/>
                  </a:cxn>
                  <a:cxn ang="0">
                    <a:pos x="679" y="448"/>
                  </a:cxn>
                  <a:cxn ang="0">
                    <a:pos x="634" y="431"/>
                  </a:cxn>
                  <a:cxn ang="0">
                    <a:pos x="548" y="477"/>
                  </a:cxn>
                  <a:cxn ang="0">
                    <a:pos x="514" y="477"/>
                  </a:cxn>
                  <a:cxn ang="0">
                    <a:pos x="514" y="522"/>
                  </a:cxn>
                  <a:cxn ang="0">
                    <a:pos x="440" y="533"/>
                  </a:cxn>
                  <a:cxn ang="0">
                    <a:pos x="405" y="562"/>
                  </a:cxn>
                  <a:cxn ang="0">
                    <a:pos x="331" y="550"/>
                  </a:cxn>
                  <a:cxn ang="0">
                    <a:pos x="325" y="601"/>
                  </a:cxn>
                  <a:cxn ang="0">
                    <a:pos x="308" y="619"/>
                  </a:cxn>
                  <a:cxn ang="0">
                    <a:pos x="211" y="584"/>
                  </a:cxn>
                  <a:cxn ang="0">
                    <a:pos x="234" y="505"/>
                  </a:cxn>
                  <a:cxn ang="0">
                    <a:pos x="274" y="465"/>
                  </a:cxn>
                  <a:cxn ang="0">
                    <a:pos x="280" y="426"/>
                  </a:cxn>
                  <a:cxn ang="0">
                    <a:pos x="206" y="403"/>
                  </a:cxn>
                  <a:cxn ang="0">
                    <a:pos x="80" y="324"/>
                  </a:cxn>
                  <a:cxn ang="0">
                    <a:pos x="92" y="284"/>
                  </a:cxn>
                  <a:cxn ang="0">
                    <a:pos x="46" y="239"/>
                  </a:cxn>
                  <a:cxn ang="0">
                    <a:pos x="0" y="233"/>
                  </a:cxn>
                  <a:cxn ang="0">
                    <a:pos x="0" y="199"/>
                  </a:cxn>
                  <a:cxn ang="0">
                    <a:pos x="52" y="176"/>
                  </a:cxn>
                  <a:cxn ang="0">
                    <a:pos x="86" y="131"/>
                  </a:cxn>
                  <a:cxn ang="0">
                    <a:pos x="103" y="136"/>
                  </a:cxn>
                  <a:cxn ang="0">
                    <a:pos x="160" y="85"/>
                  </a:cxn>
                </a:cxnLst>
                <a:rect l="0" t="0" r="r" b="b"/>
                <a:pathLst>
                  <a:path w="759" h="619">
                    <a:moveTo>
                      <a:pt x="160" y="85"/>
                    </a:moveTo>
                    <a:lnTo>
                      <a:pt x="177" y="34"/>
                    </a:lnTo>
                    <a:lnTo>
                      <a:pt x="234" y="6"/>
                    </a:lnTo>
                    <a:lnTo>
                      <a:pt x="286" y="17"/>
                    </a:lnTo>
                    <a:lnTo>
                      <a:pt x="314" y="6"/>
                    </a:lnTo>
                    <a:lnTo>
                      <a:pt x="371" y="40"/>
                    </a:lnTo>
                    <a:lnTo>
                      <a:pt x="405" y="0"/>
                    </a:lnTo>
                    <a:lnTo>
                      <a:pt x="440" y="29"/>
                    </a:lnTo>
                    <a:lnTo>
                      <a:pt x="440" y="46"/>
                    </a:lnTo>
                    <a:lnTo>
                      <a:pt x="462" y="68"/>
                    </a:lnTo>
                    <a:lnTo>
                      <a:pt x="485" y="46"/>
                    </a:lnTo>
                    <a:lnTo>
                      <a:pt x="571" y="63"/>
                    </a:lnTo>
                    <a:lnTo>
                      <a:pt x="605" y="57"/>
                    </a:lnTo>
                    <a:lnTo>
                      <a:pt x="628" y="97"/>
                    </a:lnTo>
                    <a:lnTo>
                      <a:pt x="674" y="102"/>
                    </a:lnTo>
                    <a:lnTo>
                      <a:pt x="679" y="187"/>
                    </a:lnTo>
                    <a:lnTo>
                      <a:pt x="662" y="204"/>
                    </a:lnTo>
                    <a:lnTo>
                      <a:pt x="674" y="233"/>
                    </a:lnTo>
                    <a:lnTo>
                      <a:pt x="656" y="278"/>
                    </a:lnTo>
                    <a:lnTo>
                      <a:pt x="691" y="267"/>
                    </a:lnTo>
                    <a:lnTo>
                      <a:pt x="702" y="295"/>
                    </a:lnTo>
                    <a:lnTo>
                      <a:pt x="736" y="301"/>
                    </a:lnTo>
                    <a:lnTo>
                      <a:pt x="759" y="341"/>
                    </a:lnTo>
                    <a:lnTo>
                      <a:pt x="725" y="369"/>
                    </a:lnTo>
                    <a:lnTo>
                      <a:pt x="731" y="414"/>
                    </a:lnTo>
                    <a:lnTo>
                      <a:pt x="702" y="420"/>
                    </a:lnTo>
                    <a:lnTo>
                      <a:pt x="679" y="448"/>
                    </a:lnTo>
                    <a:lnTo>
                      <a:pt x="634" y="431"/>
                    </a:lnTo>
                    <a:lnTo>
                      <a:pt x="548" y="477"/>
                    </a:lnTo>
                    <a:lnTo>
                      <a:pt x="514" y="477"/>
                    </a:lnTo>
                    <a:lnTo>
                      <a:pt x="514" y="522"/>
                    </a:lnTo>
                    <a:lnTo>
                      <a:pt x="440" y="533"/>
                    </a:lnTo>
                    <a:lnTo>
                      <a:pt x="405" y="562"/>
                    </a:lnTo>
                    <a:lnTo>
                      <a:pt x="331" y="550"/>
                    </a:lnTo>
                    <a:lnTo>
                      <a:pt x="325" y="601"/>
                    </a:lnTo>
                    <a:lnTo>
                      <a:pt x="308" y="619"/>
                    </a:lnTo>
                    <a:lnTo>
                      <a:pt x="211" y="584"/>
                    </a:lnTo>
                    <a:lnTo>
                      <a:pt x="234" y="505"/>
                    </a:lnTo>
                    <a:lnTo>
                      <a:pt x="274" y="465"/>
                    </a:lnTo>
                    <a:lnTo>
                      <a:pt x="280" y="426"/>
                    </a:lnTo>
                    <a:lnTo>
                      <a:pt x="206" y="403"/>
                    </a:lnTo>
                    <a:lnTo>
                      <a:pt x="80" y="324"/>
                    </a:lnTo>
                    <a:lnTo>
                      <a:pt x="92" y="284"/>
                    </a:lnTo>
                    <a:lnTo>
                      <a:pt x="46" y="239"/>
                    </a:lnTo>
                    <a:lnTo>
                      <a:pt x="0" y="233"/>
                    </a:lnTo>
                    <a:lnTo>
                      <a:pt x="0" y="199"/>
                    </a:lnTo>
                    <a:lnTo>
                      <a:pt x="52" y="176"/>
                    </a:lnTo>
                    <a:lnTo>
                      <a:pt x="86" y="131"/>
                    </a:lnTo>
                    <a:lnTo>
                      <a:pt x="103" y="136"/>
                    </a:lnTo>
                    <a:lnTo>
                      <a:pt x="160" y="85"/>
                    </a:lnTo>
                    <a:close/>
                  </a:path>
                </a:pathLst>
              </a:custGeom>
              <a:solidFill>
                <a:schemeClr val="accent3">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26" name="Freeform 81"/>
              <p:cNvSpPr>
                <a:spLocks/>
              </p:cNvSpPr>
              <p:nvPr/>
            </p:nvSpPr>
            <p:spPr bwMode="auto">
              <a:xfrm>
                <a:off x="1052" y="2585"/>
                <a:ext cx="592" cy="677"/>
              </a:xfrm>
              <a:custGeom>
                <a:avLst/>
                <a:gdLst>
                  <a:gd name="T0" fmla="*/ 0 w 593"/>
                  <a:gd name="T1" fmla="*/ 159 h 675"/>
                  <a:gd name="T2" fmla="*/ 40 w 593"/>
                  <a:gd name="T3" fmla="*/ 147 h 675"/>
                  <a:gd name="T4" fmla="*/ 62 w 593"/>
                  <a:gd name="T5" fmla="*/ 102 h 675"/>
                  <a:gd name="T6" fmla="*/ 97 w 593"/>
                  <a:gd name="T7" fmla="*/ 96 h 675"/>
                  <a:gd name="T8" fmla="*/ 108 w 593"/>
                  <a:gd name="T9" fmla="*/ 62 h 675"/>
                  <a:gd name="T10" fmla="*/ 194 w 593"/>
                  <a:gd name="T11" fmla="*/ 57 h 675"/>
                  <a:gd name="T12" fmla="*/ 194 w 593"/>
                  <a:gd name="T13" fmla="*/ 0 h 675"/>
                  <a:gd name="T14" fmla="*/ 239 w 593"/>
                  <a:gd name="T15" fmla="*/ 28 h 675"/>
                  <a:gd name="T16" fmla="*/ 279 w 593"/>
                  <a:gd name="T17" fmla="*/ 28 h 675"/>
                  <a:gd name="T18" fmla="*/ 325 w 593"/>
                  <a:gd name="T19" fmla="*/ 34 h 675"/>
                  <a:gd name="T20" fmla="*/ 371 w 593"/>
                  <a:gd name="T21" fmla="*/ 79 h 675"/>
                  <a:gd name="T22" fmla="*/ 353 w 593"/>
                  <a:gd name="T23" fmla="*/ 119 h 675"/>
                  <a:gd name="T24" fmla="*/ 485 w 593"/>
                  <a:gd name="T25" fmla="*/ 198 h 675"/>
                  <a:gd name="T26" fmla="*/ 559 w 593"/>
                  <a:gd name="T27" fmla="*/ 221 h 675"/>
                  <a:gd name="T28" fmla="*/ 553 w 593"/>
                  <a:gd name="T29" fmla="*/ 261 h 675"/>
                  <a:gd name="T30" fmla="*/ 513 w 593"/>
                  <a:gd name="T31" fmla="*/ 295 h 675"/>
                  <a:gd name="T32" fmla="*/ 490 w 593"/>
                  <a:gd name="T33" fmla="*/ 380 h 675"/>
                  <a:gd name="T34" fmla="*/ 593 w 593"/>
                  <a:gd name="T35" fmla="*/ 408 h 675"/>
                  <a:gd name="T36" fmla="*/ 587 w 593"/>
                  <a:gd name="T37" fmla="*/ 465 h 675"/>
                  <a:gd name="T38" fmla="*/ 565 w 593"/>
                  <a:gd name="T39" fmla="*/ 476 h 675"/>
                  <a:gd name="T40" fmla="*/ 593 w 593"/>
                  <a:gd name="T41" fmla="*/ 510 h 675"/>
                  <a:gd name="T42" fmla="*/ 542 w 593"/>
                  <a:gd name="T43" fmla="*/ 578 h 675"/>
                  <a:gd name="T44" fmla="*/ 559 w 593"/>
                  <a:gd name="T45" fmla="*/ 618 h 675"/>
                  <a:gd name="T46" fmla="*/ 542 w 593"/>
                  <a:gd name="T47" fmla="*/ 652 h 675"/>
                  <a:gd name="T48" fmla="*/ 502 w 593"/>
                  <a:gd name="T49" fmla="*/ 675 h 675"/>
                  <a:gd name="T50" fmla="*/ 468 w 593"/>
                  <a:gd name="T51" fmla="*/ 629 h 675"/>
                  <a:gd name="T52" fmla="*/ 422 w 593"/>
                  <a:gd name="T53" fmla="*/ 641 h 675"/>
                  <a:gd name="T54" fmla="*/ 416 w 593"/>
                  <a:gd name="T55" fmla="*/ 573 h 675"/>
                  <a:gd name="T56" fmla="*/ 291 w 593"/>
                  <a:gd name="T57" fmla="*/ 522 h 675"/>
                  <a:gd name="T58" fmla="*/ 234 w 593"/>
                  <a:gd name="T59" fmla="*/ 533 h 675"/>
                  <a:gd name="T60" fmla="*/ 159 w 593"/>
                  <a:gd name="T61" fmla="*/ 420 h 675"/>
                  <a:gd name="T62" fmla="*/ 119 w 593"/>
                  <a:gd name="T63" fmla="*/ 414 h 675"/>
                  <a:gd name="T64" fmla="*/ 119 w 593"/>
                  <a:gd name="T65" fmla="*/ 357 h 675"/>
                  <a:gd name="T66" fmla="*/ 85 w 593"/>
                  <a:gd name="T67" fmla="*/ 306 h 675"/>
                  <a:gd name="T68" fmla="*/ 97 w 593"/>
                  <a:gd name="T69" fmla="*/ 289 h 675"/>
                  <a:gd name="T70" fmla="*/ 22 w 593"/>
                  <a:gd name="T71" fmla="*/ 232 h 675"/>
                  <a:gd name="T72" fmla="*/ 0 w 593"/>
                  <a:gd name="T73" fmla="*/ 159 h 6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3"/>
                  <a:gd name="T112" fmla="*/ 0 h 675"/>
                  <a:gd name="T113" fmla="*/ 593 w 593"/>
                  <a:gd name="T114" fmla="*/ 675 h 6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3" h="675">
                    <a:moveTo>
                      <a:pt x="0" y="159"/>
                    </a:moveTo>
                    <a:lnTo>
                      <a:pt x="40" y="147"/>
                    </a:lnTo>
                    <a:lnTo>
                      <a:pt x="62" y="102"/>
                    </a:lnTo>
                    <a:lnTo>
                      <a:pt x="97" y="96"/>
                    </a:lnTo>
                    <a:lnTo>
                      <a:pt x="108" y="62"/>
                    </a:lnTo>
                    <a:lnTo>
                      <a:pt x="194" y="57"/>
                    </a:lnTo>
                    <a:lnTo>
                      <a:pt x="194" y="0"/>
                    </a:lnTo>
                    <a:lnTo>
                      <a:pt x="239" y="28"/>
                    </a:lnTo>
                    <a:lnTo>
                      <a:pt x="279" y="28"/>
                    </a:lnTo>
                    <a:lnTo>
                      <a:pt x="325" y="34"/>
                    </a:lnTo>
                    <a:lnTo>
                      <a:pt x="371" y="79"/>
                    </a:lnTo>
                    <a:lnTo>
                      <a:pt x="353" y="119"/>
                    </a:lnTo>
                    <a:lnTo>
                      <a:pt x="485" y="198"/>
                    </a:lnTo>
                    <a:lnTo>
                      <a:pt x="559" y="221"/>
                    </a:lnTo>
                    <a:lnTo>
                      <a:pt x="553" y="261"/>
                    </a:lnTo>
                    <a:lnTo>
                      <a:pt x="513" y="295"/>
                    </a:lnTo>
                    <a:lnTo>
                      <a:pt x="490" y="380"/>
                    </a:lnTo>
                    <a:lnTo>
                      <a:pt x="593" y="408"/>
                    </a:lnTo>
                    <a:lnTo>
                      <a:pt x="587" y="465"/>
                    </a:lnTo>
                    <a:lnTo>
                      <a:pt x="565" y="476"/>
                    </a:lnTo>
                    <a:lnTo>
                      <a:pt x="593" y="510"/>
                    </a:lnTo>
                    <a:lnTo>
                      <a:pt x="542" y="578"/>
                    </a:lnTo>
                    <a:lnTo>
                      <a:pt x="559" y="618"/>
                    </a:lnTo>
                    <a:lnTo>
                      <a:pt x="542" y="652"/>
                    </a:lnTo>
                    <a:lnTo>
                      <a:pt x="502" y="675"/>
                    </a:lnTo>
                    <a:lnTo>
                      <a:pt x="468" y="629"/>
                    </a:lnTo>
                    <a:lnTo>
                      <a:pt x="422" y="641"/>
                    </a:lnTo>
                    <a:lnTo>
                      <a:pt x="416" y="573"/>
                    </a:lnTo>
                    <a:lnTo>
                      <a:pt x="291" y="522"/>
                    </a:lnTo>
                    <a:lnTo>
                      <a:pt x="234" y="533"/>
                    </a:lnTo>
                    <a:lnTo>
                      <a:pt x="159" y="420"/>
                    </a:lnTo>
                    <a:lnTo>
                      <a:pt x="119" y="414"/>
                    </a:lnTo>
                    <a:lnTo>
                      <a:pt x="119" y="357"/>
                    </a:lnTo>
                    <a:lnTo>
                      <a:pt x="85" y="306"/>
                    </a:lnTo>
                    <a:lnTo>
                      <a:pt x="97" y="289"/>
                    </a:lnTo>
                    <a:lnTo>
                      <a:pt x="22" y="232"/>
                    </a:lnTo>
                    <a:lnTo>
                      <a:pt x="0" y="159"/>
                    </a:lnTo>
                    <a:close/>
                  </a:path>
                </a:pathLst>
              </a:custGeom>
              <a:solidFill>
                <a:schemeClr val="accent3">
                  <a:lumMod val="40000"/>
                  <a:lumOff val="60000"/>
                </a:schemeClr>
              </a:solidFill>
              <a:ln w="15875">
                <a:solidFill>
                  <a:srgbClr val="000000"/>
                </a:solidFill>
                <a:prstDash val="solid"/>
                <a:round/>
                <a:headEnd/>
                <a:tailEnd/>
              </a:ln>
            </p:spPr>
            <p:txBody>
              <a:bodyPr/>
              <a:lstStyle/>
              <a:p>
                <a:pPr>
                  <a:defRPr/>
                </a:pPr>
                <a:endParaRPr lang="ru-RU" sz="450"/>
              </a:p>
            </p:txBody>
          </p:sp>
          <p:sp>
            <p:nvSpPr>
              <p:cNvPr id="10328" name="Freeform 83"/>
              <p:cNvSpPr>
                <a:spLocks/>
              </p:cNvSpPr>
              <p:nvPr/>
            </p:nvSpPr>
            <p:spPr bwMode="auto">
              <a:xfrm>
                <a:off x="758" y="2710"/>
                <a:ext cx="866" cy="731"/>
              </a:xfrm>
              <a:custGeom>
                <a:avLst/>
                <a:gdLst>
                  <a:gd name="T0" fmla="*/ 0 w 867"/>
                  <a:gd name="T1" fmla="*/ 193 h 732"/>
                  <a:gd name="T2" fmla="*/ 17 w 867"/>
                  <a:gd name="T3" fmla="*/ 170 h 732"/>
                  <a:gd name="T4" fmla="*/ 80 w 867"/>
                  <a:gd name="T5" fmla="*/ 159 h 732"/>
                  <a:gd name="T6" fmla="*/ 154 w 867"/>
                  <a:gd name="T7" fmla="*/ 119 h 732"/>
                  <a:gd name="T8" fmla="*/ 148 w 867"/>
                  <a:gd name="T9" fmla="*/ 91 h 732"/>
                  <a:gd name="T10" fmla="*/ 205 w 867"/>
                  <a:gd name="T11" fmla="*/ 12 h 732"/>
                  <a:gd name="T12" fmla="*/ 228 w 867"/>
                  <a:gd name="T13" fmla="*/ 34 h 732"/>
                  <a:gd name="T14" fmla="*/ 279 w 867"/>
                  <a:gd name="T15" fmla="*/ 0 h 732"/>
                  <a:gd name="T16" fmla="*/ 296 w 867"/>
                  <a:gd name="T17" fmla="*/ 34 h 732"/>
                  <a:gd name="T18" fmla="*/ 319 w 867"/>
                  <a:gd name="T19" fmla="*/ 108 h 732"/>
                  <a:gd name="T20" fmla="*/ 393 w 867"/>
                  <a:gd name="T21" fmla="*/ 165 h 732"/>
                  <a:gd name="T22" fmla="*/ 382 w 867"/>
                  <a:gd name="T23" fmla="*/ 187 h 732"/>
                  <a:gd name="T24" fmla="*/ 410 w 867"/>
                  <a:gd name="T25" fmla="*/ 233 h 732"/>
                  <a:gd name="T26" fmla="*/ 422 w 867"/>
                  <a:gd name="T27" fmla="*/ 290 h 732"/>
                  <a:gd name="T28" fmla="*/ 456 w 867"/>
                  <a:gd name="T29" fmla="*/ 301 h 732"/>
                  <a:gd name="T30" fmla="*/ 530 w 867"/>
                  <a:gd name="T31" fmla="*/ 409 h 732"/>
                  <a:gd name="T32" fmla="*/ 587 w 867"/>
                  <a:gd name="T33" fmla="*/ 403 h 732"/>
                  <a:gd name="T34" fmla="*/ 713 w 867"/>
                  <a:gd name="T35" fmla="*/ 448 h 732"/>
                  <a:gd name="T36" fmla="*/ 719 w 867"/>
                  <a:gd name="T37" fmla="*/ 511 h 732"/>
                  <a:gd name="T38" fmla="*/ 759 w 867"/>
                  <a:gd name="T39" fmla="*/ 505 h 732"/>
                  <a:gd name="T40" fmla="*/ 798 w 867"/>
                  <a:gd name="T41" fmla="*/ 550 h 732"/>
                  <a:gd name="T42" fmla="*/ 838 w 867"/>
                  <a:gd name="T43" fmla="*/ 533 h 732"/>
                  <a:gd name="T44" fmla="*/ 867 w 867"/>
                  <a:gd name="T45" fmla="*/ 596 h 732"/>
                  <a:gd name="T46" fmla="*/ 833 w 867"/>
                  <a:gd name="T47" fmla="*/ 596 h 732"/>
                  <a:gd name="T48" fmla="*/ 816 w 867"/>
                  <a:gd name="T49" fmla="*/ 647 h 732"/>
                  <a:gd name="T50" fmla="*/ 713 w 867"/>
                  <a:gd name="T51" fmla="*/ 704 h 732"/>
                  <a:gd name="T52" fmla="*/ 690 w 867"/>
                  <a:gd name="T53" fmla="*/ 635 h 732"/>
                  <a:gd name="T54" fmla="*/ 650 w 867"/>
                  <a:gd name="T55" fmla="*/ 641 h 732"/>
                  <a:gd name="T56" fmla="*/ 633 w 867"/>
                  <a:gd name="T57" fmla="*/ 670 h 732"/>
                  <a:gd name="T58" fmla="*/ 525 w 867"/>
                  <a:gd name="T59" fmla="*/ 698 h 732"/>
                  <a:gd name="T60" fmla="*/ 479 w 867"/>
                  <a:gd name="T61" fmla="*/ 732 h 732"/>
                  <a:gd name="T62" fmla="*/ 450 w 867"/>
                  <a:gd name="T63" fmla="*/ 726 h 732"/>
                  <a:gd name="T64" fmla="*/ 428 w 867"/>
                  <a:gd name="T65" fmla="*/ 670 h 732"/>
                  <a:gd name="T66" fmla="*/ 405 w 867"/>
                  <a:gd name="T67" fmla="*/ 670 h 732"/>
                  <a:gd name="T68" fmla="*/ 382 w 867"/>
                  <a:gd name="T69" fmla="*/ 624 h 732"/>
                  <a:gd name="T70" fmla="*/ 348 w 867"/>
                  <a:gd name="T71" fmla="*/ 618 h 732"/>
                  <a:gd name="T72" fmla="*/ 296 w 867"/>
                  <a:gd name="T73" fmla="*/ 567 h 732"/>
                  <a:gd name="T74" fmla="*/ 256 w 867"/>
                  <a:gd name="T75" fmla="*/ 567 h 732"/>
                  <a:gd name="T76" fmla="*/ 194 w 867"/>
                  <a:gd name="T77" fmla="*/ 528 h 732"/>
                  <a:gd name="T78" fmla="*/ 159 w 867"/>
                  <a:gd name="T79" fmla="*/ 533 h 732"/>
                  <a:gd name="T80" fmla="*/ 131 w 867"/>
                  <a:gd name="T81" fmla="*/ 499 h 732"/>
                  <a:gd name="T82" fmla="*/ 142 w 867"/>
                  <a:gd name="T83" fmla="*/ 443 h 732"/>
                  <a:gd name="T84" fmla="*/ 182 w 867"/>
                  <a:gd name="T85" fmla="*/ 392 h 732"/>
                  <a:gd name="T86" fmla="*/ 142 w 867"/>
                  <a:gd name="T87" fmla="*/ 341 h 732"/>
                  <a:gd name="T88" fmla="*/ 154 w 867"/>
                  <a:gd name="T89" fmla="*/ 312 h 732"/>
                  <a:gd name="T90" fmla="*/ 131 w 867"/>
                  <a:gd name="T91" fmla="*/ 278 h 732"/>
                  <a:gd name="T92" fmla="*/ 34 w 867"/>
                  <a:gd name="T93" fmla="*/ 278 h 732"/>
                  <a:gd name="T94" fmla="*/ 0 w 867"/>
                  <a:gd name="T95" fmla="*/ 193 h 7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7"/>
                  <a:gd name="T145" fmla="*/ 0 h 732"/>
                  <a:gd name="T146" fmla="*/ 867 w 867"/>
                  <a:gd name="T147" fmla="*/ 732 h 73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7" h="732">
                    <a:moveTo>
                      <a:pt x="0" y="193"/>
                    </a:moveTo>
                    <a:lnTo>
                      <a:pt x="17" y="170"/>
                    </a:lnTo>
                    <a:lnTo>
                      <a:pt x="80" y="159"/>
                    </a:lnTo>
                    <a:lnTo>
                      <a:pt x="154" y="119"/>
                    </a:lnTo>
                    <a:lnTo>
                      <a:pt x="148" y="91"/>
                    </a:lnTo>
                    <a:lnTo>
                      <a:pt x="205" y="12"/>
                    </a:lnTo>
                    <a:lnTo>
                      <a:pt x="228" y="34"/>
                    </a:lnTo>
                    <a:lnTo>
                      <a:pt x="279" y="0"/>
                    </a:lnTo>
                    <a:lnTo>
                      <a:pt x="296" y="34"/>
                    </a:lnTo>
                    <a:lnTo>
                      <a:pt x="319" y="108"/>
                    </a:lnTo>
                    <a:lnTo>
                      <a:pt x="393" y="165"/>
                    </a:lnTo>
                    <a:lnTo>
                      <a:pt x="382" y="187"/>
                    </a:lnTo>
                    <a:lnTo>
                      <a:pt x="410" y="233"/>
                    </a:lnTo>
                    <a:lnTo>
                      <a:pt x="422" y="290"/>
                    </a:lnTo>
                    <a:lnTo>
                      <a:pt x="456" y="301"/>
                    </a:lnTo>
                    <a:lnTo>
                      <a:pt x="530" y="409"/>
                    </a:lnTo>
                    <a:lnTo>
                      <a:pt x="587" y="403"/>
                    </a:lnTo>
                    <a:lnTo>
                      <a:pt x="713" y="448"/>
                    </a:lnTo>
                    <a:lnTo>
                      <a:pt x="719" y="511"/>
                    </a:lnTo>
                    <a:lnTo>
                      <a:pt x="759" y="505"/>
                    </a:lnTo>
                    <a:lnTo>
                      <a:pt x="798" y="550"/>
                    </a:lnTo>
                    <a:lnTo>
                      <a:pt x="838" y="533"/>
                    </a:lnTo>
                    <a:lnTo>
                      <a:pt x="867" y="596"/>
                    </a:lnTo>
                    <a:lnTo>
                      <a:pt x="833" y="596"/>
                    </a:lnTo>
                    <a:lnTo>
                      <a:pt x="816" y="647"/>
                    </a:lnTo>
                    <a:lnTo>
                      <a:pt x="713" y="704"/>
                    </a:lnTo>
                    <a:lnTo>
                      <a:pt x="690" y="635"/>
                    </a:lnTo>
                    <a:lnTo>
                      <a:pt x="650" y="641"/>
                    </a:lnTo>
                    <a:lnTo>
                      <a:pt x="633" y="670"/>
                    </a:lnTo>
                    <a:lnTo>
                      <a:pt x="525" y="698"/>
                    </a:lnTo>
                    <a:lnTo>
                      <a:pt x="479" y="732"/>
                    </a:lnTo>
                    <a:lnTo>
                      <a:pt x="450" y="726"/>
                    </a:lnTo>
                    <a:lnTo>
                      <a:pt x="428" y="670"/>
                    </a:lnTo>
                    <a:lnTo>
                      <a:pt x="405" y="670"/>
                    </a:lnTo>
                    <a:lnTo>
                      <a:pt x="382" y="624"/>
                    </a:lnTo>
                    <a:lnTo>
                      <a:pt x="348" y="618"/>
                    </a:lnTo>
                    <a:lnTo>
                      <a:pt x="296" y="567"/>
                    </a:lnTo>
                    <a:lnTo>
                      <a:pt x="256" y="567"/>
                    </a:lnTo>
                    <a:lnTo>
                      <a:pt x="194" y="528"/>
                    </a:lnTo>
                    <a:lnTo>
                      <a:pt x="159" y="533"/>
                    </a:lnTo>
                    <a:lnTo>
                      <a:pt x="131" y="499"/>
                    </a:lnTo>
                    <a:lnTo>
                      <a:pt x="142" y="443"/>
                    </a:lnTo>
                    <a:lnTo>
                      <a:pt x="182" y="392"/>
                    </a:lnTo>
                    <a:lnTo>
                      <a:pt x="142" y="341"/>
                    </a:lnTo>
                    <a:lnTo>
                      <a:pt x="154" y="312"/>
                    </a:lnTo>
                    <a:lnTo>
                      <a:pt x="131" y="278"/>
                    </a:lnTo>
                    <a:lnTo>
                      <a:pt x="34" y="278"/>
                    </a:lnTo>
                    <a:lnTo>
                      <a:pt x="0" y="193"/>
                    </a:lnTo>
                    <a:close/>
                  </a:path>
                </a:pathLst>
              </a:custGeom>
              <a:solidFill>
                <a:schemeClr val="accent3">
                  <a:lumMod val="40000"/>
                  <a:lumOff val="60000"/>
                </a:schemeClr>
              </a:solidFill>
              <a:ln w="15875">
                <a:solidFill>
                  <a:srgbClr val="000000"/>
                </a:solidFill>
                <a:prstDash val="solid"/>
                <a:round/>
                <a:headEnd/>
                <a:tailEnd/>
              </a:ln>
            </p:spPr>
            <p:txBody>
              <a:bodyPr/>
              <a:lstStyle/>
              <a:p>
                <a:pPr>
                  <a:defRPr/>
                </a:pPr>
                <a:endParaRPr lang="ru-RU" sz="450"/>
              </a:p>
            </p:txBody>
          </p:sp>
          <p:sp>
            <p:nvSpPr>
              <p:cNvPr id="251" name="Freeform 84"/>
              <p:cNvSpPr>
                <a:spLocks/>
              </p:cNvSpPr>
              <p:nvPr/>
            </p:nvSpPr>
            <p:spPr bwMode="auto">
              <a:xfrm>
                <a:off x="387" y="2823"/>
                <a:ext cx="776" cy="727"/>
              </a:xfrm>
              <a:custGeom>
                <a:avLst/>
                <a:gdLst/>
                <a:ahLst/>
                <a:cxnLst>
                  <a:cxn ang="0">
                    <a:pos x="148" y="0"/>
                  </a:cxn>
                  <a:cxn ang="0">
                    <a:pos x="177" y="56"/>
                  </a:cxn>
                  <a:cxn ang="0">
                    <a:pos x="211" y="68"/>
                  </a:cxn>
                  <a:cxn ang="0">
                    <a:pos x="296" y="45"/>
                  </a:cxn>
                  <a:cxn ang="0">
                    <a:pos x="331" y="73"/>
                  </a:cxn>
                  <a:cxn ang="0">
                    <a:pos x="365" y="79"/>
                  </a:cxn>
                  <a:cxn ang="0">
                    <a:pos x="399" y="164"/>
                  </a:cxn>
                  <a:cxn ang="0">
                    <a:pos x="496" y="158"/>
                  </a:cxn>
                  <a:cxn ang="0">
                    <a:pos x="525" y="193"/>
                  </a:cxn>
                  <a:cxn ang="0">
                    <a:pos x="513" y="227"/>
                  </a:cxn>
                  <a:cxn ang="0">
                    <a:pos x="548" y="272"/>
                  </a:cxn>
                  <a:cxn ang="0">
                    <a:pos x="513" y="323"/>
                  </a:cxn>
                  <a:cxn ang="0">
                    <a:pos x="502" y="385"/>
                  </a:cxn>
                  <a:cxn ang="0">
                    <a:pos x="530" y="419"/>
                  </a:cxn>
                  <a:cxn ang="0">
                    <a:pos x="565" y="408"/>
                  </a:cxn>
                  <a:cxn ang="0">
                    <a:pos x="633" y="453"/>
                  </a:cxn>
                  <a:cxn ang="0">
                    <a:pos x="667" y="448"/>
                  </a:cxn>
                  <a:cxn ang="0">
                    <a:pos x="713" y="504"/>
                  </a:cxn>
                  <a:cxn ang="0">
                    <a:pos x="759" y="510"/>
                  </a:cxn>
                  <a:cxn ang="0">
                    <a:pos x="776" y="550"/>
                  </a:cxn>
                  <a:cxn ang="0">
                    <a:pos x="742" y="584"/>
                  </a:cxn>
                  <a:cxn ang="0">
                    <a:pos x="753" y="618"/>
                  </a:cxn>
                  <a:cxn ang="0">
                    <a:pos x="702" y="652"/>
                  </a:cxn>
                  <a:cxn ang="0">
                    <a:pos x="673" y="692"/>
                  </a:cxn>
                  <a:cxn ang="0">
                    <a:pos x="616" y="663"/>
                  </a:cxn>
                  <a:cxn ang="0">
                    <a:pos x="559" y="680"/>
                  </a:cxn>
                  <a:cxn ang="0">
                    <a:pos x="508" y="663"/>
                  </a:cxn>
                  <a:cxn ang="0">
                    <a:pos x="485" y="680"/>
                  </a:cxn>
                  <a:cxn ang="0">
                    <a:pos x="439" y="675"/>
                  </a:cxn>
                  <a:cxn ang="0">
                    <a:pos x="393" y="720"/>
                  </a:cxn>
                  <a:cxn ang="0">
                    <a:pos x="279" y="703"/>
                  </a:cxn>
                  <a:cxn ang="0">
                    <a:pos x="245" y="680"/>
                  </a:cxn>
                  <a:cxn ang="0">
                    <a:pos x="251" y="595"/>
                  </a:cxn>
                  <a:cxn ang="0">
                    <a:pos x="165" y="556"/>
                  </a:cxn>
                  <a:cxn ang="0">
                    <a:pos x="114" y="510"/>
                  </a:cxn>
                  <a:cxn ang="0">
                    <a:pos x="125" y="431"/>
                  </a:cxn>
                  <a:cxn ang="0">
                    <a:pos x="171" y="351"/>
                  </a:cxn>
                  <a:cxn ang="0">
                    <a:pos x="62" y="351"/>
                  </a:cxn>
                  <a:cxn ang="0">
                    <a:pos x="17" y="278"/>
                  </a:cxn>
                  <a:cxn ang="0">
                    <a:pos x="17" y="255"/>
                  </a:cxn>
                  <a:cxn ang="0">
                    <a:pos x="40" y="249"/>
                  </a:cxn>
                  <a:cxn ang="0">
                    <a:pos x="34" y="227"/>
                  </a:cxn>
                  <a:cxn ang="0">
                    <a:pos x="0" y="227"/>
                  </a:cxn>
                  <a:cxn ang="0">
                    <a:pos x="34" y="176"/>
                  </a:cxn>
                  <a:cxn ang="0">
                    <a:pos x="62" y="187"/>
                  </a:cxn>
                  <a:cxn ang="0">
                    <a:pos x="57" y="158"/>
                  </a:cxn>
                  <a:cxn ang="0">
                    <a:pos x="74" y="141"/>
                  </a:cxn>
                  <a:cxn ang="0">
                    <a:pos x="62" y="102"/>
                  </a:cxn>
                  <a:cxn ang="0">
                    <a:pos x="80" y="102"/>
                  </a:cxn>
                  <a:cxn ang="0">
                    <a:pos x="91" y="124"/>
                  </a:cxn>
                  <a:cxn ang="0">
                    <a:pos x="108" y="119"/>
                  </a:cxn>
                  <a:cxn ang="0">
                    <a:pos x="108" y="85"/>
                  </a:cxn>
                  <a:cxn ang="0">
                    <a:pos x="125" y="79"/>
                  </a:cxn>
                  <a:cxn ang="0">
                    <a:pos x="125" y="5"/>
                  </a:cxn>
                  <a:cxn ang="0">
                    <a:pos x="148" y="0"/>
                  </a:cxn>
                </a:cxnLst>
                <a:rect l="0" t="0" r="r" b="b"/>
                <a:pathLst>
                  <a:path w="776" h="720">
                    <a:moveTo>
                      <a:pt x="148" y="0"/>
                    </a:moveTo>
                    <a:lnTo>
                      <a:pt x="177" y="56"/>
                    </a:lnTo>
                    <a:lnTo>
                      <a:pt x="211" y="68"/>
                    </a:lnTo>
                    <a:lnTo>
                      <a:pt x="296" y="45"/>
                    </a:lnTo>
                    <a:lnTo>
                      <a:pt x="331" y="73"/>
                    </a:lnTo>
                    <a:lnTo>
                      <a:pt x="365" y="79"/>
                    </a:lnTo>
                    <a:lnTo>
                      <a:pt x="399" y="164"/>
                    </a:lnTo>
                    <a:lnTo>
                      <a:pt x="496" y="158"/>
                    </a:lnTo>
                    <a:lnTo>
                      <a:pt x="525" y="193"/>
                    </a:lnTo>
                    <a:lnTo>
                      <a:pt x="513" y="227"/>
                    </a:lnTo>
                    <a:lnTo>
                      <a:pt x="548" y="272"/>
                    </a:lnTo>
                    <a:lnTo>
                      <a:pt x="513" y="323"/>
                    </a:lnTo>
                    <a:lnTo>
                      <a:pt x="502" y="385"/>
                    </a:lnTo>
                    <a:lnTo>
                      <a:pt x="530" y="419"/>
                    </a:lnTo>
                    <a:lnTo>
                      <a:pt x="565" y="408"/>
                    </a:lnTo>
                    <a:lnTo>
                      <a:pt x="633" y="453"/>
                    </a:lnTo>
                    <a:lnTo>
                      <a:pt x="667" y="448"/>
                    </a:lnTo>
                    <a:lnTo>
                      <a:pt x="713" y="504"/>
                    </a:lnTo>
                    <a:lnTo>
                      <a:pt x="759" y="510"/>
                    </a:lnTo>
                    <a:lnTo>
                      <a:pt x="776" y="550"/>
                    </a:lnTo>
                    <a:lnTo>
                      <a:pt x="742" y="584"/>
                    </a:lnTo>
                    <a:lnTo>
                      <a:pt x="753" y="618"/>
                    </a:lnTo>
                    <a:lnTo>
                      <a:pt x="702" y="652"/>
                    </a:lnTo>
                    <a:lnTo>
                      <a:pt x="673" y="692"/>
                    </a:lnTo>
                    <a:lnTo>
                      <a:pt x="616" y="663"/>
                    </a:lnTo>
                    <a:lnTo>
                      <a:pt x="559" y="680"/>
                    </a:lnTo>
                    <a:lnTo>
                      <a:pt x="508" y="663"/>
                    </a:lnTo>
                    <a:lnTo>
                      <a:pt x="485" y="680"/>
                    </a:lnTo>
                    <a:lnTo>
                      <a:pt x="439" y="675"/>
                    </a:lnTo>
                    <a:lnTo>
                      <a:pt x="393" y="720"/>
                    </a:lnTo>
                    <a:lnTo>
                      <a:pt x="279" y="703"/>
                    </a:lnTo>
                    <a:lnTo>
                      <a:pt x="245" y="680"/>
                    </a:lnTo>
                    <a:lnTo>
                      <a:pt x="251" y="595"/>
                    </a:lnTo>
                    <a:lnTo>
                      <a:pt x="165" y="556"/>
                    </a:lnTo>
                    <a:lnTo>
                      <a:pt x="114" y="510"/>
                    </a:lnTo>
                    <a:lnTo>
                      <a:pt x="125" y="431"/>
                    </a:lnTo>
                    <a:lnTo>
                      <a:pt x="171" y="351"/>
                    </a:lnTo>
                    <a:lnTo>
                      <a:pt x="62" y="351"/>
                    </a:lnTo>
                    <a:lnTo>
                      <a:pt x="17" y="278"/>
                    </a:lnTo>
                    <a:lnTo>
                      <a:pt x="17" y="255"/>
                    </a:lnTo>
                    <a:lnTo>
                      <a:pt x="40" y="249"/>
                    </a:lnTo>
                    <a:lnTo>
                      <a:pt x="34" y="227"/>
                    </a:lnTo>
                    <a:lnTo>
                      <a:pt x="0" y="227"/>
                    </a:lnTo>
                    <a:lnTo>
                      <a:pt x="34" y="176"/>
                    </a:lnTo>
                    <a:lnTo>
                      <a:pt x="62" y="187"/>
                    </a:lnTo>
                    <a:lnTo>
                      <a:pt x="57" y="158"/>
                    </a:lnTo>
                    <a:lnTo>
                      <a:pt x="74" y="141"/>
                    </a:lnTo>
                    <a:lnTo>
                      <a:pt x="62" y="102"/>
                    </a:lnTo>
                    <a:lnTo>
                      <a:pt x="80" y="102"/>
                    </a:lnTo>
                    <a:lnTo>
                      <a:pt x="91" y="124"/>
                    </a:lnTo>
                    <a:lnTo>
                      <a:pt x="108" y="119"/>
                    </a:lnTo>
                    <a:lnTo>
                      <a:pt x="108" y="85"/>
                    </a:lnTo>
                    <a:lnTo>
                      <a:pt x="125" y="79"/>
                    </a:lnTo>
                    <a:lnTo>
                      <a:pt x="125" y="5"/>
                    </a:lnTo>
                    <a:lnTo>
                      <a:pt x="148" y="0"/>
                    </a:lnTo>
                    <a:close/>
                  </a:path>
                </a:pathLst>
              </a:custGeom>
              <a:solidFill>
                <a:schemeClr val="accent6">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53" name="Freeform 86"/>
              <p:cNvSpPr>
                <a:spLocks/>
              </p:cNvSpPr>
              <p:nvPr/>
            </p:nvSpPr>
            <p:spPr bwMode="auto">
              <a:xfrm>
                <a:off x="2382" y="3561"/>
                <a:ext cx="687" cy="441"/>
              </a:xfrm>
              <a:custGeom>
                <a:avLst/>
                <a:gdLst/>
                <a:ahLst/>
                <a:cxnLst>
                  <a:cxn ang="0">
                    <a:pos x="35" y="312"/>
                  </a:cxn>
                  <a:cxn ang="0">
                    <a:pos x="0" y="204"/>
                  </a:cxn>
                  <a:cxn ang="0">
                    <a:pos x="29" y="187"/>
                  </a:cxn>
                  <a:cxn ang="0">
                    <a:pos x="35" y="147"/>
                  </a:cxn>
                  <a:cxn ang="0">
                    <a:pos x="63" y="153"/>
                  </a:cxn>
                  <a:cxn ang="0">
                    <a:pos x="86" y="130"/>
                  </a:cxn>
                  <a:cxn ang="0">
                    <a:pos x="92" y="79"/>
                  </a:cxn>
                  <a:cxn ang="0">
                    <a:pos x="137" y="34"/>
                  </a:cxn>
                  <a:cxn ang="0">
                    <a:pos x="183" y="17"/>
                  </a:cxn>
                  <a:cxn ang="0">
                    <a:pos x="223" y="28"/>
                  </a:cxn>
                  <a:cxn ang="0">
                    <a:pos x="257" y="79"/>
                  </a:cxn>
                  <a:cxn ang="0">
                    <a:pos x="291" y="79"/>
                  </a:cxn>
                  <a:cxn ang="0">
                    <a:pos x="291" y="28"/>
                  </a:cxn>
                  <a:cxn ang="0">
                    <a:pos x="383" y="39"/>
                  </a:cxn>
                  <a:cxn ang="0">
                    <a:pos x="463" y="0"/>
                  </a:cxn>
                  <a:cxn ang="0">
                    <a:pos x="491" y="28"/>
                  </a:cxn>
                  <a:cxn ang="0">
                    <a:pos x="525" y="0"/>
                  </a:cxn>
                  <a:cxn ang="0">
                    <a:pos x="577" y="17"/>
                  </a:cxn>
                  <a:cxn ang="0">
                    <a:pos x="617" y="0"/>
                  </a:cxn>
                  <a:cxn ang="0">
                    <a:pos x="668" y="11"/>
                  </a:cxn>
                  <a:cxn ang="0">
                    <a:pos x="668" y="62"/>
                  </a:cxn>
                  <a:cxn ang="0">
                    <a:pos x="685" y="79"/>
                  </a:cxn>
                  <a:cxn ang="0">
                    <a:pos x="657" y="102"/>
                  </a:cxn>
                  <a:cxn ang="0">
                    <a:pos x="634" y="85"/>
                  </a:cxn>
                  <a:cxn ang="0">
                    <a:pos x="617" y="107"/>
                  </a:cxn>
                  <a:cxn ang="0">
                    <a:pos x="582" y="102"/>
                  </a:cxn>
                  <a:cxn ang="0">
                    <a:pos x="577" y="119"/>
                  </a:cxn>
                  <a:cxn ang="0">
                    <a:pos x="605" y="147"/>
                  </a:cxn>
                  <a:cxn ang="0">
                    <a:pos x="588" y="175"/>
                  </a:cxn>
                  <a:cxn ang="0">
                    <a:pos x="560" y="193"/>
                  </a:cxn>
                  <a:cxn ang="0">
                    <a:pos x="560" y="227"/>
                  </a:cxn>
                  <a:cxn ang="0">
                    <a:pos x="582" y="244"/>
                  </a:cxn>
                  <a:cxn ang="0">
                    <a:pos x="582" y="278"/>
                  </a:cxn>
                  <a:cxn ang="0">
                    <a:pos x="537" y="283"/>
                  </a:cxn>
                  <a:cxn ang="0">
                    <a:pos x="525" y="323"/>
                  </a:cxn>
                  <a:cxn ang="0">
                    <a:pos x="497" y="340"/>
                  </a:cxn>
                  <a:cxn ang="0">
                    <a:pos x="480" y="397"/>
                  </a:cxn>
                  <a:cxn ang="0">
                    <a:pos x="423" y="357"/>
                  </a:cxn>
                  <a:cxn ang="0">
                    <a:pos x="394" y="374"/>
                  </a:cxn>
                  <a:cxn ang="0">
                    <a:pos x="365" y="357"/>
                  </a:cxn>
                  <a:cxn ang="0">
                    <a:pos x="314" y="380"/>
                  </a:cxn>
                  <a:cxn ang="0">
                    <a:pos x="263" y="374"/>
                  </a:cxn>
                  <a:cxn ang="0">
                    <a:pos x="206" y="425"/>
                  </a:cxn>
                  <a:cxn ang="0">
                    <a:pos x="166" y="436"/>
                  </a:cxn>
                  <a:cxn ang="0">
                    <a:pos x="171" y="408"/>
                  </a:cxn>
                  <a:cxn ang="0">
                    <a:pos x="120" y="397"/>
                  </a:cxn>
                  <a:cxn ang="0">
                    <a:pos x="120" y="363"/>
                  </a:cxn>
                  <a:cxn ang="0">
                    <a:pos x="80" y="363"/>
                  </a:cxn>
                  <a:cxn ang="0">
                    <a:pos x="46" y="340"/>
                  </a:cxn>
                  <a:cxn ang="0">
                    <a:pos x="35" y="312"/>
                  </a:cxn>
                </a:cxnLst>
                <a:rect l="0" t="0" r="r" b="b"/>
                <a:pathLst>
                  <a:path w="685" h="436">
                    <a:moveTo>
                      <a:pt x="35" y="312"/>
                    </a:moveTo>
                    <a:lnTo>
                      <a:pt x="0" y="204"/>
                    </a:lnTo>
                    <a:lnTo>
                      <a:pt x="29" y="187"/>
                    </a:lnTo>
                    <a:lnTo>
                      <a:pt x="35" y="147"/>
                    </a:lnTo>
                    <a:lnTo>
                      <a:pt x="63" y="153"/>
                    </a:lnTo>
                    <a:lnTo>
                      <a:pt x="86" y="130"/>
                    </a:lnTo>
                    <a:lnTo>
                      <a:pt x="92" y="79"/>
                    </a:lnTo>
                    <a:lnTo>
                      <a:pt x="137" y="34"/>
                    </a:lnTo>
                    <a:lnTo>
                      <a:pt x="183" y="17"/>
                    </a:lnTo>
                    <a:lnTo>
                      <a:pt x="223" y="28"/>
                    </a:lnTo>
                    <a:lnTo>
                      <a:pt x="257" y="79"/>
                    </a:lnTo>
                    <a:lnTo>
                      <a:pt x="291" y="79"/>
                    </a:lnTo>
                    <a:lnTo>
                      <a:pt x="291" y="28"/>
                    </a:lnTo>
                    <a:lnTo>
                      <a:pt x="383" y="39"/>
                    </a:lnTo>
                    <a:lnTo>
                      <a:pt x="463" y="0"/>
                    </a:lnTo>
                    <a:lnTo>
                      <a:pt x="491" y="28"/>
                    </a:lnTo>
                    <a:lnTo>
                      <a:pt x="525" y="0"/>
                    </a:lnTo>
                    <a:lnTo>
                      <a:pt x="577" y="17"/>
                    </a:lnTo>
                    <a:lnTo>
                      <a:pt x="617" y="0"/>
                    </a:lnTo>
                    <a:lnTo>
                      <a:pt x="668" y="11"/>
                    </a:lnTo>
                    <a:lnTo>
                      <a:pt x="668" y="62"/>
                    </a:lnTo>
                    <a:lnTo>
                      <a:pt x="685" y="79"/>
                    </a:lnTo>
                    <a:lnTo>
                      <a:pt x="657" y="102"/>
                    </a:lnTo>
                    <a:lnTo>
                      <a:pt x="634" y="85"/>
                    </a:lnTo>
                    <a:lnTo>
                      <a:pt x="617" y="107"/>
                    </a:lnTo>
                    <a:lnTo>
                      <a:pt x="582" y="102"/>
                    </a:lnTo>
                    <a:lnTo>
                      <a:pt x="577" y="119"/>
                    </a:lnTo>
                    <a:lnTo>
                      <a:pt x="605" y="147"/>
                    </a:lnTo>
                    <a:lnTo>
                      <a:pt x="588" y="175"/>
                    </a:lnTo>
                    <a:lnTo>
                      <a:pt x="560" y="193"/>
                    </a:lnTo>
                    <a:lnTo>
                      <a:pt x="560" y="227"/>
                    </a:lnTo>
                    <a:lnTo>
                      <a:pt x="582" y="244"/>
                    </a:lnTo>
                    <a:lnTo>
                      <a:pt x="582" y="278"/>
                    </a:lnTo>
                    <a:lnTo>
                      <a:pt x="537" y="283"/>
                    </a:lnTo>
                    <a:lnTo>
                      <a:pt x="525" y="323"/>
                    </a:lnTo>
                    <a:lnTo>
                      <a:pt x="497" y="340"/>
                    </a:lnTo>
                    <a:lnTo>
                      <a:pt x="480" y="397"/>
                    </a:lnTo>
                    <a:lnTo>
                      <a:pt x="423" y="357"/>
                    </a:lnTo>
                    <a:lnTo>
                      <a:pt x="394" y="374"/>
                    </a:lnTo>
                    <a:lnTo>
                      <a:pt x="365" y="357"/>
                    </a:lnTo>
                    <a:lnTo>
                      <a:pt x="314" y="380"/>
                    </a:lnTo>
                    <a:lnTo>
                      <a:pt x="263" y="374"/>
                    </a:lnTo>
                    <a:lnTo>
                      <a:pt x="206" y="425"/>
                    </a:lnTo>
                    <a:lnTo>
                      <a:pt x="166" y="436"/>
                    </a:lnTo>
                    <a:lnTo>
                      <a:pt x="171" y="408"/>
                    </a:lnTo>
                    <a:lnTo>
                      <a:pt x="120" y="397"/>
                    </a:lnTo>
                    <a:lnTo>
                      <a:pt x="120" y="363"/>
                    </a:lnTo>
                    <a:lnTo>
                      <a:pt x="80" y="363"/>
                    </a:lnTo>
                    <a:lnTo>
                      <a:pt x="46" y="340"/>
                    </a:lnTo>
                    <a:lnTo>
                      <a:pt x="35" y="312"/>
                    </a:lnTo>
                    <a:close/>
                  </a:path>
                </a:pathLst>
              </a:custGeom>
              <a:solidFill>
                <a:schemeClr val="accent1">
                  <a:lumMod val="60000"/>
                  <a:lumOff val="4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10336" name="Freeform 89"/>
              <p:cNvSpPr>
                <a:spLocks/>
              </p:cNvSpPr>
              <p:nvPr/>
            </p:nvSpPr>
            <p:spPr bwMode="auto">
              <a:xfrm>
                <a:off x="1669" y="3350"/>
                <a:ext cx="496" cy="681"/>
              </a:xfrm>
              <a:custGeom>
                <a:avLst/>
                <a:gdLst>
                  <a:gd name="T0" fmla="*/ 5 w 496"/>
                  <a:gd name="T1" fmla="*/ 97 h 681"/>
                  <a:gd name="T2" fmla="*/ 34 w 496"/>
                  <a:gd name="T3" fmla="*/ 102 h 681"/>
                  <a:gd name="T4" fmla="*/ 91 w 496"/>
                  <a:gd name="T5" fmla="*/ 63 h 681"/>
                  <a:gd name="T6" fmla="*/ 131 w 496"/>
                  <a:gd name="T7" fmla="*/ 51 h 681"/>
                  <a:gd name="T8" fmla="*/ 165 w 496"/>
                  <a:gd name="T9" fmla="*/ 63 h 681"/>
                  <a:gd name="T10" fmla="*/ 222 w 496"/>
                  <a:gd name="T11" fmla="*/ 0 h 681"/>
                  <a:gd name="T12" fmla="*/ 251 w 496"/>
                  <a:gd name="T13" fmla="*/ 40 h 681"/>
                  <a:gd name="T14" fmla="*/ 291 w 496"/>
                  <a:gd name="T15" fmla="*/ 34 h 681"/>
                  <a:gd name="T16" fmla="*/ 319 w 496"/>
                  <a:gd name="T17" fmla="*/ 0 h 681"/>
                  <a:gd name="T18" fmla="*/ 336 w 496"/>
                  <a:gd name="T19" fmla="*/ 11 h 681"/>
                  <a:gd name="T20" fmla="*/ 336 w 496"/>
                  <a:gd name="T21" fmla="*/ 40 h 681"/>
                  <a:gd name="T22" fmla="*/ 410 w 496"/>
                  <a:gd name="T23" fmla="*/ 119 h 681"/>
                  <a:gd name="T24" fmla="*/ 388 w 496"/>
                  <a:gd name="T25" fmla="*/ 153 h 681"/>
                  <a:gd name="T26" fmla="*/ 428 w 496"/>
                  <a:gd name="T27" fmla="*/ 210 h 681"/>
                  <a:gd name="T28" fmla="*/ 422 w 496"/>
                  <a:gd name="T29" fmla="*/ 238 h 681"/>
                  <a:gd name="T30" fmla="*/ 445 w 496"/>
                  <a:gd name="T31" fmla="*/ 272 h 681"/>
                  <a:gd name="T32" fmla="*/ 439 w 496"/>
                  <a:gd name="T33" fmla="*/ 374 h 681"/>
                  <a:gd name="T34" fmla="*/ 496 w 496"/>
                  <a:gd name="T35" fmla="*/ 403 h 681"/>
                  <a:gd name="T36" fmla="*/ 479 w 496"/>
                  <a:gd name="T37" fmla="*/ 437 h 681"/>
                  <a:gd name="T38" fmla="*/ 496 w 496"/>
                  <a:gd name="T39" fmla="*/ 488 h 681"/>
                  <a:gd name="T40" fmla="*/ 468 w 496"/>
                  <a:gd name="T41" fmla="*/ 494 h 681"/>
                  <a:gd name="T42" fmla="*/ 456 w 496"/>
                  <a:gd name="T43" fmla="*/ 533 h 681"/>
                  <a:gd name="T44" fmla="*/ 428 w 496"/>
                  <a:gd name="T45" fmla="*/ 545 h 681"/>
                  <a:gd name="T46" fmla="*/ 428 w 496"/>
                  <a:gd name="T47" fmla="*/ 607 h 681"/>
                  <a:gd name="T48" fmla="*/ 416 w 496"/>
                  <a:gd name="T49" fmla="*/ 618 h 681"/>
                  <a:gd name="T50" fmla="*/ 342 w 496"/>
                  <a:gd name="T51" fmla="*/ 596 h 681"/>
                  <a:gd name="T52" fmla="*/ 342 w 496"/>
                  <a:gd name="T53" fmla="*/ 647 h 681"/>
                  <a:gd name="T54" fmla="*/ 331 w 496"/>
                  <a:gd name="T55" fmla="*/ 681 h 681"/>
                  <a:gd name="T56" fmla="*/ 205 w 496"/>
                  <a:gd name="T57" fmla="*/ 607 h 681"/>
                  <a:gd name="T58" fmla="*/ 154 w 496"/>
                  <a:gd name="T59" fmla="*/ 635 h 681"/>
                  <a:gd name="T60" fmla="*/ 148 w 496"/>
                  <a:gd name="T61" fmla="*/ 601 h 681"/>
                  <a:gd name="T62" fmla="*/ 125 w 496"/>
                  <a:gd name="T63" fmla="*/ 579 h 681"/>
                  <a:gd name="T64" fmla="*/ 125 w 496"/>
                  <a:gd name="T65" fmla="*/ 545 h 681"/>
                  <a:gd name="T66" fmla="*/ 108 w 496"/>
                  <a:gd name="T67" fmla="*/ 511 h 681"/>
                  <a:gd name="T68" fmla="*/ 45 w 496"/>
                  <a:gd name="T69" fmla="*/ 516 h 681"/>
                  <a:gd name="T70" fmla="*/ 22 w 496"/>
                  <a:gd name="T71" fmla="*/ 477 h 681"/>
                  <a:gd name="T72" fmla="*/ 34 w 496"/>
                  <a:gd name="T73" fmla="*/ 403 h 681"/>
                  <a:gd name="T74" fmla="*/ 5 w 496"/>
                  <a:gd name="T75" fmla="*/ 397 h 681"/>
                  <a:gd name="T76" fmla="*/ 0 w 496"/>
                  <a:gd name="T77" fmla="*/ 374 h 681"/>
                  <a:gd name="T78" fmla="*/ 34 w 496"/>
                  <a:gd name="T79" fmla="*/ 340 h 681"/>
                  <a:gd name="T80" fmla="*/ 11 w 496"/>
                  <a:gd name="T81" fmla="*/ 295 h 681"/>
                  <a:gd name="T82" fmla="*/ 62 w 496"/>
                  <a:gd name="T83" fmla="*/ 221 h 681"/>
                  <a:gd name="T84" fmla="*/ 57 w 496"/>
                  <a:gd name="T85" fmla="*/ 187 h 681"/>
                  <a:gd name="T86" fmla="*/ 11 w 496"/>
                  <a:gd name="T87" fmla="*/ 182 h 681"/>
                  <a:gd name="T88" fmla="*/ 0 w 496"/>
                  <a:gd name="T89" fmla="*/ 136 h 681"/>
                  <a:gd name="T90" fmla="*/ 5 w 496"/>
                  <a:gd name="T91" fmla="*/ 97 h 6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6"/>
                  <a:gd name="T139" fmla="*/ 0 h 681"/>
                  <a:gd name="T140" fmla="*/ 496 w 496"/>
                  <a:gd name="T141" fmla="*/ 681 h 6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6" h="681">
                    <a:moveTo>
                      <a:pt x="5" y="97"/>
                    </a:moveTo>
                    <a:lnTo>
                      <a:pt x="34" y="102"/>
                    </a:lnTo>
                    <a:lnTo>
                      <a:pt x="91" y="63"/>
                    </a:lnTo>
                    <a:lnTo>
                      <a:pt x="131" y="51"/>
                    </a:lnTo>
                    <a:lnTo>
                      <a:pt x="165" y="63"/>
                    </a:lnTo>
                    <a:lnTo>
                      <a:pt x="222" y="0"/>
                    </a:lnTo>
                    <a:lnTo>
                      <a:pt x="251" y="40"/>
                    </a:lnTo>
                    <a:lnTo>
                      <a:pt x="291" y="34"/>
                    </a:lnTo>
                    <a:lnTo>
                      <a:pt x="319" y="0"/>
                    </a:lnTo>
                    <a:lnTo>
                      <a:pt x="336" y="11"/>
                    </a:lnTo>
                    <a:lnTo>
                      <a:pt x="336" y="40"/>
                    </a:lnTo>
                    <a:lnTo>
                      <a:pt x="410" y="119"/>
                    </a:lnTo>
                    <a:lnTo>
                      <a:pt x="388" y="153"/>
                    </a:lnTo>
                    <a:lnTo>
                      <a:pt x="428" y="210"/>
                    </a:lnTo>
                    <a:lnTo>
                      <a:pt x="422" y="238"/>
                    </a:lnTo>
                    <a:lnTo>
                      <a:pt x="445" y="272"/>
                    </a:lnTo>
                    <a:lnTo>
                      <a:pt x="439" y="374"/>
                    </a:lnTo>
                    <a:lnTo>
                      <a:pt x="496" y="403"/>
                    </a:lnTo>
                    <a:lnTo>
                      <a:pt x="479" y="437"/>
                    </a:lnTo>
                    <a:lnTo>
                      <a:pt x="496" y="488"/>
                    </a:lnTo>
                    <a:lnTo>
                      <a:pt x="468" y="494"/>
                    </a:lnTo>
                    <a:lnTo>
                      <a:pt x="456" y="533"/>
                    </a:lnTo>
                    <a:lnTo>
                      <a:pt x="428" y="545"/>
                    </a:lnTo>
                    <a:lnTo>
                      <a:pt x="428" y="607"/>
                    </a:lnTo>
                    <a:lnTo>
                      <a:pt x="416" y="618"/>
                    </a:lnTo>
                    <a:lnTo>
                      <a:pt x="342" y="596"/>
                    </a:lnTo>
                    <a:lnTo>
                      <a:pt x="342" y="647"/>
                    </a:lnTo>
                    <a:lnTo>
                      <a:pt x="331" y="681"/>
                    </a:lnTo>
                    <a:lnTo>
                      <a:pt x="205" y="607"/>
                    </a:lnTo>
                    <a:lnTo>
                      <a:pt x="154" y="635"/>
                    </a:lnTo>
                    <a:lnTo>
                      <a:pt x="148" y="601"/>
                    </a:lnTo>
                    <a:lnTo>
                      <a:pt x="125" y="579"/>
                    </a:lnTo>
                    <a:lnTo>
                      <a:pt x="125" y="545"/>
                    </a:lnTo>
                    <a:lnTo>
                      <a:pt x="108" y="511"/>
                    </a:lnTo>
                    <a:lnTo>
                      <a:pt x="45" y="516"/>
                    </a:lnTo>
                    <a:lnTo>
                      <a:pt x="22" y="477"/>
                    </a:lnTo>
                    <a:lnTo>
                      <a:pt x="34" y="403"/>
                    </a:lnTo>
                    <a:lnTo>
                      <a:pt x="5" y="397"/>
                    </a:lnTo>
                    <a:lnTo>
                      <a:pt x="0" y="374"/>
                    </a:lnTo>
                    <a:lnTo>
                      <a:pt x="34" y="340"/>
                    </a:lnTo>
                    <a:lnTo>
                      <a:pt x="11" y="295"/>
                    </a:lnTo>
                    <a:lnTo>
                      <a:pt x="62" y="221"/>
                    </a:lnTo>
                    <a:lnTo>
                      <a:pt x="57" y="187"/>
                    </a:lnTo>
                    <a:lnTo>
                      <a:pt x="11" y="182"/>
                    </a:lnTo>
                    <a:lnTo>
                      <a:pt x="0" y="136"/>
                    </a:lnTo>
                    <a:lnTo>
                      <a:pt x="5" y="97"/>
                    </a:lnTo>
                    <a:close/>
                  </a:path>
                </a:pathLst>
              </a:custGeom>
              <a:solidFill>
                <a:schemeClr val="accent1">
                  <a:lumMod val="60000"/>
                  <a:lumOff val="40000"/>
                </a:schemeClr>
              </a:solidFill>
              <a:ln w="15875">
                <a:solidFill>
                  <a:srgbClr val="000000"/>
                </a:solidFill>
                <a:prstDash val="solid"/>
                <a:round/>
                <a:headEnd/>
                <a:tailEnd/>
              </a:ln>
            </p:spPr>
            <p:txBody>
              <a:bodyPr/>
              <a:lstStyle/>
              <a:p>
                <a:pPr>
                  <a:defRPr/>
                </a:pPr>
                <a:endParaRPr lang="ru-RU" sz="450"/>
              </a:p>
            </p:txBody>
          </p:sp>
          <p:sp>
            <p:nvSpPr>
              <p:cNvPr id="257" name="Freeform 90"/>
              <p:cNvSpPr>
                <a:spLocks/>
              </p:cNvSpPr>
              <p:nvPr/>
            </p:nvSpPr>
            <p:spPr bwMode="auto">
              <a:xfrm>
                <a:off x="1211" y="3306"/>
                <a:ext cx="573" cy="635"/>
              </a:xfrm>
              <a:custGeom>
                <a:avLst/>
                <a:gdLst/>
                <a:ahLst/>
                <a:cxnLst>
                  <a:cxn ang="0">
                    <a:pos x="69" y="102"/>
                  </a:cxn>
                  <a:cxn ang="0">
                    <a:pos x="183" y="74"/>
                  </a:cxn>
                  <a:cxn ang="0">
                    <a:pos x="189" y="45"/>
                  </a:cxn>
                  <a:cxn ang="0">
                    <a:pos x="234" y="39"/>
                  </a:cxn>
                  <a:cxn ang="0">
                    <a:pos x="263" y="108"/>
                  </a:cxn>
                  <a:cxn ang="0">
                    <a:pos x="360" y="51"/>
                  </a:cxn>
                  <a:cxn ang="0">
                    <a:pos x="377" y="0"/>
                  </a:cxn>
                  <a:cxn ang="0">
                    <a:pos x="417" y="0"/>
                  </a:cxn>
                  <a:cxn ang="0">
                    <a:pos x="440" y="34"/>
                  </a:cxn>
                  <a:cxn ang="0">
                    <a:pos x="554" y="39"/>
                  </a:cxn>
                  <a:cxn ang="0">
                    <a:pos x="571" y="74"/>
                  </a:cxn>
                  <a:cxn ang="0">
                    <a:pos x="554" y="108"/>
                  </a:cxn>
                  <a:cxn ang="0">
                    <a:pos x="503" y="153"/>
                  </a:cxn>
                  <a:cxn ang="0">
                    <a:pos x="463" y="147"/>
                  </a:cxn>
                  <a:cxn ang="0">
                    <a:pos x="457" y="187"/>
                  </a:cxn>
                  <a:cxn ang="0">
                    <a:pos x="474" y="227"/>
                  </a:cxn>
                  <a:cxn ang="0">
                    <a:pos x="520" y="238"/>
                  </a:cxn>
                  <a:cxn ang="0">
                    <a:pos x="525" y="272"/>
                  </a:cxn>
                  <a:cxn ang="0">
                    <a:pos x="474" y="346"/>
                  </a:cxn>
                  <a:cxn ang="0">
                    <a:pos x="491" y="385"/>
                  </a:cxn>
                  <a:cxn ang="0">
                    <a:pos x="457" y="419"/>
                  </a:cxn>
                  <a:cxn ang="0">
                    <a:pos x="463" y="448"/>
                  </a:cxn>
                  <a:cxn ang="0">
                    <a:pos x="497" y="448"/>
                  </a:cxn>
                  <a:cxn ang="0">
                    <a:pos x="485" y="522"/>
                  </a:cxn>
                  <a:cxn ang="0">
                    <a:pos x="457" y="539"/>
                  </a:cxn>
                  <a:cxn ang="0">
                    <a:pos x="434" y="539"/>
                  </a:cxn>
                  <a:cxn ang="0">
                    <a:pos x="417" y="567"/>
                  </a:cxn>
                  <a:cxn ang="0">
                    <a:pos x="451" y="573"/>
                  </a:cxn>
                  <a:cxn ang="0">
                    <a:pos x="451" y="601"/>
                  </a:cxn>
                  <a:cxn ang="0">
                    <a:pos x="400" y="590"/>
                  </a:cxn>
                  <a:cxn ang="0">
                    <a:pos x="360" y="635"/>
                  </a:cxn>
                  <a:cxn ang="0">
                    <a:pos x="331" y="607"/>
                  </a:cxn>
                  <a:cxn ang="0">
                    <a:pos x="280" y="595"/>
                  </a:cxn>
                  <a:cxn ang="0">
                    <a:pos x="269" y="612"/>
                  </a:cxn>
                  <a:cxn ang="0">
                    <a:pos x="166" y="612"/>
                  </a:cxn>
                  <a:cxn ang="0">
                    <a:pos x="160" y="539"/>
                  </a:cxn>
                  <a:cxn ang="0">
                    <a:pos x="126" y="499"/>
                  </a:cxn>
                  <a:cxn ang="0">
                    <a:pos x="132" y="476"/>
                  </a:cxn>
                  <a:cxn ang="0">
                    <a:pos x="80" y="442"/>
                  </a:cxn>
                  <a:cxn ang="0">
                    <a:pos x="18" y="454"/>
                  </a:cxn>
                  <a:cxn ang="0">
                    <a:pos x="0" y="402"/>
                  </a:cxn>
                  <a:cxn ang="0">
                    <a:pos x="18" y="351"/>
                  </a:cxn>
                  <a:cxn ang="0">
                    <a:pos x="12" y="312"/>
                  </a:cxn>
                  <a:cxn ang="0">
                    <a:pos x="46" y="272"/>
                  </a:cxn>
                  <a:cxn ang="0">
                    <a:pos x="23" y="227"/>
                  </a:cxn>
                  <a:cxn ang="0">
                    <a:pos x="80" y="221"/>
                  </a:cxn>
                  <a:cxn ang="0">
                    <a:pos x="63" y="147"/>
                  </a:cxn>
                  <a:cxn ang="0">
                    <a:pos x="69" y="102"/>
                  </a:cxn>
                </a:cxnLst>
                <a:rect l="0" t="0" r="r" b="b"/>
                <a:pathLst>
                  <a:path w="571" h="635">
                    <a:moveTo>
                      <a:pt x="69" y="102"/>
                    </a:moveTo>
                    <a:lnTo>
                      <a:pt x="183" y="74"/>
                    </a:lnTo>
                    <a:lnTo>
                      <a:pt x="189" y="45"/>
                    </a:lnTo>
                    <a:lnTo>
                      <a:pt x="234" y="39"/>
                    </a:lnTo>
                    <a:lnTo>
                      <a:pt x="263" y="108"/>
                    </a:lnTo>
                    <a:lnTo>
                      <a:pt x="360" y="51"/>
                    </a:lnTo>
                    <a:lnTo>
                      <a:pt x="377" y="0"/>
                    </a:lnTo>
                    <a:lnTo>
                      <a:pt x="417" y="0"/>
                    </a:lnTo>
                    <a:lnTo>
                      <a:pt x="440" y="34"/>
                    </a:lnTo>
                    <a:lnTo>
                      <a:pt x="554" y="39"/>
                    </a:lnTo>
                    <a:lnTo>
                      <a:pt x="571" y="74"/>
                    </a:lnTo>
                    <a:lnTo>
                      <a:pt x="554" y="108"/>
                    </a:lnTo>
                    <a:lnTo>
                      <a:pt x="503" y="153"/>
                    </a:lnTo>
                    <a:lnTo>
                      <a:pt x="463" y="147"/>
                    </a:lnTo>
                    <a:lnTo>
                      <a:pt x="457" y="187"/>
                    </a:lnTo>
                    <a:lnTo>
                      <a:pt x="474" y="227"/>
                    </a:lnTo>
                    <a:lnTo>
                      <a:pt x="520" y="238"/>
                    </a:lnTo>
                    <a:lnTo>
                      <a:pt x="525" y="272"/>
                    </a:lnTo>
                    <a:lnTo>
                      <a:pt x="474" y="346"/>
                    </a:lnTo>
                    <a:lnTo>
                      <a:pt x="491" y="385"/>
                    </a:lnTo>
                    <a:lnTo>
                      <a:pt x="457" y="419"/>
                    </a:lnTo>
                    <a:lnTo>
                      <a:pt x="463" y="448"/>
                    </a:lnTo>
                    <a:lnTo>
                      <a:pt x="497" y="448"/>
                    </a:lnTo>
                    <a:lnTo>
                      <a:pt x="485" y="522"/>
                    </a:lnTo>
                    <a:lnTo>
                      <a:pt x="457" y="539"/>
                    </a:lnTo>
                    <a:lnTo>
                      <a:pt x="434" y="539"/>
                    </a:lnTo>
                    <a:lnTo>
                      <a:pt x="417" y="567"/>
                    </a:lnTo>
                    <a:lnTo>
                      <a:pt x="451" y="573"/>
                    </a:lnTo>
                    <a:lnTo>
                      <a:pt x="451" y="601"/>
                    </a:lnTo>
                    <a:lnTo>
                      <a:pt x="400" y="590"/>
                    </a:lnTo>
                    <a:lnTo>
                      <a:pt x="360" y="635"/>
                    </a:lnTo>
                    <a:lnTo>
                      <a:pt x="331" y="607"/>
                    </a:lnTo>
                    <a:lnTo>
                      <a:pt x="280" y="595"/>
                    </a:lnTo>
                    <a:lnTo>
                      <a:pt x="269" y="612"/>
                    </a:lnTo>
                    <a:lnTo>
                      <a:pt x="166" y="612"/>
                    </a:lnTo>
                    <a:lnTo>
                      <a:pt x="160" y="539"/>
                    </a:lnTo>
                    <a:lnTo>
                      <a:pt x="126" y="499"/>
                    </a:lnTo>
                    <a:lnTo>
                      <a:pt x="132" y="476"/>
                    </a:lnTo>
                    <a:lnTo>
                      <a:pt x="80" y="442"/>
                    </a:lnTo>
                    <a:lnTo>
                      <a:pt x="18" y="454"/>
                    </a:lnTo>
                    <a:lnTo>
                      <a:pt x="0" y="402"/>
                    </a:lnTo>
                    <a:lnTo>
                      <a:pt x="18" y="351"/>
                    </a:lnTo>
                    <a:lnTo>
                      <a:pt x="12" y="312"/>
                    </a:lnTo>
                    <a:lnTo>
                      <a:pt x="46" y="272"/>
                    </a:lnTo>
                    <a:lnTo>
                      <a:pt x="23" y="227"/>
                    </a:lnTo>
                    <a:lnTo>
                      <a:pt x="80" y="221"/>
                    </a:lnTo>
                    <a:lnTo>
                      <a:pt x="63" y="147"/>
                    </a:lnTo>
                    <a:lnTo>
                      <a:pt x="69" y="102"/>
                    </a:lnTo>
                    <a:close/>
                  </a:path>
                </a:pathLst>
              </a:custGeom>
              <a:solidFill>
                <a:schemeClr val="accent6">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59" name="Freeform 92"/>
              <p:cNvSpPr>
                <a:spLocks/>
              </p:cNvSpPr>
              <p:nvPr/>
            </p:nvSpPr>
            <p:spPr bwMode="auto">
              <a:xfrm>
                <a:off x="663" y="3380"/>
                <a:ext cx="636" cy="765"/>
              </a:xfrm>
              <a:custGeom>
                <a:avLst/>
                <a:gdLst/>
                <a:ahLst/>
                <a:cxnLst>
                  <a:cxn ang="0">
                    <a:pos x="114" y="164"/>
                  </a:cxn>
                  <a:cxn ang="0">
                    <a:pos x="160" y="119"/>
                  </a:cxn>
                  <a:cxn ang="0">
                    <a:pos x="206" y="124"/>
                  </a:cxn>
                  <a:cxn ang="0">
                    <a:pos x="229" y="107"/>
                  </a:cxn>
                  <a:cxn ang="0">
                    <a:pos x="280" y="124"/>
                  </a:cxn>
                  <a:cxn ang="0">
                    <a:pos x="343" y="107"/>
                  </a:cxn>
                  <a:cxn ang="0">
                    <a:pos x="394" y="141"/>
                  </a:cxn>
                  <a:cxn ang="0">
                    <a:pos x="423" y="96"/>
                  </a:cxn>
                  <a:cxn ang="0">
                    <a:pos x="474" y="68"/>
                  </a:cxn>
                  <a:cxn ang="0">
                    <a:pos x="463" y="28"/>
                  </a:cxn>
                  <a:cxn ang="0">
                    <a:pos x="502" y="0"/>
                  </a:cxn>
                  <a:cxn ang="0">
                    <a:pos x="525" y="0"/>
                  </a:cxn>
                  <a:cxn ang="0">
                    <a:pos x="542" y="56"/>
                  </a:cxn>
                  <a:cxn ang="0">
                    <a:pos x="571" y="62"/>
                  </a:cxn>
                  <a:cxn ang="0">
                    <a:pos x="622" y="34"/>
                  </a:cxn>
                  <a:cxn ang="0">
                    <a:pos x="617" y="79"/>
                  </a:cxn>
                  <a:cxn ang="0">
                    <a:pos x="634" y="147"/>
                  </a:cxn>
                  <a:cxn ang="0">
                    <a:pos x="577" y="158"/>
                  </a:cxn>
                  <a:cxn ang="0">
                    <a:pos x="599" y="198"/>
                  </a:cxn>
                  <a:cxn ang="0">
                    <a:pos x="565" y="238"/>
                  </a:cxn>
                  <a:cxn ang="0">
                    <a:pos x="565" y="277"/>
                  </a:cxn>
                  <a:cxn ang="0">
                    <a:pos x="548" y="328"/>
                  </a:cxn>
                  <a:cxn ang="0">
                    <a:pos x="508" y="345"/>
                  </a:cxn>
                  <a:cxn ang="0">
                    <a:pos x="514" y="402"/>
                  </a:cxn>
                  <a:cxn ang="0">
                    <a:pos x="491" y="425"/>
                  </a:cxn>
                  <a:cxn ang="0">
                    <a:pos x="457" y="408"/>
                  </a:cxn>
                  <a:cxn ang="0">
                    <a:pos x="423" y="442"/>
                  </a:cxn>
                  <a:cxn ang="0">
                    <a:pos x="417" y="510"/>
                  </a:cxn>
                  <a:cxn ang="0">
                    <a:pos x="360" y="555"/>
                  </a:cxn>
                  <a:cxn ang="0">
                    <a:pos x="280" y="578"/>
                  </a:cxn>
                  <a:cxn ang="0">
                    <a:pos x="251" y="657"/>
                  </a:cxn>
                  <a:cxn ang="0">
                    <a:pos x="200" y="680"/>
                  </a:cxn>
                  <a:cxn ang="0">
                    <a:pos x="166" y="742"/>
                  </a:cxn>
                  <a:cxn ang="0">
                    <a:pos x="126" y="742"/>
                  </a:cxn>
                  <a:cxn ang="0">
                    <a:pos x="63" y="765"/>
                  </a:cxn>
                  <a:cxn ang="0">
                    <a:pos x="35" y="691"/>
                  </a:cxn>
                  <a:cxn ang="0">
                    <a:pos x="46" y="589"/>
                  </a:cxn>
                  <a:cxn ang="0">
                    <a:pos x="17" y="578"/>
                  </a:cxn>
                  <a:cxn ang="0">
                    <a:pos x="17" y="544"/>
                  </a:cxn>
                  <a:cxn ang="0">
                    <a:pos x="0" y="527"/>
                  </a:cxn>
                  <a:cxn ang="0">
                    <a:pos x="63" y="453"/>
                  </a:cxn>
                  <a:cxn ang="0">
                    <a:pos x="109" y="436"/>
                  </a:cxn>
                  <a:cxn ang="0">
                    <a:pos x="103" y="402"/>
                  </a:cxn>
                  <a:cxn ang="0">
                    <a:pos x="80" y="385"/>
                  </a:cxn>
                  <a:cxn ang="0">
                    <a:pos x="86" y="328"/>
                  </a:cxn>
                  <a:cxn ang="0">
                    <a:pos x="114" y="311"/>
                  </a:cxn>
                  <a:cxn ang="0">
                    <a:pos x="92" y="272"/>
                  </a:cxn>
                  <a:cxn ang="0">
                    <a:pos x="86" y="226"/>
                  </a:cxn>
                  <a:cxn ang="0">
                    <a:pos x="114" y="164"/>
                  </a:cxn>
                </a:cxnLst>
                <a:rect l="0" t="0" r="r" b="b"/>
                <a:pathLst>
                  <a:path w="634" h="765">
                    <a:moveTo>
                      <a:pt x="114" y="164"/>
                    </a:moveTo>
                    <a:lnTo>
                      <a:pt x="160" y="119"/>
                    </a:lnTo>
                    <a:lnTo>
                      <a:pt x="206" y="124"/>
                    </a:lnTo>
                    <a:lnTo>
                      <a:pt x="229" y="107"/>
                    </a:lnTo>
                    <a:lnTo>
                      <a:pt x="280" y="124"/>
                    </a:lnTo>
                    <a:lnTo>
                      <a:pt x="343" y="107"/>
                    </a:lnTo>
                    <a:lnTo>
                      <a:pt x="394" y="141"/>
                    </a:lnTo>
                    <a:lnTo>
                      <a:pt x="423" y="96"/>
                    </a:lnTo>
                    <a:lnTo>
                      <a:pt x="474" y="68"/>
                    </a:lnTo>
                    <a:lnTo>
                      <a:pt x="463" y="28"/>
                    </a:lnTo>
                    <a:lnTo>
                      <a:pt x="502" y="0"/>
                    </a:lnTo>
                    <a:lnTo>
                      <a:pt x="525" y="0"/>
                    </a:lnTo>
                    <a:lnTo>
                      <a:pt x="542" y="56"/>
                    </a:lnTo>
                    <a:lnTo>
                      <a:pt x="571" y="62"/>
                    </a:lnTo>
                    <a:lnTo>
                      <a:pt x="622" y="34"/>
                    </a:lnTo>
                    <a:lnTo>
                      <a:pt x="617" y="79"/>
                    </a:lnTo>
                    <a:lnTo>
                      <a:pt x="634" y="147"/>
                    </a:lnTo>
                    <a:lnTo>
                      <a:pt x="577" y="158"/>
                    </a:lnTo>
                    <a:lnTo>
                      <a:pt x="599" y="198"/>
                    </a:lnTo>
                    <a:lnTo>
                      <a:pt x="565" y="238"/>
                    </a:lnTo>
                    <a:lnTo>
                      <a:pt x="565" y="277"/>
                    </a:lnTo>
                    <a:lnTo>
                      <a:pt x="548" y="328"/>
                    </a:lnTo>
                    <a:lnTo>
                      <a:pt x="508" y="345"/>
                    </a:lnTo>
                    <a:lnTo>
                      <a:pt x="514" y="402"/>
                    </a:lnTo>
                    <a:lnTo>
                      <a:pt x="491" y="425"/>
                    </a:lnTo>
                    <a:lnTo>
                      <a:pt x="457" y="408"/>
                    </a:lnTo>
                    <a:lnTo>
                      <a:pt x="423" y="442"/>
                    </a:lnTo>
                    <a:lnTo>
                      <a:pt x="417" y="510"/>
                    </a:lnTo>
                    <a:lnTo>
                      <a:pt x="360" y="555"/>
                    </a:lnTo>
                    <a:lnTo>
                      <a:pt x="280" y="578"/>
                    </a:lnTo>
                    <a:lnTo>
                      <a:pt x="251" y="657"/>
                    </a:lnTo>
                    <a:lnTo>
                      <a:pt x="200" y="680"/>
                    </a:lnTo>
                    <a:lnTo>
                      <a:pt x="166" y="742"/>
                    </a:lnTo>
                    <a:lnTo>
                      <a:pt x="126" y="742"/>
                    </a:lnTo>
                    <a:lnTo>
                      <a:pt x="63" y="765"/>
                    </a:lnTo>
                    <a:lnTo>
                      <a:pt x="35" y="691"/>
                    </a:lnTo>
                    <a:lnTo>
                      <a:pt x="46" y="589"/>
                    </a:lnTo>
                    <a:lnTo>
                      <a:pt x="17" y="578"/>
                    </a:lnTo>
                    <a:lnTo>
                      <a:pt x="17" y="544"/>
                    </a:lnTo>
                    <a:lnTo>
                      <a:pt x="0" y="527"/>
                    </a:lnTo>
                    <a:lnTo>
                      <a:pt x="63" y="453"/>
                    </a:lnTo>
                    <a:lnTo>
                      <a:pt x="109" y="436"/>
                    </a:lnTo>
                    <a:lnTo>
                      <a:pt x="103" y="402"/>
                    </a:lnTo>
                    <a:lnTo>
                      <a:pt x="80" y="385"/>
                    </a:lnTo>
                    <a:lnTo>
                      <a:pt x="86" y="328"/>
                    </a:lnTo>
                    <a:lnTo>
                      <a:pt x="114" y="311"/>
                    </a:lnTo>
                    <a:lnTo>
                      <a:pt x="92" y="272"/>
                    </a:lnTo>
                    <a:lnTo>
                      <a:pt x="86" y="226"/>
                    </a:lnTo>
                    <a:lnTo>
                      <a:pt x="114" y="164"/>
                    </a:lnTo>
                    <a:close/>
                  </a:path>
                </a:pathLst>
              </a:custGeom>
              <a:solidFill>
                <a:schemeClr val="accent6">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61" name="Freeform 94"/>
              <p:cNvSpPr>
                <a:spLocks/>
              </p:cNvSpPr>
              <p:nvPr/>
            </p:nvSpPr>
            <p:spPr bwMode="auto">
              <a:xfrm>
                <a:off x="832" y="3707"/>
                <a:ext cx="548" cy="521"/>
              </a:xfrm>
              <a:custGeom>
                <a:avLst/>
                <a:gdLst/>
                <a:ahLst/>
                <a:cxnLst>
                  <a:cxn ang="0">
                    <a:pos x="285" y="80"/>
                  </a:cxn>
                  <a:cxn ang="0">
                    <a:pos x="314" y="97"/>
                  </a:cxn>
                  <a:cxn ang="0">
                    <a:pos x="336" y="74"/>
                  </a:cxn>
                  <a:cxn ang="0">
                    <a:pos x="331" y="12"/>
                  </a:cxn>
                  <a:cxn ang="0">
                    <a:pos x="376" y="0"/>
                  </a:cxn>
                  <a:cxn ang="0">
                    <a:pos x="394" y="46"/>
                  </a:cxn>
                  <a:cxn ang="0">
                    <a:pos x="456" y="34"/>
                  </a:cxn>
                  <a:cxn ang="0">
                    <a:pos x="508" y="69"/>
                  </a:cxn>
                  <a:cxn ang="0">
                    <a:pos x="502" y="97"/>
                  </a:cxn>
                  <a:cxn ang="0">
                    <a:pos x="530" y="137"/>
                  </a:cxn>
                  <a:cxn ang="0">
                    <a:pos x="542" y="205"/>
                  </a:cxn>
                  <a:cxn ang="0">
                    <a:pos x="548" y="244"/>
                  </a:cxn>
                  <a:cxn ang="0">
                    <a:pos x="473" y="324"/>
                  </a:cxn>
                  <a:cxn ang="0">
                    <a:pos x="399" y="301"/>
                  </a:cxn>
                  <a:cxn ang="0">
                    <a:pos x="399" y="466"/>
                  </a:cxn>
                  <a:cxn ang="0">
                    <a:pos x="354" y="500"/>
                  </a:cxn>
                  <a:cxn ang="0">
                    <a:pos x="308" y="471"/>
                  </a:cxn>
                  <a:cxn ang="0">
                    <a:pos x="279" y="500"/>
                  </a:cxn>
                  <a:cxn ang="0">
                    <a:pos x="262" y="483"/>
                  </a:cxn>
                  <a:cxn ang="0">
                    <a:pos x="239" y="522"/>
                  </a:cxn>
                  <a:cxn ang="0">
                    <a:pos x="217" y="522"/>
                  </a:cxn>
                  <a:cxn ang="0">
                    <a:pos x="217" y="488"/>
                  </a:cxn>
                  <a:cxn ang="0">
                    <a:pos x="257" y="460"/>
                  </a:cxn>
                  <a:cxn ang="0">
                    <a:pos x="234" y="426"/>
                  </a:cxn>
                  <a:cxn ang="0">
                    <a:pos x="205" y="397"/>
                  </a:cxn>
                  <a:cxn ang="0">
                    <a:pos x="142" y="380"/>
                  </a:cxn>
                  <a:cxn ang="0">
                    <a:pos x="91" y="397"/>
                  </a:cxn>
                  <a:cxn ang="0">
                    <a:pos x="74" y="449"/>
                  </a:cxn>
                  <a:cxn ang="0">
                    <a:pos x="57" y="466"/>
                  </a:cxn>
                  <a:cxn ang="0">
                    <a:pos x="0" y="420"/>
                  </a:cxn>
                  <a:cxn ang="0">
                    <a:pos x="28" y="352"/>
                  </a:cxn>
                  <a:cxn ang="0">
                    <a:pos x="74" y="329"/>
                  </a:cxn>
                  <a:cxn ang="0">
                    <a:pos x="108" y="250"/>
                  </a:cxn>
                  <a:cxn ang="0">
                    <a:pos x="182" y="227"/>
                  </a:cxn>
                  <a:cxn ang="0">
                    <a:pos x="245" y="182"/>
                  </a:cxn>
                  <a:cxn ang="0">
                    <a:pos x="251" y="114"/>
                  </a:cxn>
                  <a:cxn ang="0">
                    <a:pos x="285" y="80"/>
                  </a:cxn>
                </a:cxnLst>
                <a:rect l="0" t="0" r="r" b="b"/>
                <a:pathLst>
                  <a:path w="548" h="522">
                    <a:moveTo>
                      <a:pt x="285" y="80"/>
                    </a:moveTo>
                    <a:lnTo>
                      <a:pt x="314" y="97"/>
                    </a:lnTo>
                    <a:lnTo>
                      <a:pt x="336" y="74"/>
                    </a:lnTo>
                    <a:lnTo>
                      <a:pt x="331" y="12"/>
                    </a:lnTo>
                    <a:lnTo>
                      <a:pt x="376" y="0"/>
                    </a:lnTo>
                    <a:lnTo>
                      <a:pt x="394" y="46"/>
                    </a:lnTo>
                    <a:lnTo>
                      <a:pt x="456" y="34"/>
                    </a:lnTo>
                    <a:lnTo>
                      <a:pt x="508" y="69"/>
                    </a:lnTo>
                    <a:lnTo>
                      <a:pt x="502" y="97"/>
                    </a:lnTo>
                    <a:lnTo>
                      <a:pt x="530" y="137"/>
                    </a:lnTo>
                    <a:lnTo>
                      <a:pt x="542" y="205"/>
                    </a:lnTo>
                    <a:lnTo>
                      <a:pt x="548" y="244"/>
                    </a:lnTo>
                    <a:lnTo>
                      <a:pt x="473" y="324"/>
                    </a:lnTo>
                    <a:lnTo>
                      <a:pt x="399" y="301"/>
                    </a:lnTo>
                    <a:lnTo>
                      <a:pt x="399" y="466"/>
                    </a:lnTo>
                    <a:lnTo>
                      <a:pt x="354" y="500"/>
                    </a:lnTo>
                    <a:lnTo>
                      <a:pt x="308" y="471"/>
                    </a:lnTo>
                    <a:lnTo>
                      <a:pt x="279" y="500"/>
                    </a:lnTo>
                    <a:lnTo>
                      <a:pt x="262" y="483"/>
                    </a:lnTo>
                    <a:lnTo>
                      <a:pt x="239" y="522"/>
                    </a:lnTo>
                    <a:lnTo>
                      <a:pt x="217" y="522"/>
                    </a:lnTo>
                    <a:lnTo>
                      <a:pt x="217" y="488"/>
                    </a:lnTo>
                    <a:lnTo>
                      <a:pt x="257" y="460"/>
                    </a:lnTo>
                    <a:lnTo>
                      <a:pt x="234" y="426"/>
                    </a:lnTo>
                    <a:lnTo>
                      <a:pt x="205" y="397"/>
                    </a:lnTo>
                    <a:lnTo>
                      <a:pt x="142" y="380"/>
                    </a:lnTo>
                    <a:lnTo>
                      <a:pt x="91" y="397"/>
                    </a:lnTo>
                    <a:lnTo>
                      <a:pt x="74" y="449"/>
                    </a:lnTo>
                    <a:lnTo>
                      <a:pt x="57" y="466"/>
                    </a:lnTo>
                    <a:lnTo>
                      <a:pt x="0" y="420"/>
                    </a:lnTo>
                    <a:lnTo>
                      <a:pt x="28" y="352"/>
                    </a:lnTo>
                    <a:lnTo>
                      <a:pt x="74" y="329"/>
                    </a:lnTo>
                    <a:lnTo>
                      <a:pt x="108" y="250"/>
                    </a:lnTo>
                    <a:lnTo>
                      <a:pt x="182" y="227"/>
                    </a:lnTo>
                    <a:lnTo>
                      <a:pt x="245" y="182"/>
                    </a:lnTo>
                    <a:lnTo>
                      <a:pt x="251" y="114"/>
                    </a:lnTo>
                    <a:lnTo>
                      <a:pt x="285" y="80"/>
                    </a:lnTo>
                    <a:close/>
                  </a:path>
                </a:pathLst>
              </a:custGeom>
              <a:solidFill>
                <a:schemeClr val="accent6">
                  <a:lumMod val="40000"/>
                  <a:lumOff val="60000"/>
                </a:schemeClr>
              </a:solidFill>
              <a:ln w="0">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63" name="Freeform 96"/>
              <p:cNvSpPr>
                <a:spLocks/>
              </p:cNvSpPr>
              <p:nvPr/>
            </p:nvSpPr>
            <p:spPr bwMode="auto">
              <a:xfrm>
                <a:off x="1236" y="3832"/>
                <a:ext cx="764" cy="433"/>
              </a:xfrm>
              <a:custGeom>
                <a:avLst/>
                <a:gdLst/>
                <a:ahLst/>
                <a:cxnLst>
                  <a:cxn ang="0">
                    <a:pos x="137" y="85"/>
                  </a:cxn>
                  <a:cxn ang="0">
                    <a:pos x="234" y="91"/>
                  </a:cxn>
                  <a:cxn ang="0">
                    <a:pos x="251" y="74"/>
                  </a:cxn>
                  <a:cxn ang="0">
                    <a:pos x="302" y="80"/>
                  </a:cxn>
                  <a:cxn ang="0">
                    <a:pos x="325" y="108"/>
                  </a:cxn>
                  <a:cxn ang="0">
                    <a:pos x="365" y="68"/>
                  </a:cxn>
                  <a:cxn ang="0">
                    <a:pos x="422" y="80"/>
                  </a:cxn>
                  <a:cxn ang="0">
                    <a:pos x="422" y="51"/>
                  </a:cxn>
                  <a:cxn ang="0">
                    <a:pos x="382" y="40"/>
                  </a:cxn>
                  <a:cxn ang="0">
                    <a:pos x="399" y="12"/>
                  </a:cxn>
                  <a:cxn ang="0">
                    <a:pos x="422" y="17"/>
                  </a:cxn>
                  <a:cxn ang="0">
                    <a:pos x="451" y="0"/>
                  </a:cxn>
                  <a:cxn ang="0">
                    <a:pos x="479" y="40"/>
                  </a:cxn>
                  <a:cxn ang="0">
                    <a:pos x="542" y="34"/>
                  </a:cxn>
                  <a:cxn ang="0">
                    <a:pos x="559" y="68"/>
                  </a:cxn>
                  <a:cxn ang="0">
                    <a:pos x="553" y="102"/>
                  </a:cxn>
                  <a:cxn ang="0">
                    <a:pos x="582" y="119"/>
                  </a:cxn>
                  <a:cxn ang="0">
                    <a:pos x="582" y="153"/>
                  </a:cxn>
                  <a:cxn ang="0">
                    <a:pos x="639" y="131"/>
                  </a:cxn>
                  <a:cxn ang="0">
                    <a:pos x="765" y="199"/>
                  </a:cxn>
                  <a:cxn ang="0">
                    <a:pos x="759" y="221"/>
                  </a:cxn>
                  <a:cxn ang="0">
                    <a:pos x="725" y="238"/>
                  </a:cxn>
                  <a:cxn ang="0">
                    <a:pos x="673" y="307"/>
                  </a:cxn>
                  <a:cxn ang="0">
                    <a:pos x="645" y="318"/>
                  </a:cxn>
                  <a:cxn ang="0">
                    <a:pos x="650" y="335"/>
                  </a:cxn>
                  <a:cxn ang="0">
                    <a:pos x="588" y="341"/>
                  </a:cxn>
                  <a:cxn ang="0">
                    <a:pos x="559" y="369"/>
                  </a:cxn>
                  <a:cxn ang="0">
                    <a:pos x="502" y="363"/>
                  </a:cxn>
                  <a:cxn ang="0">
                    <a:pos x="445" y="426"/>
                  </a:cxn>
                  <a:cxn ang="0">
                    <a:pos x="422" y="397"/>
                  </a:cxn>
                  <a:cxn ang="0">
                    <a:pos x="405" y="409"/>
                  </a:cxn>
                  <a:cxn ang="0">
                    <a:pos x="365" y="392"/>
                  </a:cxn>
                  <a:cxn ang="0">
                    <a:pos x="319" y="431"/>
                  </a:cxn>
                  <a:cxn ang="0">
                    <a:pos x="262" y="386"/>
                  </a:cxn>
                  <a:cxn ang="0">
                    <a:pos x="222" y="369"/>
                  </a:cxn>
                  <a:cxn ang="0">
                    <a:pos x="143" y="369"/>
                  </a:cxn>
                  <a:cxn ang="0">
                    <a:pos x="108" y="409"/>
                  </a:cxn>
                  <a:cxn ang="0">
                    <a:pos x="114" y="358"/>
                  </a:cxn>
                  <a:cxn ang="0">
                    <a:pos x="86" y="324"/>
                  </a:cxn>
                  <a:cxn ang="0">
                    <a:pos x="63" y="369"/>
                  </a:cxn>
                  <a:cxn ang="0">
                    <a:pos x="46" y="341"/>
                  </a:cxn>
                  <a:cxn ang="0">
                    <a:pos x="23" y="363"/>
                  </a:cxn>
                  <a:cxn ang="0">
                    <a:pos x="17" y="346"/>
                  </a:cxn>
                  <a:cxn ang="0">
                    <a:pos x="0" y="346"/>
                  </a:cxn>
                  <a:cxn ang="0">
                    <a:pos x="0" y="182"/>
                  </a:cxn>
                  <a:cxn ang="0">
                    <a:pos x="68" y="199"/>
                  </a:cxn>
                  <a:cxn ang="0">
                    <a:pos x="143" y="131"/>
                  </a:cxn>
                  <a:cxn ang="0">
                    <a:pos x="137" y="85"/>
                  </a:cxn>
                </a:cxnLst>
                <a:rect l="0" t="0" r="r" b="b"/>
                <a:pathLst>
                  <a:path w="765" h="431">
                    <a:moveTo>
                      <a:pt x="137" y="85"/>
                    </a:moveTo>
                    <a:lnTo>
                      <a:pt x="234" y="91"/>
                    </a:lnTo>
                    <a:lnTo>
                      <a:pt x="251" y="74"/>
                    </a:lnTo>
                    <a:lnTo>
                      <a:pt x="302" y="80"/>
                    </a:lnTo>
                    <a:lnTo>
                      <a:pt x="325" y="108"/>
                    </a:lnTo>
                    <a:lnTo>
                      <a:pt x="365" y="68"/>
                    </a:lnTo>
                    <a:lnTo>
                      <a:pt x="422" y="80"/>
                    </a:lnTo>
                    <a:lnTo>
                      <a:pt x="422" y="51"/>
                    </a:lnTo>
                    <a:lnTo>
                      <a:pt x="382" y="40"/>
                    </a:lnTo>
                    <a:lnTo>
                      <a:pt x="399" y="12"/>
                    </a:lnTo>
                    <a:lnTo>
                      <a:pt x="422" y="17"/>
                    </a:lnTo>
                    <a:lnTo>
                      <a:pt x="451" y="0"/>
                    </a:lnTo>
                    <a:lnTo>
                      <a:pt x="479" y="40"/>
                    </a:lnTo>
                    <a:lnTo>
                      <a:pt x="542" y="34"/>
                    </a:lnTo>
                    <a:lnTo>
                      <a:pt x="559" y="68"/>
                    </a:lnTo>
                    <a:lnTo>
                      <a:pt x="553" y="102"/>
                    </a:lnTo>
                    <a:lnTo>
                      <a:pt x="582" y="119"/>
                    </a:lnTo>
                    <a:lnTo>
                      <a:pt x="582" y="153"/>
                    </a:lnTo>
                    <a:lnTo>
                      <a:pt x="639" y="131"/>
                    </a:lnTo>
                    <a:lnTo>
                      <a:pt x="765" y="199"/>
                    </a:lnTo>
                    <a:lnTo>
                      <a:pt x="759" y="221"/>
                    </a:lnTo>
                    <a:lnTo>
                      <a:pt x="725" y="238"/>
                    </a:lnTo>
                    <a:lnTo>
                      <a:pt x="673" y="307"/>
                    </a:lnTo>
                    <a:lnTo>
                      <a:pt x="645" y="318"/>
                    </a:lnTo>
                    <a:lnTo>
                      <a:pt x="650" y="335"/>
                    </a:lnTo>
                    <a:lnTo>
                      <a:pt x="588" y="341"/>
                    </a:lnTo>
                    <a:lnTo>
                      <a:pt x="559" y="369"/>
                    </a:lnTo>
                    <a:lnTo>
                      <a:pt x="502" y="363"/>
                    </a:lnTo>
                    <a:lnTo>
                      <a:pt x="445" y="426"/>
                    </a:lnTo>
                    <a:lnTo>
                      <a:pt x="422" y="397"/>
                    </a:lnTo>
                    <a:lnTo>
                      <a:pt x="405" y="409"/>
                    </a:lnTo>
                    <a:lnTo>
                      <a:pt x="365" y="392"/>
                    </a:lnTo>
                    <a:lnTo>
                      <a:pt x="319" y="431"/>
                    </a:lnTo>
                    <a:lnTo>
                      <a:pt x="262" y="386"/>
                    </a:lnTo>
                    <a:lnTo>
                      <a:pt x="222" y="369"/>
                    </a:lnTo>
                    <a:lnTo>
                      <a:pt x="143" y="369"/>
                    </a:lnTo>
                    <a:lnTo>
                      <a:pt x="108" y="409"/>
                    </a:lnTo>
                    <a:lnTo>
                      <a:pt x="114" y="358"/>
                    </a:lnTo>
                    <a:lnTo>
                      <a:pt x="86" y="324"/>
                    </a:lnTo>
                    <a:lnTo>
                      <a:pt x="63" y="369"/>
                    </a:lnTo>
                    <a:lnTo>
                      <a:pt x="46" y="341"/>
                    </a:lnTo>
                    <a:lnTo>
                      <a:pt x="23" y="363"/>
                    </a:lnTo>
                    <a:lnTo>
                      <a:pt x="17" y="346"/>
                    </a:lnTo>
                    <a:lnTo>
                      <a:pt x="0" y="346"/>
                    </a:lnTo>
                    <a:lnTo>
                      <a:pt x="0" y="182"/>
                    </a:lnTo>
                    <a:lnTo>
                      <a:pt x="68" y="199"/>
                    </a:lnTo>
                    <a:lnTo>
                      <a:pt x="143" y="131"/>
                    </a:lnTo>
                    <a:lnTo>
                      <a:pt x="137" y="85"/>
                    </a:lnTo>
                    <a:close/>
                  </a:path>
                </a:pathLst>
              </a:custGeom>
              <a:solidFill>
                <a:schemeClr val="accent6">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45" name="Rectangle 102"/>
              <p:cNvSpPr>
                <a:spLocks noChangeArrowheads="1"/>
              </p:cNvSpPr>
              <p:nvPr/>
            </p:nvSpPr>
            <p:spPr bwMode="auto">
              <a:xfrm>
                <a:off x="3858" y="2808"/>
                <a:ext cx="31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Кимрский</a:t>
                </a:r>
                <a:endParaRPr lang="ru-RU" altLang="ru-RU" sz="450" dirty="0">
                  <a:latin typeface="Times New Roman" panose="02020603050405020304" pitchFamily="18" charset="0"/>
                  <a:cs typeface="Times New Roman" panose="02020603050405020304" pitchFamily="18" charset="0"/>
                </a:endParaRPr>
              </a:p>
            </p:txBody>
          </p:sp>
          <p:sp>
            <p:nvSpPr>
              <p:cNvPr id="10346" name="Rectangle 105"/>
              <p:cNvSpPr>
                <a:spLocks noChangeArrowheads="1"/>
              </p:cNvSpPr>
              <p:nvPr/>
            </p:nvSpPr>
            <p:spPr bwMode="auto">
              <a:xfrm>
                <a:off x="3900" y="2182"/>
                <a:ext cx="46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Кесовогорский</a:t>
                </a:r>
                <a:endParaRPr lang="ru-RU" altLang="ru-RU" sz="450" dirty="0">
                  <a:latin typeface="Times New Roman" panose="02020603050405020304" pitchFamily="18" charset="0"/>
                  <a:cs typeface="Times New Roman" panose="02020603050405020304" pitchFamily="18" charset="0"/>
                </a:endParaRPr>
              </a:p>
            </p:txBody>
          </p:sp>
          <p:sp>
            <p:nvSpPr>
              <p:cNvPr id="10347" name="Rectangle 108"/>
              <p:cNvSpPr>
                <a:spLocks noChangeArrowheads="1"/>
              </p:cNvSpPr>
              <p:nvPr/>
            </p:nvSpPr>
            <p:spPr bwMode="auto">
              <a:xfrm>
                <a:off x="3911" y="2537"/>
                <a:ext cx="503"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50000"/>
                  </a:lnSpc>
                  <a:defRPr/>
                </a:pPr>
                <a:r>
                  <a:rPr lang="ru-RU" altLang="ru-RU" sz="750" dirty="0" err="1">
                    <a:latin typeface="Times New Roman" panose="02020603050405020304" pitchFamily="18" charset="0"/>
                    <a:cs typeface="Times New Roman" panose="02020603050405020304" pitchFamily="18" charset="0"/>
                  </a:rPr>
                  <a:t>Кашинский</a:t>
                </a:r>
                <a:endParaRPr lang="ru-RU" altLang="ru-RU" sz="450" dirty="0">
                  <a:latin typeface="Times New Roman" panose="02020603050405020304" pitchFamily="18" charset="0"/>
                  <a:cs typeface="Times New Roman" panose="02020603050405020304" pitchFamily="18" charset="0"/>
                </a:endParaRPr>
              </a:p>
            </p:txBody>
          </p:sp>
          <p:sp>
            <p:nvSpPr>
              <p:cNvPr id="10348" name="Rectangle 111"/>
              <p:cNvSpPr>
                <a:spLocks noChangeArrowheads="1"/>
              </p:cNvSpPr>
              <p:nvPr/>
            </p:nvSpPr>
            <p:spPr bwMode="auto">
              <a:xfrm>
                <a:off x="4320" y="2682"/>
                <a:ext cx="40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Калязинский</a:t>
                </a:r>
                <a:endParaRPr lang="ru-RU" altLang="ru-RU" sz="450">
                  <a:latin typeface="Times New Roman" panose="02020603050405020304" pitchFamily="18" charset="0"/>
                  <a:cs typeface="Times New Roman" panose="02020603050405020304" pitchFamily="18" charset="0"/>
                </a:endParaRPr>
              </a:p>
            </p:txBody>
          </p:sp>
          <p:sp>
            <p:nvSpPr>
              <p:cNvPr id="10349" name="Rectangle 114"/>
              <p:cNvSpPr>
                <a:spLocks noChangeArrowheads="1"/>
              </p:cNvSpPr>
              <p:nvPr/>
            </p:nvSpPr>
            <p:spPr bwMode="auto">
              <a:xfrm>
                <a:off x="3862" y="2031"/>
                <a:ext cx="3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Сонковский</a:t>
                </a:r>
                <a:endParaRPr lang="ru-RU" altLang="ru-RU" sz="450" dirty="0">
                  <a:latin typeface="Times New Roman" panose="02020603050405020304" pitchFamily="18" charset="0"/>
                  <a:cs typeface="Times New Roman" panose="02020603050405020304" pitchFamily="18" charset="0"/>
                </a:endParaRPr>
              </a:p>
            </p:txBody>
          </p:sp>
          <p:sp>
            <p:nvSpPr>
              <p:cNvPr id="10350" name="Rectangle 117"/>
              <p:cNvSpPr>
                <a:spLocks noChangeArrowheads="1"/>
              </p:cNvSpPr>
              <p:nvPr/>
            </p:nvSpPr>
            <p:spPr bwMode="auto">
              <a:xfrm>
                <a:off x="3882" y="1711"/>
                <a:ext cx="52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Краснохолмский</a:t>
                </a:r>
                <a:endParaRPr lang="ru-RU" altLang="ru-RU" sz="450" dirty="0">
                  <a:latin typeface="Times New Roman" panose="02020603050405020304" pitchFamily="18" charset="0"/>
                  <a:cs typeface="Times New Roman" panose="02020603050405020304" pitchFamily="18" charset="0"/>
                </a:endParaRPr>
              </a:p>
            </p:txBody>
          </p:sp>
          <p:sp>
            <p:nvSpPr>
              <p:cNvPr id="10351" name="Rectangle 120"/>
              <p:cNvSpPr>
                <a:spLocks noChangeArrowheads="1"/>
              </p:cNvSpPr>
              <p:nvPr/>
            </p:nvSpPr>
            <p:spPr bwMode="auto">
              <a:xfrm>
                <a:off x="3361" y="1375"/>
                <a:ext cx="36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Сандовский</a:t>
                </a:r>
                <a:endParaRPr lang="ru-RU" altLang="ru-RU" sz="450">
                  <a:latin typeface="Times New Roman" panose="02020603050405020304" pitchFamily="18" charset="0"/>
                  <a:cs typeface="Times New Roman" panose="02020603050405020304" pitchFamily="18" charset="0"/>
                </a:endParaRPr>
              </a:p>
            </p:txBody>
          </p:sp>
          <p:sp>
            <p:nvSpPr>
              <p:cNvPr id="10352" name="Rectangle 123"/>
              <p:cNvSpPr>
                <a:spLocks noChangeArrowheads="1"/>
              </p:cNvSpPr>
              <p:nvPr/>
            </p:nvSpPr>
            <p:spPr bwMode="auto">
              <a:xfrm>
                <a:off x="3776" y="1290"/>
                <a:ext cx="42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Весьегонский</a:t>
                </a:r>
                <a:endParaRPr lang="ru-RU" altLang="ru-RU" sz="450" dirty="0">
                  <a:latin typeface="Times New Roman" panose="02020603050405020304" pitchFamily="18" charset="0"/>
                  <a:cs typeface="Times New Roman" panose="02020603050405020304" pitchFamily="18" charset="0"/>
                </a:endParaRPr>
              </a:p>
            </p:txBody>
          </p:sp>
          <p:sp>
            <p:nvSpPr>
              <p:cNvPr id="293" name="Rectangle 126"/>
              <p:cNvSpPr>
                <a:spLocks noChangeArrowheads="1"/>
              </p:cNvSpPr>
              <p:nvPr/>
            </p:nvSpPr>
            <p:spPr bwMode="auto">
              <a:xfrm>
                <a:off x="3524" y="2140"/>
                <a:ext cx="306" cy="92"/>
              </a:xfrm>
              <a:prstGeom prst="rect">
                <a:avLst/>
              </a:prstGeom>
              <a:noFill/>
              <a:ln w="9525">
                <a:noFill/>
                <a:miter lim="800000"/>
                <a:headEnd/>
                <a:tailEnd/>
              </a:ln>
            </p:spPr>
            <p:txBody>
              <a:bodyPr wrap="none" lIns="0" tIns="0" rIns="0" bIns="0">
                <a:spAutoFit/>
              </a:bodyPr>
              <a:lstStyle/>
              <a:p>
                <a:pPr>
                  <a:defRPr/>
                </a:pPr>
                <a:r>
                  <a:rPr lang="ru-RU" sz="750" dirty="0" err="1">
                    <a:latin typeface="Times New Roman" pitchFamily="18" charset="0"/>
                    <a:cs typeface="Times New Roman" pitchFamily="18" charset="0"/>
                  </a:rPr>
                  <a:t>Бежецкий</a:t>
                </a:r>
                <a:endParaRPr lang="ru-RU" sz="788" dirty="0">
                  <a:latin typeface="Times New Roman" pitchFamily="18" charset="0"/>
                  <a:cs typeface="Times New Roman" pitchFamily="18" charset="0"/>
                </a:endParaRPr>
              </a:p>
            </p:txBody>
          </p:sp>
          <p:sp>
            <p:nvSpPr>
              <p:cNvPr id="10354" name="Rectangle 129"/>
              <p:cNvSpPr>
                <a:spLocks noChangeArrowheads="1"/>
              </p:cNvSpPr>
              <p:nvPr/>
            </p:nvSpPr>
            <p:spPr bwMode="auto">
              <a:xfrm>
                <a:off x="3501" y="1581"/>
                <a:ext cx="4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Молоковский</a:t>
                </a:r>
                <a:endParaRPr lang="ru-RU" altLang="ru-RU" sz="450" dirty="0">
                  <a:latin typeface="Times New Roman" panose="02020603050405020304" pitchFamily="18" charset="0"/>
                  <a:cs typeface="Times New Roman" panose="02020603050405020304" pitchFamily="18" charset="0"/>
                </a:endParaRPr>
              </a:p>
            </p:txBody>
          </p:sp>
          <p:sp>
            <p:nvSpPr>
              <p:cNvPr id="10355" name="Rectangle 132"/>
              <p:cNvSpPr>
                <a:spLocks noChangeArrowheads="1"/>
              </p:cNvSpPr>
              <p:nvPr/>
            </p:nvSpPr>
            <p:spPr bwMode="auto">
              <a:xfrm>
                <a:off x="2977" y="1526"/>
                <a:ext cx="22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Лесной</a:t>
                </a:r>
                <a:endParaRPr lang="ru-RU" altLang="ru-RU" sz="450" dirty="0">
                  <a:latin typeface="Times New Roman" panose="02020603050405020304" pitchFamily="18" charset="0"/>
                  <a:cs typeface="Times New Roman" panose="02020603050405020304" pitchFamily="18" charset="0"/>
                </a:endParaRPr>
              </a:p>
            </p:txBody>
          </p:sp>
          <p:sp>
            <p:nvSpPr>
              <p:cNvPr id="10356" name="Rectangle 135"/>
              <p:cNvSpPr>
                <a:spLocks noChangeArrowheads="1"/>
              </p:cNvSpPr>
              <p:nvPr/>
            </p:nvSpPr>
            <p:spPr bwMode="auto">
              <a:xfrm>
                <a:off x="2817" y="2323"/>
                <a:ext cx="37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Спировский</a:t>
                </a:r>
                <a:endParaRPr lang="ru-RU" altLang="ru-RU" sz="450" dirty="0">
                  <a:latin typeface="Times New Roman" panose="02020603050405020304" pitchFamily="18" charset="0"/>
                  <a:cs typeface="Times New Roman" panose="02020603050405020304" pitchFamily="18" charset="0"/>
                </a:endParaRPr>
              </a:p>
            </p:txBody>
          </p:sp>
          <p:sp>
            <p:nvSpPr>
              <p:cNvPr id="10357" name="Rectangle 138"/>
              <p:cNvSpPr>
                <a:spLocks noChangeArrowheads="1"/>
              </p:cNvSpPr>
              <p:nvPr/>
            </p:nvSpPr>
            <p:spPr bwMode="auto">
              <a:xfrm>
                <a:off x="3050" y="2016"/>
                <a:ext cx="52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Максатихинский</a:t>
                </a:r>
                <a:endParaRPr lang="ru-RU" altLang="ru-RU" sz="450" dirty="0">
                  <a:latin typeface="Times New Roman" panose="02020603050405020304" pitchFamily="18" charset="0"/>
                  <a:cs typeface="Times New Roman" panose="02020603050405020304" pitchFamily="18" charset="0"/>
                </a:endParaRPr>
              </a:p>
            </p:txBody>
          </p:sp>
          <p:sp>
            <p:nvSpPr>
              <p:cNvPr id="10358" name="Rectangle 141"/>
              <p:cNvSpPr>
                <a:spLocks noChangeArrowheads="1"/>
              </p:cNvSpPr>
              <p:nvPr/>
            </p:nvSpPr>
            <p:spPr bwMode="auto">
              <a:xfrm>
                <a:off x="3317" y="2529"/>
                <a:ext cx="45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Рамешковский</a:t>
                </a:r>
                <a:endParaRPr lang="ru-RU" altLang="ru-RU" sz="450">
                  <a:latin typeface="Times New Roman" panose="02020603050405020304" pitchFamily="18" charset="0"/>
                  <a:cs typeface="Times New Roman" panose="02020603050405020304" pitchFamily="18" charset="0"/>
                </a:endParaRPr>
              </a:p>
            </p:txBody>
          </p:sp>
          <p:sp>
            <p:nvSpPr>
              <p:cNvPr id="10359" name="Rectangle 144"/>
              <p:cNvSpPr>
                <a:spLocks noChangeArrowheads="1"/>
              </p:cNvSpPr>
              <p:nvPr/>
            </p:nvSpPr>
            <p:spPr bwMode="auto">
              <a:xfrm>
                <a:off x="3468" y="3105"/>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Конаковский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0" name="Rectangle 147"/>
              <p:cNvSpPr>
                <a:spLocks noChangeArrowheads="1"/>
              </p:cNvSpPr>
              <p:nvPr/>
            </p:nvSpPr>
            <p:spPr bwMode="auto">
              <a:xfrm>
                <a:off x="2972" y="2873"/>
                <a:ext cx="73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Тверская агломерация</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1" name="Rectangle 150"/>
              <p:cNvSpPr>
                <a:spLocks noChangeArrowheads="1"/>
              </p:cNvSpPr>
              <p:nvPr/>
            </p:nvSpPr>
            <p:spPr bwMode="auto">
              <a:xfrm>
                <a:off x="2588" y="3240"/>
                <a:ext cx="37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Старицкий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2" name="Rectangle 153"/>
              <p:cNvSpPr>
                <a:spLocks noChangeArrowheads="1"/>
              </p:cNvSpPr>
              <p:nvPr/>
            </p:nvSpPr>
            <p:spPr bwMode="auto">
              <a:xfrm>
                <a:off x="2509" y="2884"/>
                <a:ext cx="4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Торжокский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3" name="Rectangle 156"/>
              <p:cNvSpPr>
                <a:spLocks noChangeArrowheads="1"/>
              </p:cNvSpPr>
              <p:nvPr/>
            </p:nvSpPr>
            <p:spPr bwMode="auto">
              <a:xfrm>
                <a:off x="2935" y="2655"/>
                <a:ext cx="50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Лихославльский</a:t>
                </a:r>
                <a:endParaRPr lang="ru-RU" altLang="ru-RU" sz="450" dirty="0">
                  <a:latin typeface="Times New Roman" panose="02020603050405020304" pitchFamily="18" charset="0"/>
                  <a:cs typeface="Times New Roman" panose="02020603050405020304" pitchFamily="18" charset="0"/>
                </a:endParaRPr>
              </a:p>
            </p:txBody>
          </p:sp>
          <p:sp>
            <p:nvSpPr>
              <p:cNvPr id="10364" name="Rectangle 159"/>
              <p:cNvSpPr>
                <a:spLocks noChangeArrowheads="1"/>
              </p:cNvSpPr>
              <p:nvPr/>
            </p:nvSpPr>
            <p:spPr bwMode="auto">
              <a:xfrm>
                <a:off x="2131" y="3367"/>
                <a:ext cx="29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Ржевский</a:t>
                </a:r>
                <a:endParaRPr lang="ru-RU" altLang="ru-RU" sz="450" dirty="0">
                  <a:latin typeface="Times New Roman" panose="02020603050405020304" pitchFamily="18" charset="0"/>
                  <a:cs typeface="Times New Roman" panose="02020603050405020304" pitchFamily="18" charset="0"/>
                </a:endParaRPr>
              </a:p>
            </p:txBody>
          </p:sp>
          <p:sp>
            <p:nvSpPr>
              <p:cNvPr id="10366" name="Rectangle 165"/>
              <p:cNvSpPr>
                <a:spLocks noChangeArrowheads="1"/>
              </p:cNvSpPr>
              <p:nvPr/>
            </p:nvSpPr>
            <p:spPr bwMode="auto">
              <a:xfrm>
                <a:off x="2537" y="1821"/>
                <a:ext cx="5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25000"/>
                  </a:lnSpc>
                  <a:defRPr/>
                </a:pPr>
                <a:r>
                  <a:rPr lang="ru-RU" altLang="ru-RU" sz="750" dirty="0">
                    <a:latin typeface="Times New Roman" panose="02020603050405020304" pitchFamily="18" charset="0"/>
                    <a:cs typeface="Times New Roman" panose="02020603050405020304" pitchFamily="18" charset="0"/>
                  </a:rPr>
                  <a:t>Удомельский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городской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округ</a:t>
                </a:r>
                <a:endParaRPr lang="ru-RU" altLang="ru-RU" sz="450" dirty="0">
                  <a:latin typeface="Times New Roman" panose="02020603050405020304" pitchFamily="18" charset="0"/>
                  <a:cs typeface="Times New Roman" panose="02020603050405020304" pitchFamily="18" charset="0"/>
                </a:endParaRPr>
              </a:p>
            </p:txBody>
          </p:sp>
          <p:sp>
            <p:nvSpPr>
              <p:cNvPr id="10367" name="Rectangle 168"/>
              <p:cNvSpPr>
                <a:spLocks noChangeArrowheads="1"/>
              </p:cNvSpPr>
              <p:nvPr/>
            </p:nvSpPr>
            <p:spPr bwMode="auto">
              <a:xfrm>
                <a:off x="2019" y="1842"/>
                <a:ext cx="4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Бологовский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8" name="Rectangle 171"/>
              <p:cNvSpPr>
                <a:spLocks noChangeArrowheads="1"/>
              </p:cNvSpPr>
              <p:nvPr/>
            </p:nvSpPr>
            <p:spPr bwMode="auto">
              <a:xfrm>
                <a:off x="1839" y="2182"/>
                <a:ext cx="3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Фировский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9" name="Rectangle 174"/>
              <p:cNvSpPr>
                <a:spLocks noChangeArrowheads="1"/>
              </p:cNvSpPr>
              <p:nvPr/>
            </p:nvSpPr>
            <p:spPr bwMode="auto">
              <a:xfrm>
                <a:off x="2093" y="2732"/>
                <a:ext cx="46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Кувшиновский</a:t>
                </a:r>
                <a:endParaRPr lang="ru-RU" altLang="ru-RU" sz="450">
                  <a:latin typeface="Times New Roman" panose="02020603050405020304" pitchFamily="18" charset="0"/>
                  <a:cs typeface="Times New Roman" panose="02020603050405020304" pitchFamily="18" charset="0"/>
                </a:endParaRPr>
              </a:p>
            </p:txBody>
          </p:sp>
          <p:sp>
            <p:nvSpPr>
              <p:cNvPr id="10370" name="Rectangle 177"/>
              <p:cNvSpPr>
                <a:spLocks noChangeArrowheads="1"/>
              </p:cNvSpPr>
              <p:nvPr/>
            </p:nvSpPr>
            <p:spPr bwMode="auto">
              <a:xfrm>
                <a:off x="1691" y="3039"/>
                <a:ext cx="4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Селижаровский</a:t>
                </a:r>
                <a:endParaRPr lang="ru-RU" altLang="ru-RU" sz="450">
                  <a:latin typeface="Times New Roman" panose="02020603050405020304" pitchFamily="18" charset="0"/>
                  <a:cs typeface="Times New Roman" panose="02020603050405020304" pitchFamily="18" charset="0"/>
                </a:endParaRPr>
              </a:p>
            </p:txBody>
          </p:sp>
          <p:sp>
            <p:nvSpPr>
              <p:cNvPr id="10371" name="Rectangle 180"/>
              <p:cNvSpPr>
                <a:spLocks noChangeArrowheads="1"/>
              </p:cNvSpPr>
              <p:nvPr/>
            </p:nvSpPr>
            <p:spPr bwMode="auto">
              <a:xfrm>
                <a:off x="1503" y="2636"/>
                <a:ext cx="57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25000"/>
                  </a:lnSpc>
                  <a:defRPr/>
                </a:pPr>
                <a:r>
                  <a:rPr lang="ru-RU" altLang="ru-RU" sz="750" dirty="0">
                    <a:latin typeface="Times New Roman" panose="02020603050405020304" pitchFamily="18" charset="0"/>
                    <a:cs typeface="Times New Roman" panose="02020603050405020304" pitchFamily="18" charset="0"/>
                  </a:rPr>
                  <a:t>Осташковский</a:t>
                </a:r>
                <a:r>
                  <a:rPr lang="ru-RU" altLang="ru-RU" dirty="0">
                    <a:latin typeface="Times New Roman" panose="02020603050405020304" pitchFamily="18" charset="0"/>
                    <a:cs typeface="Times New Roman" panose="02020603050405020304" pitchFamily="18" charset="0"/>
                  </a:rPr>
                  <a:t> </a:t>
                </a:r>
              </a:p>
              <a:p>
                <a:pPr>
                  <a:defRPr/>
                </a:pPr>
                <a:endParaRPr lang="ru-RU" altLang="ru-RU" sz="450" dirty="0">
                  <a:latin typeface="Times New Roman" panose="02020603050405020304" pitchFamily="18" charset="0"/>
                  <a:cs typeface="Times New Roman" panose="02020603050405020304" pitchFamily="18" charset="0"/>
                </a:endParaRPr>
              </a:p>
            </p:txBody>
          </p:sp>
          <p:sp>
            <p:nvSpPr>
              <p:cNvPr id="10372" name="Rectangle 183"/>
              <p:cNvSpPr>
                <a:spLocks noChangeArrowheads="1"/>
              </p:cNvSpPr>
              <p:nvPr/>
            </p:nvSpPr>
            <p:spPr bwMode="auto">
              <a:xfrm>
                <a:off x="1188" y="2691"/>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Пеновский</a:t>
                </a:r>
                <a:r>
                  <a:rPr lang="ru-RU" altLang="ru-RU" dirty="0">
                    <a:latin typeface="Times New Roman" panose="02020603050405020304" pitchFamily="18" charset="0"/>
                    <a:cs typeface="Times New Roman" panose="02020603050405020304" pitchFamily="18" charset="0"/>
                  </a:rPr>
                  <a:t> </a:t>
                </a:r>
              </a:p>
              <a:p>
                <a:pPr>
                  <a:defRPr/>
                </a:pPr>
                <a:endParaRPr lang="ru-RU" altLang="ru-RU" sz="450" dirty="0">
                  <a:latin typeface="Times New Roman" panose="02020603050405020304" pitchFamily="18" charset="0"/>
                  <a:cs typeface="Times New Roman" panose="02020603050405020304" pitchFamily="18" charset="0"/>
                </a:endParaRPr>
              </a:p>
            </p:txBody>
          </p:sp>
          <p:sp>
            <p:nvSpPr>
              <p:cNvPr id="10373" name="Rectangle 186"/>
              <p:cNvSpPr>
                <a:spLocks noChangeArrowheads="1"/>
              </p:cNvSpPr>
              <p:nvPr/>
            </p:nvSpPr>
            <p:spPr bwMode="auto">
              <a:xfrm>
                <a:off x="949" y="3023"/>
                <a:ext cx="5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Андреапольский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356" name="Rectangle 189"/>
              <p:cNvSpPr>
                <a:spLocks noChangeArrowheads="1"/>
              </p:cNvSpPr>
              <p:nvPr/>
            </p:nvSpPr>
            <p:spPr bwMode="auto">
              <a:xfrm>
                <a:off x="542" y="3277"/>
                <a:ext cx="373" cy="94"/>
              </a:xfrm>
              <a:prstGeom prst="rect">
                <a:avLst/>
              </a:prstGeom>
              <a:noFill/>
              <a:ln w="9525">
                <a:noFill/>
                <a:miter lim="800000"/>
                <a:headEnd/>
                <a:tailEnd/>
              </a:ln>
            </p:spPr>
            <p:txBody>
              <a:bodyPr wrap="none" lIns="0" tIns="0" rIns="0" bIns="0">
                <a:spAutoFit/>
              </a:bodyPr>
              <a:lstStyle/>
              <a:p>
                <a:pPr>
                  <a:defRPr/>
                </a:pPr>
                <a:r>
                  <a:rPr lang="ru-RU" sz="750" dirty="0" err="1">
                    <a:latin typeface="Times New Roman" pitchFamily="18" charset="0"/>
                    <a:cs typeface="Times New Roman" pitchFamily="18" charset="0"/>
                  </a:rPr>
                  <a:t>Торопецкий</a:t>
                </a:r>
                <a:endParaRPr lang="ru-RU" sz="788" dirty="0">
                  <a:latin typeface="Times New Roman" pitchFamily="18" charset="0"/>
                  <a:cs typeface="Times New Roman" pitchFamily="18" charset="0"/>
                </a:endParaRPr>
              </a:p>
            </p:txBody>
          </p:sp>
          <p:sp>
            <p:nvSpPr>
              <p:cNvPr id="10375" name="Rectangle 192"/>
              <p:cNvSpPr>
                <a:spLocks noChangeArrowheads="1"/>
              </p:cNvSpPr>
              <p:nvPr/>
            </p:nvSpPr>
            <p:spPr bwMode="auto">
              <a:xfrm>
                <a:off x="2527" y="3698"/>
                <a:ext cx="36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Зубцовский</a:t>
                </a:r>
                <a:endParaRPr lang="ru-RU" altLang="ru-RU" sz="450" dirty="0">
                  <a:latin typeface="Times New Roman" panose="02020603050405020304" pitchFamily="18" charset="0"/>
                  <a:cs typeface="Times New Roman" panose="02020603050405020304" pitchFamily="18" charset="0"/>
                </a:endParaRPr>
              </a:p>
            </p:txBody>
          </p:sp>
          <p:sp>
            <p:nvSpPr>
              <p:cNvPr id="10376" name="Rectangle 195"/>
              <p:cNvSpPr>
                <a:spLocks noChangeArrowheads="1"/>
              </p:cNvSpPr>
              <p:nvPr/>
            </p:nvSpPr>
            <p:spPr bwMode="auto">
              <a:xfrm>
                <a:off x="1717" y="3540"/>
                <a:ext cx="42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Оленинский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77" name="Rectangle 198"/>
              <p:cNvSpPr>
                <a:spLocks noChangeArrowheads="1"/>
              </p:cNvSpPr>
              <p:nvPr/>
            </p:nvSpPr>
            <p:spPr bwMode="auto">
              <a:xfrm>
                <a:off x="1247" y="3487"/>
                <a:ext cx="510"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30000"/>
                  </a:lnSpc>
                  <a:defRPr/>
                </a:pPr>
                <a:endParaRPr lang="ru-RU" altLang="ru-RU" sz="450" dirty="0">
                  <a:latin typeface="Times New Roman" panose="02020603050405020304" pitchFamily="18" charset="0"/>
                  <a:cs typeface="Times New Roman" panose="02020603050405020304" pitchFamily="18" charset="0"/>
                </a:endParaRPr>
              </a:p>
            </p:txBody>
          </p:sp>
          <p:sp>
            <p:nvSpPr>
              <p:cNvPr id="10378" name="Rectangle 201"/>
              <p:cNvSpPr>
                <a:spLocks noChangeArrowheads="1"/>
              </p:cNvSpPr>
              <p:nvPr/>
            </p:nvSpPr>
            <p:spPr bwMode="auto">
              <a:xfrm>
                <a:off x="612" y="3556"/>
                <a:ext cx="5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Западнодвинский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79" name="Rectangle 204"/>
              <p:cNvSpPr>
                <a:spLocks noChangeArrowheads="1"/>
              </p:cNvSpPr>
              <p:nvPr/>
            </p:nvSpPr>
            <p:spPr bwMode="auto">
              <a:xfrm>
                <a:off x="985" y="3921"/>
                <a:ext cx="38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Жарковский</a:t>
                </a:r>
                <a:endParaRPr lang="ru-RU" altLang="ru-RU" sz="450" dirty="0">
                  <a:latin typeface="Times New Roman" panose="02020603050405020304" pitchFamily="18" charset="0"/>
                  <a:cs typeface="Times New Roman" panose="02020603050405020304" pitchFamily="18" charset="0"/>
                </a:endParaRPr>
              </a:p>
            </p:txBody>
          </p:sp>
          <p:sp>
            <p:nvSpPr>
              <p:cNvPr id="10365" name="Rectangle 162"/>
              <p:cNvSpPr>
                <a:spLocks noChangeArrowheads="1"/>
              </p:cNvSpPr>
              <p:nvPr/>
            </p:nvSpPr>
            <p:spPr bwMode="auto">
              <a:xfrm>
                <a:off x="2387" y="2153"/>
                <a:ext cx="51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Вышневолоцкий</a:t>
                </a:r>
                <a:endParaRPr lang="ru-RU" altLang="ru-RU" sz="450" dirty="0">
                  <a:latin typeface="Times New Roman" panose="02020603050405020304" pitchFamily="18" charset="0"/>
                  <a:cs typeface="Times New Roman" panose="02020603050405020304" pitchFamily="18" charset="0"/>
                </a:endParaRPr>
              </a:p>
            </p:txBody>
          </p:sp>
        </p:grpSp>
        <p:sp>
          <p:nvSpPr>
            <p:cNvPr id="10265" name="Rectangle 208"/>
            <p:cNvSpPr>
              <a:spLocks noChangeArrowheads="1"/>
            </p:cNvSpPr>
            <p:nvPr/>
          </p:nvSpPr>
          <p:spPr bwMode="auto">
            <a:xfrm>
              <a:off x="1469" y="3998"/>
              <a:ext cx="2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Бельский</a:t>
              </a:r>
              <a:endParaRPr lang="ru-RU" altLang="ru-RU" sz="450" dirty="0">
                <a:latin typeface="Times New Roman" panose="02020603050405020304" pitchFamily="18" charset="0"/>
                <a:cs typeface="Times New Roman" panose="02020603050405020304" pitchFamily="18" charset="0"/>
              </a:endParaRPr>
            </a:p>
          </p:txBody>
        </p:sp>
        <p:sp>
          <p:nvSpPr>
            <p:cNvPr id="2" name="Rectangle 298"/>
            <p:cNvSpPr>
              <a:spLocks noChangeArrowheads="1"/>
            </p:cNvSpPr>
            <p:nvPr/>
          </p:nvSpPr>
          <p:spPr bwMode="auto">
            <a:xfrm>
              <a:off x="1191" y="3197"/>
              <a:ext cx="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endParaRPr lang="ru-RU" altLang="ru-RU" sz="450">
                <a:latin typeface="Times New Roman" panose="02020603050405020304" pitchFamily="18" charset="0"/>
                <a:cs typeface="Times New Roman" panose="02020603050405020304" pitchFamily="18" charset="0"/>
              </a:endParaRPr>
            </a:p>
          </p:txBody>
        </p:sp>
      </p:grpSp>
      <p:sp>
        <p:nvSpPr>
          <p:cNvPr id="10245" name="Rectangle 211"/>
          <p:cNvSpPr>
            <a:spLocks noChangeArrowheads="1"/>
          </p:cNvSpPr>
          <p:nvPr/>
        </p:nvSpPr>
        <p:spPr bwMode="auto">
          <a:xfrm>
            <a:off x="4789387" y="1693160"/>
            <a:ext cx="4254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ЗАТО</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Озерный</a:t>
            </a:r>
            <a:endParaRPr lang="ru-RU" altLang="ru-RU" sz="450"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3520108" y="2769389"/>
            <a:ext cx="922338"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35000"/>
              </a:lnSpc>
              <a:defRPr/>
            </a:pPr>
            <a:r>
              <a:rPr lang="ru-RU" sz="750" dirty="0">
                <a:solidFill>
                  <a:schemeClr val="tx1"/>
                </a:solidFill>
                <a:latin typeface="Times New Roman" panose="02020603050405020304" pitchFamily="18" charset="0"/>
                <a:cs typeface="Times New Roman" panose="02020603050405020304" pitchFamily="18" charset="0"/>
              </a:rPr>
              <a:t>ЗАТО</a:t>
            </a:r>
            <a:r>
              <a:rPr lang="ru-RU" dirty="0">
                <a:solidFill>
                  <a:schemeClr val="tx1"/>
                </a:solidFill>
                <a:latin typeface="Times New Roman" panose="02020603050405020304" pitchFamily="18" charset="0"/>
                <a:cs typeface="Times New Roman" panose="02020603050405020304" pitchFamily="18" charset="0"/>
              </a:rPr>
              <a:t> </a:t>
            </a:r>
          </a:p>
          <a:p>
            <a:pPr algn="ctr">
              <a:lnSpc>
                <a:spcPct val="35000"/>
              </a:lnSpc>
              <a:defRPr/>
            </a:pPr>
            <a:r>
              <a:rPr lang="ru-RU" sz="750" dirty="0">
                <a:solidFill>
                  <a:schemeClr val="tx1"/>
                </a:solidFill>
                <a:latin typeface="Times New Roman" panose="02020603050405020304" pitchFamily="18" charset="0"/>
                <a:cs typeface="Times New Roman" panose="02020603050405020304" pitchFamily="18" charset="0"/>
              </a:rPr>
              <a:t>Солнечный</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9221" name="TextBox 1"/>
          <p:cNvSpPr txBox="1">
            <a:spLocks noChangeArrowheads="1"/>
          </p:cNvSpPr>
          <p:nvPr/>
        </p:nvSpPr>
        <p:spPr bwMode="auto">
          <a:xfrm>
            <a:off x="809625" y="209550"/>
            <a:ext cx="77184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ru-RU" sz="2000" b="1" dirty="0">
                <a:solidFill>
                  <a:srgbClr val="998308"/>
                </a:solidFill>
                <a:latin typeface="Times New Roman" panose="02020603050405020304" pitchFamily="18" charset="0"/>
                <a:cs typeface="Times New Roman" panose="02020603050405020304" pitchFamily="18" charset="0"/>
              </a:rPr>
              <a:t>ПЛАН ТЕРРИТОРИАЛЬНОГО РАСПРЕДЕЛЕНИЯ </a:t>
            </a:r>
          </a:p>
          <a:p>
            <a:pPr algn="ctr" eaLnBrk="1" hangingPunct="1">
              <a:spcBef>
                <a:spcPct val="0"/>
              </a:spcBef>
              <a:buFontTx/>
              <a:buNone/>
            </a:pPr>
            <a:r>
              <a:rPr lang="ru-RU" altLang="ru-RU" sz="2000" b="1" dirty="0">
                <a:solidFill>
                  <a:srgbClr val="998308"/>
                </a:solidFill>
                <a:latin typeface="Times New Roman" panose="02020603050405020304" pitchFamily="18" charset="0"/>
                <a:cs typeface="Times New Roman" panose="02020603050405020304" pitchFamily="18" charset="0"/>
              </a:rPr>
              <a:t>СЛУЖБЫ СКОРОЙ ПОМОЩИ ТВЕРСКОЙ ОБЛАСТИ</a:t>
            </a:r>
          </a:p>
        </p:txBody>
      </p:sp>
      <p:sp>
        <p:nvSpPr>
          <p:cNvPr id="97" name="Rectangle 186"/>
          <p:cNvSpPr>
            <a:spLocks noChangeArrowheads="1"/>
          </p:cNvSpPr>
          <p:nvPr/>
        </p:nvSpPr>
        <p:spPr bwMode="auto">
          <a:xfrm>
            <a:off x="3519045" y="3956088"/>
            <a:ext cx="604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Нелидовский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grpSp>
        <p:nvGrpSpPr>
          <p:cNvPr id="98" name="Group 418"/>
          <p:cNvGrpSpPr>
            <a:grpSpLocks/>
          </p:cNvGrpSpPr>
          <p:nvPr/>
        </p:nvGrpSpPr>
        <p:grpSpPr bwMode="auto">
          <a:xfrm>
            <a:off x="3721968" y="4239268"/>
            <a:ext cx="220642" cy="274192"/>
            <a:chOff x="3527" y="1270"/>
            <a:chExt cx="381" cy="396"/>
          </a:xfrm>
          <a:solidFill>
            <a:srgbClr val="FF0000"/>
          </a:solidFill>
        </p:grpSpPr>
        <p:sp>
          <p:nvSpPr>
            <p:cNvPr id="99"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00"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01"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02"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03"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04"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05"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06"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07" name="Group 418"/>
          <p:cNvGrpSpPr>
            <a:grpSpLocks/>
          </p:cNvGrpSpPr>
          <p:nvPr/>
        </p:nvGrpSpPr>
        <p:grpSpPr bwMode="auto">
          <a:xfrm>
            <a:off x="6918809" y="3048386"/>
            <a:ext cx="220642" cy="274192"/>
            <a:chOff x="3527" y="1270"/>
            <a:chExt cx="381" cy="396"/>
          </a:xfrm>
          <a:solidFill>
            <a:srgbClr val="FF0000"/>
          </a:solidFill>
        </p:grpSpPr>
        <p:sp>
          <p:nvSpPr>
            <p:cNvPr id="108"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09"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10"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11"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12"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13"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14"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15"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16" name="Group 418"/>
          <p:cNvGrpSpPr>
            <a:grpSpLocks/>
          </p:cNvGrpSpPr>
          <p:nvPr/>
        </p:nvGrpSpPr>
        <p:grpSpPr bwMode="auto">
          <a:xfrm>
            <a:off x="6944290" y="1099972"/>
            <a:ext cx="220642" cy="274192"/>
            <a:chOff x="3527" y="1270"/>
            <a:chExt cx="381" cy="396"/>
          </a:xfrm>
          <a:solidFill>
            <a:srgbClr val="FF0000"/>
          </a:solidFill>
        </p:grpSpPr>
        <p:sp>
          <p:nvSpPr>
            <p:cNvPr id="117"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18"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19"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0"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1"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2"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3"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4"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25" name="Group 418"/>
          <p:cNvGrpSpPr>
            <a:grpSpLocks/>
          </p:cNvGrpSpPr>
          <p:nvPr/>
        </p:nvGrpSpPr>
        <p:grpSpPr bwMode="auto">
          <a:xfrm>
            <a:off x="4042164" y="3076787"/>
            <a:ext cx="220642" cy="274192"/>
            <a:chOff x="3527" y="1270"/>
            <a:chExt cx="381" cy="396"/>
          </a:xfrm>
          <a:solidFill>
            <a:srgbClr val="FF0000"/>
          </a:solidFill>
        </p:grpSpPr>
        <p:sp>
          <p:nvSpPr>
            <p:cNvPr id="126"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27"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28"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29"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0"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1"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2"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3"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34" name="Group 418"/>
          <p:cNvGrpSpPr>
            <a:grpSpLocks/>
          </p:cNvGrpSpPr>
          <p:nvPr/>
        </p:nvGrpSpPr>
        <p:grpSpPr bwMode="auto">
          <a:xfrm>
            <a:off x="6663573" y="2145004"/>
            <a:ext cx="220642" cy="274192"/>
            <a:chOff x="3527" y="1270"/>
            <a:chExt cx="381" cy="396"/>
          </a:xfrm>
          <a:solidFill>
            <a:srgbClr val="FF0000"/>
          </a:solidFill>
        </p:grpSpPr>
        <p:sp>
          <p:nvSpPr>
            <p:cNvPr id="135"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36"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37"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8"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39"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0"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1"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2"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43" name="Group 418"/>
          <p:cNvGrpSpPr>
            <a:grpSpLocks/>
          </p:cNvGrpSpPr>
          <p:nvPr/>
        </p:nvGrpSpPr>
        <p:grpSpPr bwMode="auto">
          <a:xfrm>
            <a:off x="4810794" y="4029462"/>
            <a:ext cx="220642" cy="274192"/>
            <a:chOff x="3527" y="1270"/>
            <a:chExt cx="381" cy="396"/>
          </a:xfrm>
          <a:solidFill>
            <a:srgbClr val="FF0000"/>
          </a:solidFill>
        </p:grpSpPr>
        <p:sp>
          <p:nvSpPr>
            <p:cNvPr id="144"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45"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46"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7"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8"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49"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0"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1"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52" name="Group 418"/>
          <p:cNvGrpSpPr>
            <a:grpSpLocks/>
          </p:cNvGrpSpPr>
          <p:nvPr/>
        </p:nvGrpSpPr>
        <p:grpSpPr bwMode="auto">
          <a:xfrm>
            <a:off x="5047590" y="2568479"/>
            <a:ext cx="220642" cy="274192"/>
            <a:chOff x="3527" y="1270"/>
            <a:chExt cx="381" cy="396"/>
          </a:xfrm>
          <a:solidFill>
            <a:srgbClr val="FF0000"/>
          </a:solidFill>
        </p:grpSpPr>
        <p:sp>
          <p:nvSpPr>
            <p:cNvPr id="153"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54"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55"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6"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7"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8"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59"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0"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61" name="Group 418"/>
          <p:cNvGrpSpPr>
            <a:grpSpLocks/>
          </p:cNvGrpSpPr>
          <p:nvPr/>
        </p:nvGrpSpPr>
        <p:grpSpPr bwMode="auto">
          <a:xfrm>
            <a:off x="5390236" y="3072754"/>
            <a:ext cx="220642" cy="274192"/>
            <a:chOff x="3527" y="1270"/>
            <a:chExt cx="381" cy="396"/>
          </a:xfrm>
          <a:solidFill>
            <a:srgbClr val="FF0000"/>
          </a:solidFill>
        </p:grpSpPr>
        <p:sp>
          <p:nvSpPr>
            <p:cNvPr id="162"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63"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64"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5"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6"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7"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8"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69"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grpSp>
        <p:nvGrpSpPr>
          <p:cNvPr id="170" name="Group 418"/>
          <p:cNvGrpSpPr>
            <a:grpSpLocks/>
          </p:cNvGrpSpPr>
          <p:nvPr/>
        </p:nvGrpSpPr>
        <p:grpSpPr bwMode="auto">
          <a:xfrm>
            <a:off x="6819362" y="3472750"/>
            <a:ext cx="220642" cy="274192"/>
            <a:chOff x="3527" y="1270"/>
            <a:chExt cx="381" cy="396"/>
          </a:xfrm>
          <a:solidFill>
            <a:srgbClr val="FF0000"/>
          </a:solidFill>
        </p:grpSpPr>
        <p:sp>
          <p:nvSpPr>
            <p:cNvPr id="171"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72"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73"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74"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75"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76"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77"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78"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pic>
        <p:nvPicPr>
          <p:cNvPr id="19472"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3390" y="3573151"/>
            <a:ext cx="3095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418"/>
          <p:cNvGrpSpPr>
            <a:grpSpLocks/>
          </p:cNvGrpSpPr>
          <p:nvPr/>
        </p:nvGrpSpPr>
        <p:grpSpPr bwMode="auto">
          <a:xfrm>
            <a:off x="6606395" y="4091364"/>
            <a:ext cx="220642" cy="274192"/>
            <a:chOff x="3527" y="1270"/>
            <a:chExt cx="381" cy="396"/>
          </a:xfrm>
          <a:solidFill>
            <a:srgbClr val="FF0000"/>
          </a:solidFill>
        </p:grpSpPr>
        <p:sp>
          <p:nvSpPr>
            <p:cNvPr id="180" name="Freeform 419"/>
            <p:cNvSpPr>
              <a:spLocks/>
            </p:cNvSpPr>
            <p:nvPr/>
          </p:nvSpPr>
          <p:spPr bwMode="auto">
            <a:xfrm>
              <a:off x="3527" y="1270"/>
              <a:ext cx="381" cy="196"/>
            </a:xfrm>
            <a:custGeom>
              <a:avLst/>
              <a:gdLst/>
              <a:ahLst/>
              <a:cxnLst>
                <a:cxn ang="0">
                  <a:pos x="0" y="6"/>
                </a:cxn>
                <a:cxn ang="0">
                  <a:pos x="300" y="0"/>
                </a:cxn>
                <a:cxn ang="0">
                  <a:pos x="381" y="195"/>
                </a:cxn>
                <a:cxn ang="0">
                  <a:pos x="3" y="192"/>
                </a:cxn>
                <a:cxn ang="0">
                  <a:pos x="0" y="6"/>
                </a:cxn>
              </a:cxnLst>
              <a:rect l="0" t="0" r="r" b="b"/>
              <a:pathLst>
                <a:path w="381" h="195">
                  <a:moveTo>
                    <a:pt x="0" y="6"/>
                  </a:moveTo>
                  <a:lnTo>
                    <a:pt x="300" y="0"/>
                  </a:lnTo>
                  <a:lnTo>
                    <a:pt x="381" y="195"/>
                  </a:lnTo>
                  <a:lnTo>
                    <a:pt x="3" y="192"/>
                  </a:lnTo>
                  <a:lnTo>
                    <a:pt x="0" y="6"/>
                  </a:lnTo>
                  <a:close/>
                </a:path>
              </a:pathLst>
            </a:custGeom>
            <a:grpFill/>
            <a:ln w="9525">
              <a:solidFill>
                <a:srgbClr val="FF0000"/>
              </a:solidFill>
              <a:round/>
              <a:headEnd/>
              <a:tailEnd/>
            </a:ln>
            <a:effectLst/>
          </p:spPr>
          <p:txBody>
            <a:bodyPr/>
            <a:lstStyle/>
            <a:p>
              <a:pPr eaLnBrk="1" fontAlgn="auto" hangingPunct="1">
                <a:spcBef>
                  <a:spcPts val="0"/>
                </a:spcBef>
                <a:spcAft>
                  <a:spcPts val="0"/>
                </a:spcAft>
                <a:defRPr/>
              </a:pPr>
              <a:endParaRPr lang="ru-RU" dirty="0">
                <a:latin typeface="Arial" pitchFamily="34" charset="0"/>
                <a:cs typeface="+mn-cs"/>
              </a:endParaRPr>
            </a:p>
          </p:txBody>
        </p:sp>
        <p:sp>
          <p:nvSpPr>
            <p:cNvPr id="181" name="Rectangle 19"/>
            <p:cNvSpPr>
              <a:spLocks noChangeArrowheads="1"/>
            </p:cNvSpPr>
            <p:nvPr/>
          </p:nvSpPr>
          <p:spPr bwMode="auto">
            <a:xfrm>
              <a:off x="3571" y="1330"/>
              <a:ext cx="90" cy="124"/>
            </a:xfrm>
            <a:prstGeom prst="rect">
              <a:avLst/>
            </a:prstGeom>
            <a:grpFill/>
            <a:ln w="9525">
              <a:noFill/>
              <a:miter lim="800000"/>
              <a:headEnd/>
              <a:tailEnd/>
            </a:ln>
          </p:spPr>
          <p:txBody>
            <a:bodyPr wrap="none" lIns="58592" tIns="29298" rIns="58592" bIns="29298">
              <a:spAutoFit/>
            </a:bodyPr>
            <a:lstStyle/>
            <a:p>
              <a:pPr defTabSz="583102" eaLnBrk="1" fontAlgn="auto" hangingPunct="1">
                <a:spcBef>
                  <a:spcPts val="0"/>
                </a:spcBef>
                <a:spcAft>
                  <a:spcPts val="0"/>
                </a:spcAft>
                <a:defRPr/>
              </a:pPr>
              <a:endParaRPr lang="ru-RU" altLang="ru-RU" sz="600" b="1" dirty="0">
                <a:latin typeface="Times New Roman" charset="0"/>
                <a:cs typeface="Times New Roman" charset="0"/>
              </a:endParaRPr>
            </a:p>
          </p:txBody>
        </p:sp>
        <p:sp>
          <p:nvSpPr>
            <p:cNvPr id="182" name="Line 12"/>
            <p:cNvSpPr>
              <a:spLocks noChangeShapeType="1"/>
            </p:cNvSpPr>
            <p:nvPr/>
          </p:nvSpPr>
          <p:spPr bwMode="auto">
            <a:xfrm>
              <a:off x="3527" y="1318"/>
              <a:ext cx="318"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83" name="Line 13"/>
            <p:cNvSpPr>
              <a:spLocks noChangeShapeType="1"/>
            </p:cNvSpPr>
            <p:nvPr/>
          </p:nvSpPr>
          <p:spPr bwMode="auto">
            <a:xfrm>
              <a:off x="3527" y="1425"/>
              <a:ext cx="361" cy="0"/>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84" name="Line 15"/>
            <p:cNvSpPr>
              <a:spLocks noChangeShapeType="1"/>
            </p:cNvSpPr>
            <p:nvPr/>
          </p:nvSpPr>
          <p:spPr bwMode="auto">
            <a:xfrm>
              <a:off x="3823" y="1271"/>
              <a:ext cx="85" cy="199"/>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85" name="Line 16"/>
            <p:cNvSpPr>
              <a:spLocks noChangeShapeType="1"/>
            </p:cNvSpPr>
            <p:nvPr/>
          </p:nvSpPr>
          <p:spPr bwMode="auto">
            <a:xfrm flipH="1">
              <a:off x="3527" y="1468"/>
              <a:ext cx="381" cy="2"/>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86" name="Line 17"/>
            <p:cNvSpPr>
              <a:spLocks noChangeShapeType="1"/>
            </p:cNvSpPr>
            <p:nvPr/>
          </p:nvSpPr>
          <p:spPr bwMode="auto">
            <a:xfrm>
              <a:off x="3527" y="1271"/>
              <a:ext cx="0" cy="395"/>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sp>
          <p:nvSpPr>
            <p:cNvPr id="187" name="Line 18"/>
            <p:cNvSpPr>
              <a:spLocks noChangeShapeType="1"/>
            </p:cNvSpPr>
            <p:nvPr/>
          </p:nvSpPr>
          <p:spPr bwMode="auto">
            <a:xfrm>
              <a:off x="3527" y="1271"/>
              <a:ext cx="296" cy="1"/>
            </a:xfrm>
            <a:prstGeom prst="line">
              <a:avLst/>
            </a:prstGeom>
            <a:grpFill/>
            <a:ln w="12700">
              <a:solidFill>
                <a:srgbClr val="FF0000"/>
              </a:solidFill>
              <a:round/>
              <a:headEnd type="none" w="sm" len="sm"/>
              <a:tailEnd type="none" w="sm" len="sm"/>
            </a:ln>
          </p:spPr>
          <p:txBody>
            <a:bodyPr wrap="none" lIns="86402" tIns="43201" rIns="86402" bIns="43201">
              <a:spAutoFit/>
            </a:bodyPr>
            <a:lstStyle/>
            <a:p>
              <a:pPr eaLnBrk="1" fontAlgn="auto" hangingPunct="1">
                <a:spcBef>
                  <a:spcPts val="0"/>
                </a:spcBef>
                <a:spcAft>
                  <a:spcPts val="0"/>
                </a:spcAft>
                <a:defRPr/>
              </a:pPr>
              <a:endParaRPr lang="ru-RU">
                <a:latin typeface="+mn-lt"/>
                <a:cs typeface="+mn-cs"/>
              </a:endParaRPr>
            </a:p>
          </p:txBody>
        </p:sp>
      </p:grpSp>
      <p:sp>
        <p:nvSpPr>
          <p:cNvPr id="19474" name="TextBox 16"/>
          <p:cNvSpPr txBox="1">
            <a:spLocks noChangeArrowheads="1"/>
          </p:cNvSpPr>
          <p:nvPr/>
        </p:nvSpPr>
        <p:spPr bwMode="auto">
          <a:xfrm>
            <a:off x="6794572" y="4144855"/>
            <a:ext cx="1779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ru-RU" sz="1400" dirty="0">
                <a:latin typeface="Times New Roman" panose="02020603050405020304" pitchFamily="18" charset="0"/>
                <a:cs typeface="Times New Roman" panose="02020603050405020304" pitchFamily="18" charset="0"/>
              </a:rPr>
              <a:t>Подстанция СМП</a:t>
            </a:r>
          </a:p>
        </p:txBody>
      </p:sp>
      <p:sp>
        <p:nvSpPr>
          <p:cNvPr id="19478"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982519-1571-4FA3-AB36-B3B66DE9FB46}" type="slidenum">
              <a:rPr lang="ru-RU" altLang="ru-RU" smtClean="0">
                <a:solidFill>
                  <a:srgbClr val="898989"/>
                </a:solidFill>
              </a:rPr>
              <a:pPr/>
              <a:t>2</a:t>
            </a:fld>
            <a:endParaRPr lang="ru-RU" altLang="ru-RU">
              <a:solidFill>
                <a:srgbClr val="898989"/>
              </a:solidFill>
            </a:endParaRPr>
          </a:p>
        </p:txBody>
      </p:sp>
      <p:pic>
        <p:nvPicPr>
          <p:cNvPr id="188" name="Рисунок 1">
            <a:extLst>
              <a:ext uri="{FF2B5EF4-FFF2-40B4-BE49-F238E27FC236}">
                <a16:creationId xmlns:a16="http://schemas.microsoft.com/office/drawing/2014/main" id="{9A85394A-C9C8-47AC-9C85-AACC917007C9}"/>
              </a:ext>
            </a:extLst>
          </p:cNvPr>
          <p:cNvPicPr>
            <a:picLocks noChangeAspect="1" noChangeArrowheads="1"/>
          </p:cNvPicPr>
          <p:nvPr/>
        </p:nvPicPr>
        <p:blipFill>
          <a:blip r:embed="rId4">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9" name="Таблица 188"/>
          <p:cNvGraphicFramePr>
            <a:graphicFrameLocks noGrp="1"/>
          </p:cNvGraphicFramePr>
          <p:nvPr>
            <p:extLst>
              <p:ext uri="{D42A27DB-BD31-4B8C-83A1-F6EECF244321}">
                <p14:modId xmlns:p14="http://schemas.microsoft.com/office/powerpoint/2010/main" val="3194832298"/>
              </p:ext>
            </p:extLst>
          </p:nvPr>
        </p:nvGraphicFramePr>
        <p:xfrm>
          <a:off x="963411" y="1000503"/>
          <a:ext cx="1819670" cy="2207599"/>
        </p:xfrm>
        <a:graphic>
          <a:graphicData uri="http://schemas.openxmlformats.org/drawingml/2006/table">
            <a:tbl>
              <a:tblPr/>
              <a:tblGrid>
                <a:gridCol w="1107020">
                  <a:extLst>
                    <a:ext uri="{9D8B030D-6E8A-4147-A177-3AD203B41FA5}">
                      <a16:colId xmlns:a16="http://schemas.microsoft.com/office/drawing/2014/main" val="20000"/>
                    </a:ext>
                  </a:extLst>
                </a:gridCol>
                <a:gridCol w="712650">
                  <a:extLst>
                    <a:ext uri="{9D8B030D-6E8A-4147-A177-3AD203B41FA5}">
                      <a16:colId xmlns:a16="http://schemas.microsoft.com/office/drawing/2014/main" val="20001"/>
                    </a:ext>
                  </a:extLst>
                </a:gridCol>
              </a:tblGrid>
              <a:tr h="450563">
                <a:tc>
                  <a:txBody>
                    <a:bodyPr/>
                    <a:lstStyle/>
                    <a:p>
                      <a:pPr algn="ctr" rtl="0" fontAlgn="ctr">
                        <a:lnSpc>
                          <a:spcPts val="800"/>
                        </a:lnSpc>
                      </a:pPr>
                      <a:r>
                        <a:rPr lang="ru-RU" sz="1000" b="1" i="0" u="none" strike="noStrike" dirty="0">
                          <a:solidFill>
                            <a:srgbClr val="000000"/>
                          </a:solidFill>
                          <a:effectLst/>
                          <a:latin typeface="Times New Roman" panose="02020603050405020304" pitchFamily="18" charset="0"/>
                        </a:rPr>
                        <a:t>Подстанция (вместе с постами)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rtl="0" fontAlgn="ctr">
                        <a:lnSpc>
                          <a:spcPts val="800"/>
                        </a:lnSpc>
                      </a:pPr>
                      <a:r>
                        <a:rPr lang="ru-RU" sz="1000" b="1" i="0" u="none" strike="noStrike" dirty="0">
                          <a:solidFill>
                            <a:srgbClr val="000000"/>
                          </a:solidFill>
                          <a:effectLst/>
                          <a:latin typeface="Times New Roman" panose="02020603050405020304" pitchFamily="18" charset="0"/>
                        </a:rPr>
                        <a:t>Число бригад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Тверь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6116">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Вышний Волочек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Ржев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Бежецк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Весьегонск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Конаково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Кимры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Нелидово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Осташков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58092">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Торжок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0" i="0" u="none" strike="noStrike" dirty="0">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58092">
                <a:tc>
                  <a:txBody>
                    <a:bodyPr/>
                    <a:lstStyle/>
                    <a:p>
                      <a:pPr algn="ctr" rtl="0" fontAlgn="ctr">
                        <a:lnSpc>
                          <a:spcPts val="800"/>
                        </a:lnSpc>
                      </a:pPr>
                      <a:r>
                        <a:rPr lang="ru-RU" sz="1000" b="1" i="0" u="none" strike="noStrike" dirty="0">
                          <a:solidFill>
                            <a:srgbClr val="000000"/>
                          </a:solidFill>
                          <a:effectLst/>
                          <a:latin typeface="Times New Roman" panose="02020603050405020304" pitchFamily="18" charset="0"/>
                        </a:rPr>
                        <a:t>ИТОГО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lnSpc>
                          <a:spcPts val="800"/>
                        </a:lnSpc>
                      </a:pPr>
                      <a:r>
                        <a:rPr lang="ru-RU" sz="1000" b="1" i="0" u="none" strike="noStrike" dirty="0">
                          <a:solidFill>
                            <a:srgbClr val="000000"/>
                          </a:solidFill>
                          <a:effectLst/>
                          <a:latin typeface="Times New Roman" panose="02020603050405020304" pitchFamily="18" charset="0"/>
                        </a:rPr>
                        <a:t>122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201" name="TextBox 16"/>
          <p:cNvSpPr txBox="1">
            <a:spLocks noChangeArrowheads="1"/>
          </p:cNvSpPr>
          <p:nvPr/>
        </p:nvSpPr>
        <p:spPr bwMode="auto">
          <a:xfrm>
            <a:off x="6802256" y="4461705"/>
            <a:ext cx="19581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ru-RU" sz="1400" dirty="0">
                <a:latin typeface="Times New Roman" panose="02020603050405020304" pitchFamily="18" charset="0"/>
                <a:cs typeface="Times New Roman" panose="02020603050405020304" pitchFamily="18" charset="0"/>
              </a:rPr>
              <a:t>Филиал ТЦМК</a:t>
            </a:r>
            <a:r>
              <a:rPr lang="en-US" altLang="ru-RU" sz="1400" dirty="0">
                <a:solidFill>
                  <a:srgbClr val="FF0000"/>
                </a:solidFill>
                <a:latin typeface="Times New Roman" panose="02020603050405020304" pitchFamily="18" charset="0"/>
                <a:cs typeface="Times New Roman" panose="02020603050405020304" pitchFamily="18" charset="0"/>
              </a:rPr>
              <a:t>- </a:t>
            </a:r>
            <a:r>
              <a:rPr lang="ru-RU" altLang="ru-RU" sz="1400" dirty="0">
                <a:solidFill>
                  <a:srgbClr val="FF0000"/>
                </a:solidFill>
                <a:latin typeface="Times New Roman" panose="02020603050405020304" pitchFamily="18" charset="0"/>
                <a:cs typeface="Times New Roman" panose="02020603050405020304" pitchFamily="18" charset="0"/>
              </a:rPr>
              <a:t>новое</a:t>
            </a:r>
            <a:endParaRPr lang="ru-RU" altLang="ru-RU" sz="1400" dirty="0">
              <a:latin typeface="Times New Roman" panose="02020603050405020304" pitchFamily="18" charset="0"/>
              <a:cs typeface="Times New Roman" panose="02020603050405020304" pitchFamily="18" charset="0"/>
            </a:endParaRPr>
          </a:p>
        </p:txBody>
      </p:sp>
      <p:sp>
        <p:nvSpPr>
          <p:cNvPr id="3" name="Крест 2"/>
          <p:cNvSpPr/>
          <p:nvPr/>
        </p:nvSpPr>
        <p:spPr>
          <a:xfrm>
            <a:off x="6606395" y="4540412"/>
            <a:ext cx="196305" cy="202103"/>
          </a:xfrm>
          <a:prstGeom prst="plus">
            <a:avLst/>
          </a:prstGeom>
          <a:solidFill>
            <a:schemeClr val="accent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6" name="Крест 205"/>
          <p:cNvSpPr/>
          <p:nvPr/>
        </p:nvSpPr>
        <p:spPr>
          <a:xfrm>
            <a:off x="4825013" y="2553058"/>
            <a:ext cx="180622" cy="199788"/>
          </a:xfrm>
          <a:prstGeom prst="plus">
            <a:avLst/>
          </a:prstGeom>
          <a:solidFill>
            <a:schemeClr val="accent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7" name="Крест 206"/>
          <p:cNvSpPr/>
          <p:nvPr/>
        </p:nvSpPr>
        <p:spPr>
          <a:xfrm>
            <a:off x="4604720" y="4012257"/>
            <a:ext cx="180622" cy="199788"/>
          </a:xfrm>
          <a:prstGeom prst="plus">
            <a:avLst/>
          </a:prstGeom>
          <a:solidFill>
            <a:schemeClr val="accent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8" name="Крест 207"/>
          <p:cNvSpPr/>
          <p:nvPr/>
        </p:nvSpPr>
        <p:spPr>
          <a:xfrm>
            <a:off x="6635971" y="2518741"/>
            <a:ext cx="180622" cy="199788"/>
          </a:xfrm>
          <a:prstGeom prst="plus">
            <a:avLst/>
          </a:prstGeom>
          <a:solidFill>
            <a:schemeClr val="accent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0" name="Крест 209"/>
          <p:cNvSpPr/>
          <p:nvPr/>
        </p:nvSpPr>
        <p:spPr>
          <a:xfrm>
            <a:off x="6959697" y="3604955"/>
            <a:ext cx="180622" cy="199788"/>
          </a:xfrm>
          <a:prstGeom prst="plus">
            <a:avLst/>
          </a:prstGeom>
          <a:solidFill>
            <a:schemeClr val="accent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0601918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89909" y="176458"/>
            <a:ext cx="7751763" cy="803275"/>
          </a:xfrm>
        </p:spPr>
        <p:txBody>
          <a:bodyPr rtlCol="0">
            <a:normAutofit fontScale="90000"/>
          </a:bodyPr>
          <a:lstStyle/>
          <a:p>
            <a:pPr eaLnBrk="1" fontAlgn="auto" hangingPunct="1">
              <a:spcBef>
                <a:spcPts val="0"/>
              </a:spcBef>
              <a:spcAft>
                <a:spcPts val="0"/>
              </a:spcAft>
              <a:defRPr/>
            </a:pPr>
            <a:r>
              <a:rPr lang="ru-RU" sz="2000" b="1" cap="all" dirty="0">
                <a:solidFill>
                  <a:srgbClr val="998300"/>
                </a:solidFill>
                <a:latin typeface="Times New Roman" pitchFamily="18" charset="0"/>
                <a:cs typeface="Times New Roman" pitchFamily="18" charset="0"/>
              </a:rPr>
              <a:t>ЕДИНЫЙ РАЗМЕР ВЫПЛАТ </a:t>
            </a:r>
            <a:r>
              <a:rPr lang="ru-RU" sz="2000" b="1" cap="all" dirty="0" err="1">
                <a:solidFill>
                  <a:srgbClr val="998300"/>
                </a:solidFill>
                <a:latin typeface="Times New Roman" pitchFamily="18" charset="0"/>
                <a:cs typeface="Times New Roman" pitchFamily="18" charset="0"/>
              </a:rPr>
              <a:t>медицинскиМ</a:t>
            </a:r>
            <a:r>
              <a:rPr lang="ru-RU" sz="2000" b="1" cap="all" dirty="0">
                <a:solidFill>
                  <a:srgbClr val="998300"/>
                </a:solidFill>
                <a:latin typeface="Times New Roman" pitchFamily="18" charset="0"/>
                <a:cs typeface="Times New Roman" pitchFamily="18" charset="0"/>
              </a:rPr>
              <a:t> </a:t>
            </a:r>
            <a:r>
              <a:rPr lang="ru-RU" sz="2000" b="1" cap="all" dirty="0" err="1">
                <a:solidFill>
                  <a:srgbClr val="998300"/>
                </a:solidFill>
                <a:latin typeface="Times New Roman" pitchFamily="18" charset="0"/>
                <a:cs typeface="Times New Roman" pitchFamily="18" charset="0"/>
              </a:rPr>
              <a:t>работникАМ</a:t>
            </a:r>
            <a:r>
              <a:rPr lang="ru-RU" sz="2000" b="1" cap="all" dirty="0">
                <a:solidFill>
                  <a:srgbClr val="998300"/>
                </a:solidFill>
                <a:latin typeface="Times New Roman" pitchFamily="18" charset="0"/>
                <a:cs typeface="Times New Roman" pitchFamily="18" charset="0"/>
              </a:rPr>
              <a:t> СМП за счет средств областного бюджета</a:t>
            </a:r>
            <a:endParaRPr lang="ru-RU" sz="2000" b="1" dirty="0">
              <a:solidFill>
                <a:srgbClr val="998300"/>
              </a:solidFill>
              <a:latin typeface="Times New Roman" pitchFamily="18" charset="0"/>
              <a:cs typeface="Times New Roman" pitchFamily="18" charset="0"/>
            </a:endParaRPr>
          </a:p>
        </p:txBody>
      </p:sp>
      <p:pic>
        <p:nvPicPr>
          <p:cNvPr id="29699"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Номер слайда 6"/>
          <p:cNvSpPr>
            <a:spLocks noGrp="1"/>
          </p:cNvSpPr>
          <p:nvPr>
            <p:ph type="sldNum" sz="quarter" idx="12"/>
          </p:nvPr>
        </p:nvSpPr>
        <p:spPr/>
        <p:txBody>
          <a:bodyPr/>
          <a:lstStyle/>
          <a:p>
            <a:fld id="{8C988CD5-1DDA-41CB-82CB-F4096098992E}" type="slidenum">
              <a:rPr lang="ru-RU" altLang="ru-RU" smtClean="0"/>
              <a:pPr/>
              <a:t>3</a:t>
            </a:fld>
            <a:endParaRPr lang="ru-RU" altLang="ru-RU"/>
          </a:p>
        </p:txBody>
      </p:sp>
      <p:sp>
        <p:nvSpPr>
          <p:cNvPr id="4" name="TextBox 3"/>
          <p:cNvSpPr txBox="1"/>
          <p:nvPr/>
        </p:nvSpPr>
        <p:spPr>
          <a:xfrm>
            <a:off x="971600" y="4299942"/>
            <a:ext cx="7776864" cy="244298"/>
          </a:xfrm>
          <a:prstGeom prst="rect">
            <a:avLst/>
          </a:prstGeom>
          <a:noFill/>
        </p:spPr>
        <p:txBody>
          <a:bodyPr wrap="square" rtlCol="0">
            <a:spAutoFit/>
          </a:bodyPr>
          <a:lstStyle/>
          <a:p>
            <a:pPr fontAlgn="ctr">
              <a:lnSpc>
                <a:spcPts val="1100"/>
              </a:lnSpc>
            </a:pPr>
            <a:r>
              <a:rPr lang="ru-RU" sz="1200" i="1" dirty="0">
                <a:solidFill>
                  <a:srgbClr val="000000"/>
                </a:solidFill>
                <a:latin typeface="Times New Roman" panose="02020603050405020304" pitchFamily="18" charset="0"/>
              </a:rPr>
              <a:t>Целевые показатели доплаты в месяц, тыс. руб.: врач – 30,0; средний мед персонал – 14,4.</a:t>
            </a:r>
            <a:endParaRPr lang="ru-RU" i="1" dirty="0"/>
          </a:p>
        </p:txBody>
      </p:sp>
      <p:graphicFrame>
        <p:nvGraphicFramePr>
          <p:cNvPr id="2" name="Таблица 1">
            <a:extLst>
              <a:ext uri="{FF2B5EF4-FFF2-40B4-BE49-F238E27FC236}">
                <a16:creationId xmlns:a16="http://schemas.microsoft.com/office/drawing/2014/main" id="{44EC27AD-7FA5-45C6-92DE-38FC898C8A8F}"/>
              </a:ext>
            </a:extLst>
          </p:cNvPr>
          <p:cNvGraphicFramePr>
            <a:graphicFrameLocks noGrp="1"/>
          </p:cNvGraphicFramePr>
          <p:nvPr>
            <p:extLst>
              <p:ext uri="{D42A27DB-BD31-4B8C-83A1-F6EECF244321}">
                <p14:modId xmlns:p14="http://schemas.microsoft.com/office/powerpoint/2010/main" val="1599785714"/>
              </p:ext>
            </p:extLst>
          </p:nvPr>
        </p:nvGraphicFramePr>
        <p:xfrm>
          <a:off x="971600" y="1059582"/>
          <a:ext cx="7632848" cy="2921713"/>
        </p:xfrm>
        <a:graphic>
          <a:graphicData uri="http://schemas.openxmlformats.org/drawingml/2006/table">
            <a:tbl>
              <a:tblPr/>
              <a:tblGrid>
                <a:gridCol w="2289854">
                  <a:extLst>
                    <a:ext uri="{9D8B030D-6E8A-4147-A177-3AD203B41FA5}">
                      <a16:colId xmlns:a16="http://schemas.microsoft.com/office/drawing/2014/main" val="2296050079"/>
                    </a:ext>
                  </a:extLst>
                </a:gridCol>
                <a:gridCol w="1526570">
                  <a:extLst>
                    <a:ext uri="{9D8B030D-6E8A-4147-A177-3AD203B41FA5}">
                      <a16:colId xmlns:a16="http://schemas.microsoft.com/office/drawing/2014/main" val="1791968444"/>
                    </a:ext>
                  </a:extLst>
                </a:gridCol>
                <a:gridCol w="1526570">
                  <a:extLst>
                    <a:ext uri="{9D8B030D-6E8A-4147-A177-3AD203B41FA5}">
                      <a16:colId xmlns:a16="http://schemas.microsoft.com/office/drawing/2014/main" val="784468359"/>
                    </a:ext>
                  </a:extLst>
                </a:gridCol>
                <a:gridCol w="2289854">
                  <a:extLst>
                    <a:ext uri="{9D8B030D-6E8A-4147-A177-3AD203B41FA5}">
                      <a16:colId xmlns:a16="http://schemas.microsoft.com/office/drawing/2014/main" val="3114291110"/>
                    </a:ext>
                  </a:extLst>
                </a:gridCol>
              </a:tblGrid>
              <a:tr h="864096">
                <a:tc gridSpan="4">
                  <a:txBody>
                    <a:bodyPr/>
                    <a:lstStyle/>
                    <a:p>
                      <a:pPr algn="ctr" fontAlgn="ctr"/>
                      <a:r>
                        <a:rPr lang="ru-RU" sz="1100" b="0" i="0" u="none" strike="noStrike" dirty="0">
                          <a:solidFill>
                            <a:srgbClr val="000000"/>
                          </a:solidFill>
                          <a:effectLst/>
                          <a:latin typeface="Times New Roman" panose="02020603050405020304" pitchFamily="18" charset="0"/>
                        </a:rPr>
                        <a:t>Потребность СИЦ для выездных бригад ГБУЗ «ТССМП» (Тверь, Ржев, Торжок, Кимры, Вышний Волочек, Фирово, Спирово, ЗАТО Озерный, Бологое, Бежецк, Весьегонск, Осташков, Нелидово, Лихославль, Кашин, Калязин, Старица, Зубцов, Торопец, Конаково, Белый, Жарковский, Западная Двина, Андреаполь, Оленино, Селижарово, Кувшиново, Рамешки, Пено, </a:t>
                      </a:r>
                      <a:r>
                        <a:rPr lang="ru-RU" sz="1100" b="0" i="0" u="none" strike="noStrike" dirty="0" err="1">
                          <a:solidFill>
                            <a:srgbClr val="000000"/>
                          </a:solidFill>
                          <a:effectLst/>
                          <a:latin typeface="Times New Roman" panose="02020603050405020304" pitchFamily="18" charset="0"/>
                        </a:rPr>
                        <a:t>Максатиха</a:t>
                      </a:r>
                      <a:r>
                        <a:rPr lang="ru-RU" sz="1100" b="0" i="0" u="none" strike="noStrike" dirty="0">
                          <a:solidFill>
                            <a:srgbClr val="000000"/>
                          </a:solidFill>
                          <a:effectLst/>
                          <a:latin typeface="Times New Roman" panose="02020603050405020304" pitchFamily="18" charset="0"/>
                        </a:rPr>
                        <a:t>, Сонково, Лесное, Сандово, Молоково, Кесова гора, Красный холм)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52778037"/>
                  </a:ext>
                </a:extLst>
              </a:tr>
              <a:tr h="1086255">
                <a:tc>
                  <a:txBody>
                    <a:bodyPr/>
                    <a:lstStyle/>
                    <a:p>
                      <a:pPr algn="ctr" fontAlgn="ctr"/>
                      <a:r>
                        <a:rPr lang="ru-RU" sz="1100" b="0" i="0" u="none" strike="noStrike">
                          <a:solidFill>
                            <a:srgbClr val="000000"/>
                          </a:solidFill>
                          <a:effectLst/>
                          <a:latin typeface="Times New Roman" panose="02020603050405020304" pitchFamily="18" charset="0"/>
                        </a:rPr>
                        <a:t>Должность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Times New Roman" panose="02020603050405020304" pitchFamily="18" charset="0"/>
                        </a:rPr>
                        <a:t>Плановая численность работников на 01.01.2022 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Times New Roman" panose="02020603050405020304" pitchFamily="18" charset="0"/>
                        </a:rPr>
                        <a:t>Размер выплаты, тыс.руб.</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Times New Roman" panose="02020603050405020304" pitchFamily="18" charset="0"/>
                        </a:rPr>
                        <a:t>Годовая потребность (211+213), </a:t>
                      </a:r>
                      <a:r>
                        <a:rPr lang="ru-RU" sz="1100" b="0" i="0" u="none" strike="noStrike" dirty="0" err="1">
                          <a:solidFill>
                            <a:srgbClr val="000000"/>
                          </a:solidFill>
                          <a:effectLst/>
                          <a:latin typeface="Times New Roman" panose="02020603050405020304" pitchFamily="18" charset="0"/>
                        </a:rPr>
                        <a:t>тыс.руб</a:t>
                      </a:r>
                      <a:r>
                        <a:rPr lang="ru-RU" sz="1100" b="0" i="0" u="none" strike="noStrike" dirty="0">
                          <a:solidFill>
                            <a:srgbClr val="000000"/>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828148"/>
                  </a:ext>
                </a:extLst>
              </a:tr>
              <a:tr h="250674">
                <a:tc>
                  <a:txBody>
                    <a:bodyPr/>
                    <a:lstStyle/>
                    <a:p>
                      <a:pPr algn="ctr" fontAlgn="b"/>
                      <a:r>
                        <a:rPr lang="ru-RU" sz="1100" b="0" i="0" u="none" strike="noStrike">
                          <a:solidFill>
                            <a:srgbClr val="000000"/>
                          </a:solidFill>
                          <a:effectLst/>
                          <a:latin typeface="Times New Roman" panose="02020603050405020304" pitchFamily="18" charset="0"/>
                        </a:rPr>
                        <a:t>Врач СМП</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68,75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32224,50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942649"/>
                  </a:ext>
                </a:extLst>
              </a:tr>
              <a:tr h="470014">
                <a:tc>
                  <a:txBody>
                    <a:bodyPr/>
                    <a:lstStyle/>
                    <a:p>
                      <a:pPr algn="ctr" fontAlgn="b"/>
                      <a:r>
                        <a:rPr lang="ru-RU" sz="1100" b="0" i="0" u="none" strike="noStrike">
                          <a:solidFill>
                            <a:srgbClr val="000000"/>
                          </a:solidFill>
                          <a:effectLst/>
                          <a:latin typeface="Times New Roman" panose="02020603050405020304" pitchFamily="18" charset="0"/>
                        </a:rPr>
                        <a:t>Средний медицинский персонал СМП</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729,5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14,40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0" i="0" u="none" strike="noStrike">
                          <a:solidFill>
                            <a:srgbClr val="000000"/>
                          </a:solidFill>
                          <a:effectLst/>
                          <a:latin typeface="Times New Roman" panose="02020603050405020304" pitchFamily="18" charset="0"/>
                        </a:rPr>
                        <a:t>164127,00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890128"/>
                  </a:ext>
                </a:extLst>
              </a:tr>
              <a:tr h="250674">
                <a:tc>
                  <a:txBody>
                    <a:bodyPr/>
                    <a:lstStyle/>
                    <a:p>
                      <a:pPr algn="ctr" fontAlgn="b"/>
                      <a:r>
                        <a:rPr lang="ru-RU" sz="1100" b="1" i="0" u="none" strike="noStrike">
                          <a:solidFill>
                            <a:srgbClr val="000000"/>
                          </a:solidFill>
                          <a:effectLst/>
                          <a:latin typeface="Times New Roman" panose="02020603050405020304" pitchFamily="18" charset="0"/>
                        </a:rPr>
                        <a:t>Итого</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1" i="0" u="none" strike="noStrike">
                          <a:solidFill>
                            <a:srgbClr val="000000"/>
                          </a:solidFill>
                          <a:effectLst/>
                          <a:latin typeface="Times New Roman" panose="02020603050405020304" pitchFamily="18" charset="0"/>
                        </a:rPr>
                        <a:t>798,25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1" i="0" u="none" strike="noStrike">
                          <a:solidFill>
                            <a:srgbClr val="000000"/>
                          </a:solidFill>
                          <a:effectLst/>
                          <a:latin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100" b="1" i="0" u="none" strike="noStrike" dirty="0">
                          <a:solidFill>
                            <a:srgbClr val="000000"/>
                          </a:solidFill>
                          <a:effectLst/>
                          <a:latin typeface="Times New Roman" panose="02020603050405020304" pitchFamily="18" charset="0"/>
                        </a:rPr>
                        <a:t>196351,50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553774"/>
                  </a:ext>
                </a:extLst>
              </a:tr>
            </a:tbl>
          </a:graphicData>
        </a:graphic>
      </p:graphicFrame>
    </p:spTree>
    <p:extLst>
      <p:ext uri="{BB962C8B-B14F-4D97-AF65-F5344CB8AC3E}">
        <p14:creationId xmlns:p14="http://schemas.microsoft.com/office/powerpoint/2010/main" val="409471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89909" y="176458"/>
            <a:ext cx="7751763" cy="803275"/>
          </a:xfrm>
        </p:spPr>
        <p:txBody>
          <a:bodyPr rtlCol="0">
            <a:normAutofit/>
          </a:bodyPr>
          <a:lstStyle/>
          <a:p>
            <a:pPr eaLnBrk="1" fontAlgn="auto" hangingPunct="1">
              <a:spcBef>
                <a:spcPts val="0"/>
              </a:spcBef>
              <a:spcAft>
                <a:spcPts val="0"/>
              </a:spcAft>
              <a:defRPr/>
            </a:pPr>
            <a:r>
              <a:rPr lang="ru-RU" sz="1400" b="1" cap="all" dirty="0">
                <a:solidFill>
                  <a:srgbClr val="998300"/>
                </a:solidFill>
                <a:latin typeface="Times New Roman" pitchFamily="18" charset="0"/>
                <a:cs typeface="Times New Roman" pitchFamily="18" charset="0"/>
              </a:rPr>
              <a:t>Расчет расходов на реализацию мероприятия «Обеспечение деятельности единого диспетчерского центра скорой и неотложной медицинской помощи Тверской области» на 2022 год</a:t>
            </a:r>
            <a:endParaRPr lang="ru-RU" sz="1400" b="1" dirty="0">
              <a:solidFill>
                <a:srgbClr val="998300"/>
              </a:solidFill>
              <a:latin typeface="Times New Roman" pitchFamily="18" charset="0"/>
              <a:cs typeface="Times New Roman" pitchFamily="18" charset="0"/>
            </a:endParaRPr>
          </a:p>
        </p:txBody>
      </p:sp>
      <p:pic>
        <p:nvPicPr>
          <p:cNvPr id="29699"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Номер слайда 6"/>
          <p:cNvSpPr>
            <a:spLocks noGrp="1"/>
          </p:cNvSpPr>
          <p:nvPr>
            <p:ph type="sldNum" sz="quarter" idx="12"/>
          </p:nvPr>
        </p:nvSpPr>
        <p:spPr/>
        <p:txBody>
          <a:bodyPr/>
          <a:lstStyle/>
          <a:p>
            <a:fld id="{8C988CD5-1DDA-41CB-82CB-F4096098992E}" type="slidenum">
              <a:rPr lang="ru-RU" altLang="ru-RU" smtClean="0"/>
              <a:pPr/>
              <a:t>4</a:t>
            </a:fld>
            <a:endParaRPr lang="ru-RU" altLang="ru-RU"/>
          </a:p>
        </p:txBody>
      </p:sp>
      <p:graphicFrame>
        <p:nvGraphicFramePr>
          <p:cNvPr id="6" name="Таблица 5">
            <a:extLst>
              <a:ext uri="{FF2B5EF4-FFF2-40B4-BE49-F238E27FC236}">
                <a16:creationId xmlns:a16="http://schemas.microsoft.com/office/drawing/2014/main" id="{0B38B849-B73A-46AF-BCFB-B350191815B6}"/>
              </a:ext>
            </a:extLst>
          </p:cNvPr>
          <p:cNvGraphicFramePr>
            <a:graphicFrameLocks noGrp="1"/>
          </p:cNvGraphicFramePr>
          <p:nvPr>
            <p:extLst>
              <p:ext uri="{D42A27DB-BD31-4B8C-83A1-F6EECF244321}">
                <p14:modId xmlns:p14="http://schemas.microsoft.com/office/powerpoint/2010/main" val="2969627116"/>
              </p:ext>
            </p:extLst>
          </p:nvPr>
        </p:nvGraphicFramePr>
        <p:xfrm>
          <a:off x="935037" y="1126086"/>
          <a:ext cx="7525397" cy="3611829"/>
        </p:xfrm>
        <a:graphic>
          <a:graphicData uri="http://schemas.openxmlformats.org/drawingml/2006/table">
            <a:tbl>
              <a:tblPr/>
              <a:tblGrid>
                <a:gridCol w="396603">
                  <a:extLst>
                    <a:ext uri="{9D8B030D-6E8A-4147-A177-3AD203B41FA5}">
                      <a16:colId xmlns:a16="http://schemas.microsoft.com/office/drawing/2014/main" val="2987180135"/>
                    </a:ext>
                  </a:extLst>
                </a:gridCol>
                <a:gridCol w="896529">
                  <a:extLst>
                    <a:ext uri="{9D8B030D-6E8A-4147-A177-3AD203B41FA5}">
                      <a16:colId xmlns:a16="http://schemas.microsoft.com/office/drawing/2014/main" val="180223838"/>
                    </a:ext>
                  </a:extLst>
                </a:gridCol>
                <a:gridCol w="668644">
                  <a:extLst>
                    <a:ext uri="{9D8B030D-6E8A-4147-A177-3AD203B41FA5}">
                      <a16:colId xmlns:a16="http://schemas.microsoft.com/office/drawing/2014/main" val="3105426188"/>
                    </a:ext>
                  </a:extLst>
                </a:gridCol>
                <a:gridCol w="485713">
                  <a:extLst>
                    <a:ext uri="{9D8B030D-6E8A-4147-A177-3AD203B41FA5}">
                      <a16:colId xmlns:a16="http://schemas.microsoft.com/office/drawing/2014/main" val="3699433629"/>
                    </a:ext>
                  </a:extLst>
                </a:gridCol>
                <a:gridCol w="542485">
                  <a:extLst>
                    <a:ext uri="{9D8B030D-6E8A-4147-A177-3AD203B41FA5}">
                      <a16:colId xmlns:a16="http://schemas.microsoft.com/office/drawing/2014/main" val="878463640"/>
                    </a:ext>
                  </a:extLst>
                </a:gridCol>
                <a:gridCol w="542485">
                  <a:extLst>
                    <a:ext uri="{9D8B030D-6E8A-4147-A177-3AD203B41FA5}">
                      <a16:colId xmlns:a16="http://schemas.microsoft.com/office/drawing/2014/main" val="186404087"/>
                    </a:ext>
                  </a:extLst>
                </a:gridCol>
                <a:gridCol w="542485">
                  <a:extLst>
                    <a:ext uri="{9D8B030D-6E8A-4147-A177-3AD203B41FA5}">
                      <a16:colId xmlns:a16="http://schemas.microsoft.com/office/drawing/2014/main" val="3089764559"/>
                    </a:ext>
                  </a:extLst>
                </a:gridCol>
                <a:gridCol w="542485">
                  <a:extLst>
                    <a:ext uri="{9D8B030D-6E8A-4147-A177-3AD203B41FA5}">
                      <a16:colId xmlns:a16="http://schemas.microsoft.com/office/drawing/2014/main" val="520468025"/>
                    </a:ext>
                  </a:extLst>
                </a:gridCol>
                <a:gridCol w="479404">
                  <a:extLst>
                    <a:ext uri="{9D8B030D-6E8A-4147-A177-3AD203B41FA5}">
                      <a16:colId xmlns:a16="http://schemas.microsoft.com/office/drawing/2014/main" val="3804399004"/>
                    </a:ext>
                  </a:extLst>
                </a:gridCol>
                <a:gridCol w="479404">
                  <a:extLst>
                    <a:ext uri="{9D8B030D-6E8A-4147-A177-3AD203B41FA5}">
                      <a16:colId xmlns:a16="http://schemas.microsoft.com/office/drawing/2014/main" val="1546114832"/>
                    </a:ext>
                  </a:extLst>
                </a:gridCol>
                <a:gridCol w="536177">
                  <a:extLst>
                    <a:ext uri="{9D8B030D-6E8A-4147-A177-3AD203B41FA5}">
                      <a16:colId xmlns:a16="http://schemas.microsoft.com/office/drawing/2014/main" val="566500263"/>
                    </a:ext>
                  </a:extLst>
                </a:gridCol>
                <a:gridCol w="1412983">
                  <a:extLst>
                    <a:ext uri="{9D8B030D-6E8A-4147-A177-3AD203B41FA5}">
                      <a16:colId xmlns:a16="http://schemas.microsoft.com/office/drawing/2014/main" val="3663595488"/>
                    </a:ext>
                  </a:extLst>
                </a:gridCol>
              </a:tblGrid>
              <a:tr h="0">
                <a:tc gridSpan="12">
                  <a:txBody>
                    <a:bodyPr/>
                    <a:lstStyle/>
                    <a:p>
                      <a:pPr algn="ctr" fontAlgn="ctr"/>
                      <a:endParaRPr lang="ru-RU" sz="700" b="1" i="0" u="none" strike="noStrike" dirty="0">
                        <a:solidFill>
                          <a:srgbClr val="000000"/>
                        </a:solidFill>
                        <a:effectLst/>
                        <a:latin typeface="Times New Roman" panose="02020603050405020304" pitchFamily="18" charset="0"/>
                      </a:endParaRPr>
                    </a:p>
                  </a:txBody>
                  <a:tcPr marL="4374" marR="4374" marT="437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574946695"/>
                  </a:ext>
                </a:extLst>
              </a:tr>
              <a:tr h="246013">
                <a:tc rowSpan="2">
                  <a:txBody>
                    <a:bodyPr/>
                    <a:lstStyle/>
                    <a:p>
                      <a:pPr algn="ctr" fontAlgn="ctr"/>
                      <a:r>
                        <a:rPr lang="ru-RU" sz="800" b="0" i="0" u="none" strike="noStrike" dirty="0">
                          <a:solidFill>
                            <a:srgbClr val="000000"/>
                          </a:solidFill>
                          <a:effectLst/>
                          <a:latin typeface="Times New Roman" panose="02020603050405020304" pitchFamily="18" charset="0"/>
                        </a:rPr>
                        <a:t>№ п/п</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ru-RU" sz="800" b="0" i="0" u="none" strike="noStrike" dirty="0">
                          <a:solidFill>
                            <a:srgbClr val="000000"/>
                          </a:solidFill>
                          <a:effectLst/>
                          <a:latin typeface="Times New Roman" panose="02020603050405020304" pitchFamily="18" charset="0"/>
                        </a:rPr>
                        <a:t>Подразделение</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ru-RU" sz="800" b="0" i="0" u="none" strike="noStrike" dirty="0">
                          <a:solidFill>
                            <a:srgbClr val="000000"/>
                          </a:solidFill>
                          <a:effectLst/>
                          <a:latin typeface="Times New Roman" panose="02020603050405020304" pitchFamily="18" charset="0"/>
                        </a:rPr>
                        <a:t>Должность</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ru-RU" sz="800" b="0" i="0" u="none" strike="noStrike" dirty="0">
                          <a:solidFill>
                            <a:srgbClr val="000000"/>
                          </a:solidFill>
                          <a:effectLst/>
                          <a:latin typeface="Times New Roman" panose="02020603050405020304" pitchFamily="18" charset="0"/>
                        </a:rPr>
                        <a:t>Количество </a:t>
                      </a:r>
                      <a:r>
                        <a:rPr lang="ru-RU" sz="800" b="0" i="0" u="none" strike="noStrike" dirty="0" err="1">
                          <a:solidFill>
                            <a:srgbClr val="000000"/>
                          </a:solidFill>
                          <a:effectLst/>
                          <a:latin typeface="Times New Roman" panose="02020603050405020304" pitchFamily="18" charset="0"/>
                        </a:rPr>
                        <a:t>физ.лиц</a:t>
                      </a:r>
                      <a:r>
                        <a:rPr lang="ru-RU" sz="800" b="0" i="0" u="none" strike="noStrike" dirty="0">
                          <a:solidFill>
                            <a:srgbClr val="000000"/>
                          </a:solidFill>
                          <a:effectLst/>
                          <a:latin typeface="Times New Roman" panose="02020603050405020304" pitchFamily="18" charset="0"/>
                        </a:rPr>
                        <a:t> на 24.09.2021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ru-RU" sz="800" b="0" i="0" u="none" strike="noStrike">
                          <a:solidFill>
                            <a:srgbClr val="000000"/>
                          </a:solidFill>
                          <a:effectLst/>
                          <a:latin typeface="Times New Roman" panose="02020603050405020304" pitchFamily="18" charset="0"/>
                        </a:rPr>
                        <a:t>Ср. ЗП за январь-август 2021 года, в том числе по источникам финансирования, руб.</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rowSpan="2">
                  <a:txBody>
                    <a:bodyPr/>
                    <a:lstStyle/>
                    <a:p>
                      <a:pPr algn="ctr" fontAlgn="ctr"/>
                      <a:r>
                        <a:rPr lang="ru-RU" sz="800" b="0" i="0" u="none" strike="noStrike">
                          <a:solidFill>
                            <a:srgbClr val="000000"/>
                          </a:solidFill>
                          <a:effectLst/>
                          <a:latin typeface="Times New Roman" panose="02020603050405020304" pitchFamily="18" charset="0"/>
                        </a:rPr>
                        <a:t>ФЗП январь-август (источник финансирования Бюджет), тыс.руб.</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ru-RU" sz="800" b="1" i="0" u="none" strike="noStrike">
                          <a:solidFill>
                            <a:srgbClr val="000000"/>
                          </a:solidFill>
                          <a:effectLst/>
                          <a:latin typeface="Times New Roman" panose="02020603050405020304" pitchFamily="18" charset="0"/>
                        </a:rPr>
                        <a:t>Прогноз на 2022 год</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rowSpan="2">
                  <a:txBody>
                    <a:bodyPr/>
                    <a:lstStyle/>
                    <a:p>
                      <a:pPr algn="ctr" fontAlgn="ctr"/>
                      <a:r>
                        <a:rPr lang="ru-RU" sz="800" b="1" i="0" u="none" strike="noStrike" dirty="0">
                          <a:solidFill>
                            <a:srgbClr val="000000"/>
                          </a:solidFill>
                          <a:effectLst/>
                          <a:latin typeface="Times New Roman" panose="02020603050405020304" pitchFamily="18" charset="0"/>
                        </a:rPr>
                        <a:t>Потребность ФОТ с учетом начислений, </a:t>
                      </a:r>
                      <a:r>
                        <a:rPr lang="ru-RU" sz="800" b="1" i="0" u="none" strike="noStrike" dirty="0" err="1">
                          <a:solidFill>
                            <a:srgbClr val="000000"/>
                          </a:solidFill>
                          <a:effectLst/>
                          <a:latin typeface="Times New Roman" panose="02020603050405020304" pitchFamily="18" charset="0"/>
                        </a:rPr>
                        <a:t>тыс.руб</a:t>
                      </a:r>
                      <a:r>
                        <a:rPr lang="ru-RU" sz="800" b="1" i="0" u="none" strike="noStrike" dirty="0">
                          <a:solidFill>
                            <a:srgbClr val="000000"/>
                          </a:solidFill>
                          <a:effectLst/>
                          <a:latin typeface="Times New Roman" panose="02020603050405020304" pitchFamily="18" charset="0"/>
                        </a:rPr>
                        <a:t>. </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rowSpan="2">
                  <a:txBody>
                    <a:bodyPr/>
                    <a:lstStyle/>
                    <a:p>
                      <a:pPr algn="ctr" fontAlgn="ctr"/>
                      <a:r>
                        <a:rPr lang="ru-RU" sz="800" b="0" i="0" u="none" strike="noStrike" dirty="0">
                          <a:solidFill>
                            <a:srgbClr val="000000"/>
                          </a:solidFill>
                          <a:effectLst/>
                          <a:latin typeface="Times New Roman" panose="02020603050405020304" pitchFamily="18" charset="0"/>
                        </a:rPr>
                        <a:t>Пояснения</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420656"/>
                  </a:ext>
                </a:extLst>
              </a:tr>
              <a:tr h="904924">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ctr" fontAlgn="ctr"/>
                      <a:r>
                        <a:rPr lang="ru-RU" sz="800" b="0" i="0" u="none" strike="noStrike">
                          <a:solidFill>
                            <a:srgbClr val="000000"/>
                          </a:solidFill>
                          <a:effectLst/>
                          <a:latin typeface="Times New Roman" panose="02020603050405020304" pitchFamily="18" charset="0"/>
                        </a:rPr>
                        <a:t>Всего</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ФОМС</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Бюджет</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gn="ctr" fontAlgn="ctr"/>
                      <a:r>
                        <a:rPr lang="ru-RU" sz="800" b="0" i="0" u="none" strike="noStrike">
                          <a:solidFill>
                            <a:srgbClr val="000000"/>
                          </a:solidFill>
                          <a:effectLst/>
                          <a:latin typeface="Times New Roman" panose="02020603050405020304" pitchFamily="18" charset="0"/>
                        </a:rPr>
                        <a:t>численность, человек</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ФЗП (Бюджет), тыс.руб.</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945646750"/>
                  </a:ext>
                </a:extLst>
              </a:tr>
              <a:tr h="135581">
                <a:tc>
                  <a:txBody>
                    <a:bodyPr/>
                    <a:lstStyle/>
                    <a:p>
                      <a:pPr algn="ctr" fontAlgn="ctr"/>
                      <a:r>
                        <a:rPr lang="ru-RU" sz="800" b="0" i="0" u="none" strike="noStrike">
                          <a:solidFill>
                            <a:srgbClr val="000000"/>
                          </a:solidFill>
                          <a:effectLst/>
                          <a:latin typeface="Times New Roman" panose="02020603050405020304" pitchFamily="18" charset="0"/>
                        </a:rPr>
                        <a:t>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2</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4</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5</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 6</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7 </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8</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9</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12</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226159"/>
                  </a:ext>
                </a:extLst>
              </a:tr>
              <a:tr h="463598">
                <a:tc>
                  <a:txBody>
                    <a:bodyPr/>
                    <a:lstStyle/>
                    <a:p>
                      <a:pPr algn="ctr" fontAlgn="ctr"/>
                      <a:r>
                        <a:rPr lang="ru-RU" sz="800" b="0" i="0" u="none" strike="noStrike">
                          <a:solidFill>
                            <a:srgbClr val="000000"/>
                          </a:solidFill>
                          <a:effectLst/>
                          <a:latin typeface="Times New Roman" panose="02020603050405020304" pitchFamily="18" charset="0"/>
                        </a:rPr>
                        <a:t>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Оперативный отдел</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Фельдшер/мед.сестра по приему вызовов (103)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53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43 055</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33 000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10 055</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4 263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68</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8 204,9</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1" i="0" u="none" strike="noStrike" dirty="0">
                          <a:solidFill>
                            <a:srgbClr val="000000"/>
                          </a:solidFill>
                          <a:effectLst/>
                          <a:latin typeface="Times New Roman" panose="02020603050405020304" pitchFamily="18" charset="0"/>
                        </a:rPr>
                        <a:t>10 682,8</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0" i="0" u="none" strike="noStrike">
                          <a:solidFill>
                            <a:srgbClr val="000000"/>
                          </a:solidFill>
                          <a:effectLst/>
                          <a:latin typeface="Times New Roman" panose="02020603050405020304" pitchFamily="18" charset="0"/>
                        </a:rPr>
                        <a:t>средняя з/п среднего мед.персонала за  янв.-август 2021 г. согласно отчёту "Мониторинг достижения показателей заработной платы мед.работников"</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972415"/>
                  </a:ext>
                </a:extLst>
              </a:tr>
              <a:tr h="463598">
                <a:tc>
                  <a:txBody>
                    <a:bodyPr/>
                    <a:lstStyle/>
                    <a:p>
                      <a:pPr algn="ctr" fontAlgn="ctr"/>
                      <a:r>
                        <a:rPr lang="ru-RU" sz="800" b="0" i="0" u="none" strike="noStrike">
                          <a:solidFill>
                            <a:srgbClr val="000000"/>
                          </a:solidFill>
                          <a:effectLst/>
                          <a:latin typeface="Times New Roman" panose="02020603050405020304" pitchFamily="18" charset="0"/>
                        </a:rPr>
                        <a:t>2</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Оперативный отдел</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Старший врач</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23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76 533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62 000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14 533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2 674</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31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5 406,3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1" i="0" u="none" strike="noStrike" dirty="0">
                          <a:solidFill>
                            <a:srgbClr val="000000"/>
                          </a:solidFill>
                          <a:effectLst/>
                          <a:latin typeface="Times New Roman" panose="02020603050405020304" pitchFamily="18" charset="0"/>
                        </a:rPr>
                        <a:t>7 039,0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0" i="0" u="none" strike="noStrike">
                          <a:solidFill>
                            <a:srgbClr val="000000"/>
                          </a:solidFill>
                          <a:effectLst/>
                          <a:latin typeface="Times New Roman" panose="02020603050405020304" pitchFamily="18" charset="0"/>
                        </a:rPr>
                        <a:t>средняя з/п старших врачей за янв.-август 2021 г. согласно расчёту по фактическим выплатам за данный период </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157582"/>
                  </a:ext>
                </a:extLst>
              </a:tr>
              <a:tr h="638541">
                <a:tc>
                  <a:txBody>
                    <a:bodyPr/>
                    <a:lstStyle/>
                    <a:p>
                      <a:pPr algn="ctr" fontAlgn="ctr"/>
                      <a:r>
                        <a:rPr lang="ru-RU" sz="800" b="0" i="0" u="none" strike="noStrike">
                          <a:solidFill>
                            <a:srgbClr val="000000"/>
                          </a:solidFill>
                          <a:effectLst/>
                          <a:latin typeface="Times New Roman" panose="02020603050405020304" pitchFamily="18" charset="0"/>
                        </a:rPr>
                        <a:t>3</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Отдел медицинской эвакуации</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800" b="0" i="0" u="none" strike="noStrike">
                          <a:solidFill>
                            <a:srgbClr val="000000"/>
                          </a:solidFill>
                          <a:effectLst/>
                          <a:latin typeface="Times New Roman" panose="02020603050405020304" pitchFamily="18" charset="0"/>
                        </a:rPr>
                        <a:t>Фельдшер/мед.сестра по приему вызовов</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10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43 055</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33 000</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a:solidFill>
                            <a:srgbClr val="000000"/>
                          </a:solidFill>
                          <a:effectLst/>
                          <a:latin typeface="Times New Roman" panose="02020603050405020304" pitchFamily="18" charset="0"/>
                        </a:rPr>
                        <a:t>10 055</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804</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14</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800" b="0" i="0" u="none" strike="noStrike" dirty="0">
                          <a:solidFill>
                            <a:srgbClr val="000000"/>
                          </a:solidFill>
                          <a:effectLst/>
                          <a:latin typeface="Times New Roman" panose="02020603050405020304" pitchFamily="18" charset="0"/>
                        </a:rPr>
                        <a:t>1 689,2</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1" i="0" u="none" strike="noStrike" dirty="0">
                          <a:solidFill>
                            <a:srgbClr val="000000"/>
                          </a:solidFill>
                          <a:effectLst/>
                          <a:latin typeface="Times New Roman" panose="02020603050405020304" pitchFamily="18" charset="0"/>
                        </a:rPr>
                        <a:t>2 199,4</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0" i="0" u="none" strike="noStrike">
                          <a:solidFill>
                            <a:srgbClr val="000000"/>
                          </a:solidFill>
                          <a:effectLst/>
                          <a:latin typeface="Times New Roman" panose="02020603050405020304" pitchFamily="18" charset="0"/>
                        </a:rPr>
                        <a:t>средняя з/п среднего мед.персонала за  янв.-август 2021 г. согласно отчёту "Мониторинг достижения показателей заработной платы мед.работников"</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45176"/>
                  </a:ext>
                </a:extLst>
              </a:tr>
              <a:tr h="113713">
                <a:tc>
                  <a:txBody>
                    <a:bodyPr/>
                    <a:lstStyle/>
                    <a:p>
                      <a:pPr algn="ctr" fontAlgn="b"/>
                      <a:r>
                        <a:rPr lang="ru-RU" sz="800" b="1" i="0" u="none" strike="noStrike">
                          <a:solidFill>
                            <a:srgbClr val="000000"/>
                          </a:solidFill>
                          <a:effectLst/>
                          <a:latin typeface="Times New Roman" panose="02020603050405020304" pitchFamily="18" charset="0"/>
                        </a:rPr>
                        <a:t>4</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800" b="1" i="0" u="none" strike="noStrike">
                          <a:solidFill>
                            <a:srgbClr val="000000"/>
                          </a:solidFill>
                          <a:effectLst/>
                          <a:latin typeface="Times New Roman" panose="02020603050405020304" pitchFamily="18" charset="0"/>
                        </a:rPr>
                        <a:t>ИТОГО</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800" b="1" i="0" u="none" strike="noStrike">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86</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113</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800" b="1" i="0" u="none" strike="noStrike">
                          <a:solidFill>
                            <a:srgbClr val="000000"/>
                          </a:solidFill>
                          <a:effectLst/>
                          <a:latin typeface="Times New Roman" panose="02020603050405020304" pitchFamily="18" charset="0"/>
                        </a:rPr>
                        <a:t>15 300,4</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ru-RU" sz="800" b="1" i="0" u="none" strike="noStrike" dirty="0">
                          <a:solidFill>
                            <a:srgbClr val="000000"/>
                          </a:solidFill>
                          <a:effectLst/>
                          <a:latin typeface="Times New Roman" panose="02020603050405020304" pitchFamily="18" charset="0"/>
                        </a:rPr>
                        <a:t>19 921,1</a:t>
                      </a:r>
                    </a:p>
                  </a:txBody>
                  <a:tcPr marL="4374" marR="4374" marT="43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ru-RU" sz="800" b="1" i="0" u="none" strike="noStrike" dirty="0">
                          <a:solidFill>
                            <a:srgbClr val="000000"/>
                          </a:solidFill>
                          <a:effectLst/>
                          <a:latin typeface="Times New Roman" panose="02020603050405020304" pitchFamily="18" charset="0"/>
                        </a:rPr>
                        <a:t> </a:t>
                      </a:r>
                    </a:p>
                  </a:txBody>
                  <a:tcPr marL="4374" marR="4374" marT="4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977270"/>
                  </a:ext>
                </a:extLst>
              </a:tr>
            </a:tbl>
          </a:graphicData>
        </a:graphic>
      </p:graphicFrame>
    </p:spTree>
    <p:extLst>
      <p:ext uri="{BB962C8B-B14F-4D97-AF65-F5344CB8AC3E}">
        <p14:creationId xmlns:p14="http://schemas.microsoft.com/office/powerpoint/2010/main" val="201886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55577" y="176458"/>
            <a:ext cx="7786096" cy="1459188"/>
          </a:xfrm>
        </p:spPr>
        <p:txBody>
          <a:bodyPr rtlCol="0">
            <a:normAutofit fontScale="90000"/>
          </a:bodyPr>
          <a:lstStyle/>
          <a:p>
            <a:pPr eaLnBrk="1" fontAlgn="auto" hangingPunct="1">
              <a:spcBef>
                <a:spcPts val="0"/>
              </a:spcBef>
              <a:spcAft>
                <a:spcPts val="0"/>
              </a:spcAft>
              <a:defRPr/>
            </a:pPr>
            <a:r>
              <a:rPr lang="ru-RU" sz="1400" b="1" cap="all" dirty="0">
                <a:solidFill>
                  <a:srgbClr val="998300"/>
                </a:solidFill>
                <a:latin typeface="Times New Roman" pitchFamily="18" charset="0"/>
                <a:cs typeface="Times New Roman" pitchFamily="18" charset="0"/>
              </a:rPr>
              <a:t>Расчет расходов на реализацию мероприятия «Организация</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мероприятий по взаимодействию с организациями и населением Тверской</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области в условиях предупреждения и (или) ликвидации чрезвычайных</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ситуаций и неблагоприятной санитарно-эпидемиологической обстановки» государственной программы «Здравоохранение Тверской области» на 2022 год</a:t>
            </a:r>
            <a:endParaRPr lang="ru-RU" sz="1400" b="1" dirty="0">
              <a:solidFill>
                <a:srgbClr val="998300"/>
              </a:solidFill>
              <a:latin typeface="Times New Roman" pitchFamily="18" charset="0"/>
              <a:cs typeface="Times New Roman" pitchFamily="18" charset="0"/>
            </a:endParaRPr>
          </a:p>
        </p:txBody>
      </p:sp>
      <p:pic>
        <p:nvPicPr>
          <p:cNvPr id="29699"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Номер слайда 6"/>
          <p:cNvSpPr>
            <a:spLocks noGrp="1"/>
          </p:cNvSpPr>
          <p:nvPr>
            <p:ph type="sldNum" sz="quarter" idx="12"/>
          </p:nvPr>
        </p:nvSpPr>
        <p:spPr/>
        <p:txBody>
          <a:bodyPr/>
          <a:lstStyle/>
          <a:p>
            <a:fld id="{8C988CD5-1DDA-41CB-82CB-F4096098992E}" type="slidenum">
              <a:rPr lang="ru-RU" altLang="ru-RU" smtClean="0"/>
              <a:pPr/>
              <a:t>5</a:t>
            </a:fld>
            <a:endParaRPr lang="ru-RU" altLang="ru-RU"/>
          </a:p>
        </p:txBody>
      </p:sp>
      <p:graphicFrame>
        <p:nvGraphicFramePr>
          <p:cNvPr id="6" name="Таблица 5">
            <a:extLst>
              <a:ext uri="{FF2B5EF4-FFF2-40B4-BE49-F238E27FC236}">
                <a16:creationId xmlns:a16="http://schemas.microsoft.com/office/drawing/2014/main" id="{5522ACE3-C607-494D-B356-453CC4C83586}"/>
              </a:ext>
            </a:extLst>
          </p:cNvPr>
          <p:cNvGraphicFramePr>
            <a:graphicFrameLocks noGrp="1"/>
          </p:cNvGraphicFramePr>
          <p:nvPr>
            <p:extLst>
              <p:ext uri="{D42A27DB-BD31-4B8C-83A1-F6EECF244321}">
                <p14:modId xmlns:p14="http://schemas.microsoft.com/office/powerpoint/2010/main" val="1935517040"/>
              </p:ext>
            </p:extLst>
          </p:nvPr>
        </p:nvGraphicFramePr>
        <p:xfrm>
          <a:off x="1187624" y="1635646"/>
          <a:ext cx="7056783" cy="2945323"/>
        </p:xfrm>
        <a:graphic>
          <a:graphicData uri="http://schemas.openxmlformats.org/drawingml/2006/table">
            <a:tbl>
              <a:tblPr/>
              <a:tblGrid>
                <a:gridCol w="1656101">
                  <a:extLst>
                    <a:ext uri="{9D8B030D-6E8A-4147-A177-3AD203B41FA5}">
                      <a16:colId xmlns:a16="http://schemas.microsoft.com/office/drawing/2014/main" val="4194827938"/>
                    </a:ext>
                  </a:extLst>
                </a:gridCol>
                <a:gridCol w="628176">
                  <a:extLst>
                    <a:ext uri="{9D8B030D-6E8A-4147-A177-3AD203B41FA5}">
                      <a16:colId xmlns:a16="http://schemas.microsoft.com/office/drawing/2014/main" val="3939409797"/>
                    </a:ext>
                  </a:extLst>
                </a:gridCol>
                <a:gridCol w="791339">
                  <a:extLst>
                    <a:ext uri="{9D8B030D-6E8A-4147-A177-3AD203B41FA5}">
                      <a16:colId xmlns:a16="http://schemas.microsoft.com/office/drawing/2014/main" val="3003953024"/>
                    </a:ext>
                  </a:extLst>
                </a:gridCol>
                <a:gridCol w="840287">
                  <a:extLst>
                    <a:ext uri="{9D8B030D-6E8A-4147-A177-3AD203B41FA5}">
                      <a16:colId xmlns:a16="http://schemas.microsoft.com/office/drawing/2014/main" val="3293309386"/>
                    </a:ext>
                  </a:extLst>
                </a:gridCol>
                <a:gridCol w="598264">
                  <a:extLst>
                    <a:ext uri="{9D8B030D-6E8A-4147-A177-3AD203B41FA5}">
                      <a16:colId xmlns:a16="http://schemas.microsoft.com/office/drawing/2014/main" val="4119687865"/>
                    </a:ext>
                  </a:extLst>
                </a:gridCol>
                <a:gridCol w="546595">
                  <a:extLst>
                    <a:ext uri="{9D8B030D-6E8A-4147-A177-3AD203B41FA5}">
                      <a16:colId xmlns:a16="http://schemas.microsoft.com/office/drawing/2014/main" val="4201818023"/>
                    </a:ext>
                  </a:extLst>
                </a:gridCol>
                <a:gridCol w="462293">
                  <a:extLst>
                    <a:ext uri="{9D8B030D-6E8A-4147-A177-3AD203B41FA5}">
                      <a16:colId xmlns:a16="http://schemas.microsoft.com/office/drawing/2014/main" val="2985429494"/>
                    </a:ext>
                  </a:extLst>
                </a:gridCol>
                <a:gridCol w="375274">
                  <a:extLst>
                    <a:ext uri="{9D8B030D-6E8A-4147-A177-3AD203B41FA5}">
                      <a16:colId xmlns:a16="http://schemas.microsoft.com/office/drawing/2014/main" val="648975783"/>
                    </a:ext>
                  </a:extLst>
                </a:gridCol>
                <a:gridCol w="277378">
                  <a:extLst>
                    <a:ext uri="{9D8B030D-6E8A-4147-A177-3AD203B41FA5}">
                      <a16:colId xmlns:a16="http://schemas.microsoft.com/office/drawing/2014/main" val="2641361590"/>
                    </a:ext>
                  </a:extLst>
                </a:gridCol>
                <a:gridCol w="310009">
                  <a:extLst>
                    <a:ext uri="{9D8B030D-6E8A-4147-A177-3AD203B41FA5}">
                      <a16:colId xmlns:a16="http://schemas.microsoft.com/office/drawing/2014/main" val="1562740920"/>
                    </a:ext>
                  </a:extLst>
                </a:gridCol>
                <a:gridCol w="571067">
                  <a:extLst>
                    <a:ext uri="{9D8B030D-6E8A-4147-A177-3AD203B41FA5}">
                      <a16:colId xmlns:a16="http://schemas.microsoft.com/office/drawing/2014/main" val="1373509124"/>
                    </a:ext>
                  </a:extLst>
                </a:gridCol>
              </a:tblGrid>
              <a:tr h="360040">
                <a:tc gridSpan="11">
                  <a:txBody>
                    <a:bodyPr/>
                    <a:lstStyle/>
                    <a:p>
                      <a:pPr algn="ctr" fontAlgn="b"/>
                      <a:r>
                        <a:rPr lang="ru-RU" sz="1000" b="1" i="0" u="none" strike="noStrike" dirty="0">
                          <a:solidFill>
                            <a:srgbClr val="000000"/>
                          </a:solidFill>
                          <a:effectLst/>
                          <a:latin typeface="Times New Roman" panose="02020603050405020304" pitchFamily="18" charset="0"/>
                        </a:rPr>
                        <a:t>Дополнительная потребность в кадрах для выездной бригады </a:t>
                      </a:r>
                      <a:r>
                        <a:rPr lang="ru-RU" sz="1000" b="1" i="0" u="none" strike="noStrike" dirty="0" err="1">
                          <a:solidFill>
                            <a:srgbClr val="000000"/>
                          </a:solidFill>
                          <a:effectLst/>
                          <a:latin typeface="Times New Roman" panose="02020603050405020304" pitchFamily="18" charset="0"/>
                        </a:rPr>
                        <a:t>анстезиологии</a:t>
                      </a:r>
                      <a:r>
                        <a:rPr lang="ru-RU" sz="1000" b="1" i="0" u="none" strike="noStrike" dirty="0">
                          <a:solidFill>
                            <a:srgbClr val="000000"/>
                          </a:solidFill>
                          <a:effectLst/>
                          <a:latin typeface="Times New Roman" panose="02020603050405020304" pitchFamily="18" charset="0"/>
                        </a:rPr>
                        <a:t>-реаниматологии и дополнительном финансировании на выплату заработной платы персоналу выездных бригад </a:t>
                      </a:r>
                      <a:r>
                        <a:rPr lang="ru-RU" sz="1000" b="1" i="0" u="none" strike="noStrike" dirty="0" err="1">
                          <a:solidFill>
                            <a:srgbClr val="000000"/>
                          </a:solidFill>
                          <a:effectLst/>
                          <a:latin typeface="Times New Roman" panose="02020603050405020304" pitchFamily="18" charset="0"/>
                        </a:rPr>
                        <a:t>АиР</a:t>
                      </a:r>
                      <a:r>
                        <a:rPr lang="ru-RU" sz="1000" b="1" i="0" u="none" strike="noStrike" dirty="0">
                          <a:solidFill>
                            <a:srgbClr val="000000"/>
                          </a:solidFill>
                          <a:effectLst/>
                          <a:latin typeface="Times New Roman" panose="02020603050405020304" pitchFamily="18" charset="0"/>
                        </a:rPr>
                        <a:t> на 2022 год (Центр медицины катастроф)</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498954975"/>
                  </a:ext>
                </a:extLst>
              </a:tr>
              <a:tr h="258078">
                <a:tc rowSpan="2">
                  <a:txBody>
                    <a:bodyPr/>
                    <a:lstStyle/>
                    <a:p>
                      <a:pPr algn="ctr" fontAlgn="t"/>
                      <a:r>
                        <a:rPr lang="ru-RU" sz="500" b="0" i="0" u="none" strike="noStrike">
                          <a:solidFill>
                            <a:srgbClr val="000000"/>
                          </a:solidFill>
                          <a:effectLst/>
                          <a:latin typeface="Times New Roman" panose="02020603050405020304" pitchFamily="18" charset="0"/>
                        </a:rPr>
                        <a:t>Основание для расчёта потребности в выездных бригадах АиР (1 специализированная выездная бригада на 100 тыс. жителей) 1200 тыс. человек - население Тверской области. Для обеспечения деятельности центра медицины катастроф в Тверской области необходимо 12 специализированных выездных бригад.</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ru-RU" sz="500" b="0" i="0" u="none" strike="noStrike">
                          <a:solidFill>
                            <a:srgbClr val="000000"/>
                          </a:solidFill>
                          <a:effectLst/>
                          <a:latin typeface="Times New Roman" panose="02020603050405020304" pitchFamily="18" charset="0"/>
                        </a:rPr>
                        <a:t>Состав выездной бригады АиР</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ru-RU" sz="500" b="0" i="0" u="none" strike="noStrike">
                          <a:solidFill>
                            <a:srgbClr val="000000"/>
                          </a:solidFill>
                          <a:effectLst/>
                          <a:latin typeface="Times New Roman" panose="02020603050405020304" pitchFamily="18" charset="0"/>
                        </a:rPr>
                        <a:t>Дополнительная потребность в специализированных выездных бригадах АиР  для дислокации в крупных районных центрах и федеральных трассах</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ru-RU" sz="500" b="0" i="0" u="none" strike="noStrike">
                          <a:solidFill>
                            <a:srgbClr val="000000"/>
                          </a:solidFill>
                          <a:effectLst/>
                          <a:latin typeface="Times New Roman" panose="02020603050405020304" pitchFamily="18" charset="0"/>
                        </a:rPr>
                        <a:t>Дополнительные штатные единицы для обеспечения деятельности выездных бригад АиР</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ru-RU" sz="500" b="0" i="0" u="none" strike="noStrike">
                          <a:solidFill>
                            <a:srgbClr val="000000"/>
                          </a:solidFill>
                          <a:effectLst/>
                          <a:latin typeface="Times New Roman" panose="02020603050405020304" pitchFamily="18" charset="0"/>
                        </a:rPr>
                        <a:t>Численность сотрудников с учетом коэффициента совм. (1.2)</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ru-RU" sz="500" b="0" i="0" u="none" strike="noStrike">
                          <a:solidFill>
                            <a:srgbClr val="000000"/>
                          </a:solidFill>
                          <a:effectLst/>
                          <a:latin typeface="Times New Roman" panose="02020603050405020304" pitchFamily="18" charset="0"/>
                        </a:rPr>
                        <a:t>Среднемесячная заработная плата (источник финансирования - бюджет), тыс.руб. </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t"/>
                      <a:r>
                        <a:rPr lang="ru-RU" sz="500" b="0" i="0" u="none" strike="noStrike">
                          <a:solidFill>
                            <a:srgbClr val="000000"/>
                          </a:solidFill>
                          <a:effectLst/>
                          <a:latin typeface="Times New Roman" panose="02020603050405020304" pitchFamily="18" charset="0"/>
                        </a:rPr>
                        <a:t>Поэтапное наполнение кадрового состава выездных бригад АиР за 2022 год, чел.</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rowSpan="2">
                  <a:txBody>
                    <a:bodyPr/>
                    <a:lstStyle/>
                    <a:p>
                      <a:pPr algn="ctr" fontAlgn="t"/>
                      <a:r>
                        <a:rPr lang="ru-RU" sz="500" b="0" i="0" u="none" strike="noStrike">
                          <a:solidFill>
                            <a:srgbClr val="000000"/>
                          </a:solidFill>
                          <a:effectLst/>
                          <a:latin typeface="Times New Roman" panose="02020603050405020304" pitchFamily="18" charset="0"/>
                        </a:rPr>
                        <a:t>Дополнительная потребность ФОТ (бюджет) в связи с увеличением выездных бригад АиР (зарплата с начислениями), тыс.руб.</a:t>
                      </a:r>
                    </a:p>
                  </a:txBody>
                  <a:tcPr marL="3404" marR="3404" marT="34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063138"/>
                  </a:ext>
                </a:extLst>
              </a:tr>
              <a:tr h="475529">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ctr" fontAlgn="ctr"/>
                      <a:r>
                        <a:rPr lang="ru-RU" sz="500" b="0" i="0" u="none" strike="noStrike">
                          <a:solidFill>
                            <a:srgbClr val="000000"/>
                          </a:solidFill>
                          <a:effectLst/>
                          <a:latin typeface="Times New Roman" panose="02020603050405020304" pitchFamily="18" charset="0"/>
                        </a:rPr>
                        <a:t>1 кв.</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2 кв.</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3 кв.</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4 кв.</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4017360575"/>
                  </a:ext>
                </a:extLst>
              </a:tr>
              <a:tr h="577050">
                <a:tc>
                  <a:txBody>
                    <a:bodyPr/>
                    <a:lstStyle/>
                    <a:p>
                      <a:pPr algn="ctr" fontAlgn="ctr"/>
                      <a:r>
                        <a:rPr lang="ru-RU" sz="500" b="0" i="0" u="none" strike="noStrike">
                          <a:solidFill>
                            <a:srgbClr val="000000"/>
                          </a:solidFill>
                          <a:effectLst/>
                          <a:latin typeface="Times New Roman" panose="02020603050405020304" pitchFamily="18" charset="0"/>
                        </a:rPr>
                        <a:t>Приложение №4, п.11 к Приказу МЗ РФ от 22.01.2016г № 33н, 5,5 ставок для обеспечения круглосуточной работы специализированной выездной бригады скорой медицинской помощи анестезиологии-реанимации</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Врач-анестезиолог-реаниматолог</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ru-RU" sz="500" b="0" i="0" u="none" strike="noStrike">
                          <a:solidFill>
                            <a:srgbClr val="000000"/>
                          </a:solidFill>
                          <a:effectLst/>
                          <a:latin typeface="Times New Roman" panose="02020603050405020304" pitchFamily="18" charset="0"/>
                        </a:rPr>
                        <a:t>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44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37</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100</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5</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9</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9</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38278,8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00004"/>
                  </a:ext>
                </a:extLst>
              </a:tr>
              <a:tr h="513256">
                <a:tc>
                  <a:txBody>
                    <a:bodyPr/>
                    <a:lstStyle/>
                    <a:p>
                      <a:pPr algn="ctr" fontAlgn="ctr"/>
                      <a:r>
                        <a:rPr lang="ru-RU" sz="500" b="0" i="0" u="none" strike="noStrike">
                          <a:solidFill>
                            <a:srgbClr val="000000"/>
                          </a:solidFill>
                          <a:effectLst/>
                          <a:latin typeface="Times New Roman" panose="02020603050405020304" pitchFamily="18" charset="0"/>
                        </a:rPr>
                        <a:t>Приложение №4, п.18 к Приказу МЗ РФ от 22.01.2016г № 33н, 11 ст. для обеспечения круглосуточной работы специализированной выездной бригады скорой медицинской помощи анестезиологии-реанимации</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dirty="0">
                          <a:solidFill>
                            <a:srgbClr val="000000"/>
                          </a:solidFill>
                          <a:effectLst/>
                          <a:latin typeface="Times New Roman" panose="02020603050405020304" pitchFamily="18" charset="0"/>
                        </a:rPr>
                        <a:t>Медицинская сестра - </a:t>
                      </a:r>
                      <a:r>
                        <a:rPr lang="ru-RU" sz="500" b="0" i="0" u="none" strike="noStrike" dirty="0" err="1">
                          <a:solidFill>
                            <a:srgbClr val="000000"/>
                          </a:solidFill>
                          <a:effectLst/>
                          <a:latin typeface="Times New Roman" panose="02020603050405020304" pitchFamily="18" charset="0"/>
                        </a:rPr>
                        <a:t>анестезист</a:t>
                      </a:r>
                      <a:endParaRPr lang="ru-RU" sz="500" b="0" i="0" u="none" strike="noStrike" dirty="0">
                        <a:solidFill>
                          <a:srgbClr val="000000"/>
                        </a:solidFill>
                        <a:effectLst/>
                        <a:latin typeface="Times New Roman" panose="02020603050405020304" pitchFamily="18" charset="0"/>
                      </a:endParaRP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gn="ctr" fontAlgn="ctr"/>
                      <a:r>
                        <a:rPr lang="ru-RU" sz="500" b="0" i="0" u="none" strike="noStrike">
                          <a:solidFill>
                            <a:srgbClr val="000000"/>
                          </a:solidFill>
                          <a:effectLst/>
                          <a:latin typeface="Times New Roman" panose="02020603050405020304" pitchFamily="18" charset="0"/>
                        </a:rPr>
                        <a:t>88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74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60</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28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9</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19</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dirty="0">
                          <a:solidFill>
                            <a:srgbClr val="000000"/>
                          </a:solidFill>
                          <a:effectLst/>
                          <a:latin typeface="Times New Roman" panose="02020603050405020304" pitchFamily="18" charset="0"/>
                        </a:rPr>
                        <a:t>45465,84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059113"/>
                  </a:ext>
                </a:extLst>
              </a:tr>
              <a:tr h="577050">
                <a:tc>
                  <a:txBody>
                    <a:bodyPr/>
                    <a:lstStyle/>
                    <a:p>
                      <a:pPr algn="ctr" fontAlgn="ctr"/>
                      <a:r>
                        <a:rPr lang="ru-RU" sz="500" b="0" i="0" u="none" strike="noStrike">
                          <a:solidFill>
                            <a:srgbClr val="000000"/>
                          </a:solidFill>
                          <a:effectLst/>
                          <a:latin typeface="Times New Roman" panose="02020603050405020304" pitchFamily="18" charset="0"/>
                        </a:rPr>
                        <a:t>Приложение №4, п.26 к Приказу МЗ РФ от 22.01.2016г № 33н, 5,5 ставок для обеспечения круглосуточной работы специализированной выездной бригады скорой медицинской помощи анестезиологии-реанимации</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Водитель СМП</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gn="ctr" fontAlgn="ctr"/>
                      <a:r>
                        <a:rPr lang="ru-RU" sz="500" b="0" i="0" u="none" strike="noStrike">
                          <a:solidFill>
                            <a:srgbClr val="000000"/>
                          </a:solidFill>
                          <a:effectLst/>
                          <a:latin typeface="Times New Roman" panose="02020603050405020304" pitchFamily="18" charset="0"/>
                        </a:rPr>
                        <a:t>44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44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30</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17</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6</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11</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10</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0" i="0" u="none" strike="noStrike">
                          <a:solidFill>
                            <a:srgbClr val="000000"/>
                          </a:solidFill>
                          <a:effectLst/>
                          <a:latin typeface="Times New Roman" panose="02020603050405020304" pitchFamily="18" charset="0"/>
                        </a:rPr>
                        <a:t>13827,24</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506928"/>
                  </a:ext>
                </a:extLst>
              </a:tr>
              <a:tr h="83756">
                <a:tc gridSpan="2">
                  <a:txBody>
                    <a:bodyPr/>
                    <a:lstStyle/>
                    <a:p>
                      <a:pPr algn="ctr" fontAlgn="ctr"/>
                      <a:r>
                        <a:rPr lang="ru-RU" sz="500" b="1" i="0" u="none" strike="noStrike">
                          <a:solidFill>
                            <a:srgbClr val="000000"/>
                          </a:solidFill>
                          <a:effectLst/>
                          <a:latin typeface="Times New Roman" panose="02020603050405020304" pitchFamily="18" charset="0"/>
                        </a:rPr>
                        <a:t>ИТОГО</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algn="ctr" fontAlgn="ctr"/>
                      <a:r>
                        <a:rPr lang="ru-RU" sz="500" b="1" i="0" u="none" strike="noStrike">
                          <a:solidFill>
                            <a:srgbClr val="000000"/>
                          </a:solidFill>
                          <a:effectLst/>
                          <a:latin typeface="Times New Roman" panose="02020603050405020304" pitchFamily="18" charset="0"/>
                        </a:rPr>
                        <a:t> </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1" i="0" u="none" strike="noStrike">
                          <a:solidFill>
                            <a:srgbClr val="000000"/>
                          </a:solidFill>
                          <a:effectLst/>
                          <a:latin typeface="Times New Roman" panose="02020603050405020304" pitchFamily="18" charset="0"/>
                        </a:rPr>
                        <a:t>176</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1" i="0" u="none" strike="noStrike">
                          <a:solidFill>
                            <a:srgbClr val="000000"/>
                          </a:solidFill>
                          <a:effectLst/>
                          <a:latin typeface="Times New Roman" panose="02020603050405020304" pitchFamily="18" charset="0"/>
                        </a:rPr>
                        <a:t>155</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1" i="0" u="none" strike="noStrike">
                          <a:solidFill>
                            <a:srgbClr val="000000"/>
                          </a:solidFill>
                          <a:effectLst/>
                          <a:latin typeface="Times New Roman" panose="02020603050405020304" pitchFamily="18" charset="0"/>
                        </a:rPr>
                        <a:t> </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ru-RU" sz="500" b="1" i="0" u="none" strike="noStrike">
                          <a:solidFill>
                            <a:srgbClr val="000000"/>
                          </a:solidFill>
                          <a:effectLst/>
                          <a:latin typeface="Times New Roman" panose="02020603050405020304" pitchFamily="18" charset="0"/>
                        </a:rPr>
                        <a:t>59</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ru-RU" sz="500" b="1" i="0" u="none" strike="noStrike">
                          <a:solidFill>
                            <a:srgbClr val="000000"/>
                          </a:solidFill>
                          <a:effectLst/>
                          <a:latin typeface="Times New Roman" panose="02020603050405020304" pitchFamily="18" charset="0"/>
                        </a:rPr>
                        <a:t>20</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ru-RU" sz="500" b="1" i="0" u="none" strike="noStrike">
                          <a:solidFill>
                            <a:srgbClr val="000000"/>
                          </a:solidFill>
                          <a:effectLst/>
                          <a:latin typeface="Times New Roman" panose="02020603050405020304" pitchFamily="18" charset="0"/>
                        </a:rPr>
                        <a:t>38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ru-RU" sz="500" b="1" i="0" u="none" strike="noStrike">
                          <a:solidFill>
                            <a:srgbClr val="000000"/>
                          </a:solidFill>
                          <a:effectLst/>
                          <a:latin typeface="Times New Roman" panose="02020603050405020304" pitchFamily="18" charset="0"/>
                        </a:rPr>
                        <a:t>38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500" b="1" i="0" u="none" strike="noStrike" dirty="0">
                          <a:solidFill>
                            <a:srgbClr val="000000"/>
                          </a:solidFill>
                          <a:effectLst/>
                          <a:latin typeface="Times New Roman" panose="02020603050405020304" pitchFamily="18" charset="0"/>
                        </a:rPr>
                        <a:t>97571,88</a:t>
                      </a:r>
                    </a:p>
                  </a:txBody>
                  <a:tcPr marL="3404" marR="3404" marT="34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5956282"/>
                  </a:ext>
                </a:extLst>
              </a:tr>
            </a:tbl>
          </a:graphicData>
        </a:graphic>
      </p:graphicFrame>
    </p:spTree>
    <p:extLst>
      <p:ext uri="{BB962C8B-B14F-4D97-AF65-F5344CB8AC3E}">
        <p14:creationId xmlns:p14="http://schemas.microsoft.com/office/powerpoint/2010/main" val="158690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55577" y="176458"/>
            <a:ext cx="7786096" cy="1459188"/>
          </a:xfrm>
        </p:spPr>
        <p:txBody>
          <a:bodyPr rtlCol="0">
            <a:normAutofit fontScale="90000"/>
          </a:bodyPr>
          <a:lstStyle/>
          <a:p>
            <a:pPr eaLnBrk="1" fontAlgn="auto" hangingPunct="1">
              <a:spcBef>
                <a:spcPts val="0"/>
              </a:spcBef>
              <a:spcAft>
                <a:spcPts val="0"/>
              </a:spcAft>
              <a:defRPr/>
            </a:pPr>
            <a:r>
              <a:rPr lang="ru-RU" sz="1400" b="1" cap="all" dirty="0">
                <a:solidFill>
                  <a:srgbClr val="998300"/>
                </a:solidFill>
                <a:latin typeface="Times New Roman" pitchFamily="18" charset="0"/>
                <a:cs typeface="Times New Roman" pitchFamily="18" charset="0"/>
              </a:rPr>
              <a:t>Расчет расходов на реализацию мероприятия «Организация</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мероприятий по взаимодействию с организациями и населением Тверской</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области в условиях предупреждения и (или) ликвидации чрезвычайных</a:t>
            </a:r>
            <a:br>
              <a:rPr lang="ru-RU" sz="1400" b="1" cap="all" dirty="0">
                <a:solidFill>
                  <a:srgbClr val="998300"/>
                </a:solidFill>
                <a:latin typeface="Times New Roman" pitchFamily="18" charset="0"/>
                <a:cs typeface="Times New Roman" pitchFamily="18" charset="0"/>
              </a:rPr>
            </a:br>
            <a:r>
              <a:rPr lang="ru-RU" sz="1400" b="1" cap="all" dirty="0">
                <a:solidFill>
                  <a:srgbClr val="998300"/>
                </a:solidFill>
                <a:latin typeface="Times New Roman" pitchFamily="18" charset="0"/>
                <a:cs typeface="Times New Roman" pitchFamily="18" charset="0"/>
              </a:rPr>
              <a:t>ситуаций и неблагоприятной санитарно-эпидемиологической обстановки» государственной программы «Здравоохранение Тверской области» на 2022 год (продолжение)</a:t>
            </a:r>
            <a:endParaRPr lang="ru-RU" sz="1400" b="1" dirty="0">
              <a:solidFill>
                <a:srgbClr val="998300"/>
              </a:solidFill>
              <a:latin typeface="Times New Roman" pitchFamily="18" charset="0"/>
              <a:cs typeface="Times New Roman" pitchFamily="18" charset="0"/>
            </a:endParaRPr>
          </a:p>
        </p:txBody>
      </p:sp>
      <p:pic>
        <p:nvPicPr>
          <p:cNvPr id="29699"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Номер слайда 6"/>
          <p:cNvSpPr>
            <a:spLocks noGrp="1"/>
          </p:cNvSpPr>
          <p:nvPr>
            <p:ph type="sldNum" sz="quarter" idx="12"/>
          </p:nvPr>
        </p:nvSpPr>
        <p:spPr/>
        <p:txBody>
          <a:bodyPr/>
          <a:lstStyle/>
          <a:p>
            <a:fld id="{8C988CD5-1DDA-41CB-82CB-F4096098992E}" type="slidenum">
              <a:rPr lang="ru-RU" altLang="ru-RU" smtClean="0"/>
              <a:pPr/>
              <a:t>6</a:t>
            </a:fld>
            <a:endParaRPr lang="ru-RU" altLang="ru-RU"/>
          </a:p>
        </p:txBody>
      </p:sp>
      <p:graphicFrame>
        <p:nvGraphicFramePr>
          <p:cNvPr id="3" name="Таблица 2"/>
          <p:cNvGraphicFramePr>
            <a:graphicFrameLocks noGrp="1"/>
          </p:cNvGraphicFramePr>
          <p:nvPr>
            <p:extLst>
              <p:ext uri="{D42A27DB-BD31-4B8C-83A1-F6EECF244321}">
                <p14:modId xmlns:p14="http://schemas.microsoft.com/office/powerpoint/2010/main" val="3539534515"/>
              </p:ext>
            </p:extLst>
          </p:nvPr>
        </p:nvGraphicFramePr>
        <p:xfrm>
          <a:off x="1348575" y="1647073"/>
          <a:ext cx="7275724" cy="1478280"/>
        </p:xfrm>
        <a:graphic>
          <a:graphicData uri="http://schemas.openxmlformats.org/drawingml/2006/table">
            <a:tbl>
              <a:tblPr/>
              <a:tblGrid>
                <a:gridCol w="2667069">
                  <a:extLst>
                    <a:ext uri="{9D8B030D-6E8A-4147-A177-3AD203B41FA5}">
                      <a16:colId xmlns:a16="http://schemas.microsoft.com/office/drawing/2014/main" val="20000"/>
                    </a:ext>
                  </a:extLst>
                </a:gridCol>
                <a:gridCol w="2292046">
                  <a:extLst>
                    <a:ext uri="{9D8B030D-6E8A-4147-A177-3AD203B41FA5}">
                      <a16:colId xmlns:a16="http://schemas.microsoft.com/office/drawing/2014/main" val="20001"/>
                    </a:ext>
                  </a:extLst>
                </a:gridCol>
                <a:gridCol w="985791">
                  <a:extLst>
                    <a:ext uri="{9D8B030D-6E8A-4147-A177-3AD203B41FA5}">
                      <a16:colId xmlns:a16="http://schemas.microsoft.com/office/drawing/2014/main" val="20002"/>
                    </a:ext>
                  </a:extLst>
                </a:gridCol>
                <a:gridCol w="1330818">
                  <a:extLst>
                    <a:ext uri="{9D8B030D-6E8A-4147-A177-3AD203B41FA5}">
                      <a16:colId xmlns:a16="http://schemas.microsoft.com/office/drawing/2014/main" val="20003"/>
                    </a:ext>
                  </a:extLst>
                </a:gridCol>
              </a:tblGrid>
              <a:tr h="0">
                <a:tc>
                  <a:txBody>
                    <a:bodyPr/>
                    <a:lstStyle/>
                    <a:p>
                      <a:pPr algn="ctr" fontAlgn="ctr"/>
                      <a:endParaRPr lang="ru-RU" sz="1200" b="0" i="0" u="none" strike="noStrike" dirty="0">
                        <a:solidFill>
                          <a:srgbClr val="000000"/>
                        </a:solidFill>
                        <a:effectLst/>
                        <a:latin typeface="Times New Roma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Количество автомобилей для обеспечения бесперебойной деятельности выездных бригад ТЦМК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Стоимость АСМП "С", </a:t>
                      </a:r>
                      <a:r>
                        <a:rPr lang="ru-RU" sz="1200" b="0" i="0" u="none" strike="noStrike" dirty="0" err="1">
                          <a:solidFill>
                            <a:srgbClr val="000000"/>
                          </a:solidFill>
                          <a:effectLst/>
                          <a:latin typeface="Times New Roman"/>
                        </a:rPr>
                        <a:t>тыс.руб</a:t>
                      </a:r>
                      <a:r>
                        <a:rPr lang="ru-RU" sz="1200" b="0" i="0" u="none" strike="noStrike" dirty="0">
                          <a:solidFill>
                            <a:srgbClr val="000000"/>
                          </a:solidFill>
                          <a:effectLst/>
                          <a:latin typeface="Times New Roman"/>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Дополнительная потребность в финансировании закупки, </a:t>
                      </a:r>
                      <a:r>
                        <a:rPr lang="ru-RU" sz="1200" b="0" i="0" u="none" strike="noStrike" dirty="0" err="1">
                          <a:solidFill>
                            <a:srgbClr val="000000"/>
                          </a:solidFill>
                          <a:effectLst/>
                          <a:latin typeface="Times New Roman"/>
                        </a:rPr>
                        <a:t>тыс.руб</a:t>
                      </a:r>
                      <a:r>
                        <a:rPr lang="ru-RU" sz="1200" b="0" i="0" u="none" strike="noStrike" dirty="0">
                          <a:solidFill>
                            <a:srgbClr val="000000"/>
                          </a:solidFill>
                          <a:effectLst/>
                          <a:latin typeface="Times New Roman"/>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ru-RU" sz="1200" b="0" i="0" u="none" strike="noStrike" dirty="0">
                          <a:solidFill>
                            <a:srgbClr val="000000"/>
                          </a:solidFill>
                          <a:effectLst/>
                          <a:latin typeface="Times New Roman"/>
                        </a:rPr>
                        <a:t>Автомобиль скорой медицинской помощи</a:t>
                      </a:r>
                      <a:r>
                        <a:rPr lang="en-US" sz="1200" b="0" i="0" u="none" strike="noStrike" dirty="0">
                          <a:solidFill>
                            <a:srgbClr val="000000"/>
                          </a:solidFill>
                          <a:effectLst/>
                          <a:latin typeface="Times New Roman"/>
                        </a:rPr>
                        <a:t> </a:t>
                      </a:r>
                      <a:r>
                        <a:rPr lang="ru-RU" sz="1200" b="0" i="0" u="none" strike="noStrike" dirty="0">
                          <a:solidFill>
                            <a:srgbClr val="000000"/>
                          </a:solidFill>
                          <a:effectLst/>
                          <a:latin typeface="Times New Roman"/>
                        </a:rPr>
                        <a:t>класса "C" с дислокацией в филиалах ТЦМК</a:t>
                      </a:r>
                      <a:r>
                        <a:rPr lang="ru-RU" sz="1200" b="0" i="0" u="none" strike="noStrike" baseline="0" dirty="0">
                          <a:solidFill>
                            <a:srgbClr val="000000"/>
                          </a:solidFill>
                          <a:effectLst/>
                          <a:latin typeface="Times New Roman"/>
                        </a:rPr>
                        <a:t> </a:t>
                      </a:r>
                      <a:r>
                        <a:rPr lang="ru-RU" sz="1200" b="0" i="0" u="none" strike="noStrike" dirty="0">
                          <a:solidFill>
                            <a:srgbClr val="000000"/>
                          </a:solidFill>
                          <a:effectLst/>
                          <a:latin typeface="Times New Roman"/>
                        </a:rPr>
                        <a:t>и на федеральных трассах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9 500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200" b="0" i="0" u="none" strike="noStrike" dirty="0">
                          <a:solidFill>
                            <a:srgbClr val="000000"/>
                          </a:solidFill>
                          <a:effectLst/>
                          <a:latin typeface="Times New Roman"/>
                        </a:rPr>
                        <a:t>95 000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802006420"/>
              </p:ext>
            </p:extLst>
          </p:nvPr>
        </p:nvGraphicFramePr>
        <p:xfrm>
          <a:off x="1888004" y="3455030"/>
          <a:ext cx="6289132" cy="1018273"/>
        </p:xfrm>
        <a:graphic>
          <a:graphicData uri="http://schemas.openxmlformats.org/drawingml/2006/table">
            <a:tbl>
              <a:tblPr/>
              <a:tblGrid>
                <a:gridCol w="4292582">
                  <a:extLst>
                    <a:ext uri="{9D8B030D-6E8A-4147-A177-3AD203B41FA5}">
                      <a16:colId xmlns:a16="http://schemas.microsoft.com/office/drawing/2014/main" val="20000"/>
                    </a:ext>
                  </a:extLst>
                </a:gridCol>
                <a:gridCol w="1996550">
                  <a:extLst>
                    <a:ext uri="{9D8B030D-6E8A-4147-A177-3AD203B41FA5}">
                      <a16:colId xmlns:a16="http://schemas.microsoft.com/office/drawing/2014/main" val="20001"/>
                    </a:ext>
                  </a:extLst>
                </a:gridCol>
              </a:tblGrid>
              <a:tr h="222029">
                <a:tc>
                  <a:txBody>
                    <a:bodyPr/>
                    <a:lstStyle/>
                    <a:p>
                      <a:pPr algn="ctr" fontAlgn="b"/>
                      <a:r>
                        <a:rPr lang="ru-RU" sz="1400" b="0" i="0" u="none" strike="noStrike" dirty="0">
                          <a:solidFill>
                            <a:srgbClr val="000000"/>
                          </a:solidFill>
                          <a:effectLst/>
                          <a:latin typeface="Times New Roman"/>
                        </a:rPr>
                        <a:t>Наименование расходов</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400" b="0" i="0" u="none" strike="noStrike" dirty="0">
                          <a:solidFill>
                            <a:srgbClr val="000000"/>
                          </a:solidFill>
                          <a:effectLst/>
                          <a:latin typeface="Times New Roman"/>
                        </a:rPr>
                        <a:t>Сумма, </a:t>
                      </a:r>
                      <a:r>
                        <a:rPr lang="ru-RU" sz="1400" b="0" i="0" u="none" strike="noStrike" dirty="0" err="1">
                          <a:solidFill>
                            <a:srgbClr val="000000"/>
                          </a:solidFill>
                          <a:effectLst/>
                          <a:latin typeface="Times New Roman"/>
                        </a:rPr>
                        <a:t>тыс.руб</a:t>
                      </a:r>
                      <a:r>
                        <a:rPr lang="ru-RU" sz="1400" b="0" i="0" u="none" strike="noStrike" dirty="0">
                          <a:solidFill>
                            <a:srgbClr val="000000"/>
                          </a:solidFill>
                          <a:effectLst/>
                          <a:latin typeface="Times New Roman"/>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1405">
                <a:tc>
                  <a:txBody>
                    <a:bodyPr/>
                    <a:lstStyle/>
                    <a:p>
                      <a:pPr algn="l" fontAlgn="b"/>
                      <a:r>
                        <a:rPr lang="ru-RU" sz="1200" b="0" i="0" u="none" strike="noStrike" dirty="0">
                          <a:solidFill>
                            <a:srgbClr val="000000"/>
                          </a:solidFill>
                          <a:effectLst/>
                          <a:latin typeface="Times New Roman"/>
                        </a:rPr>
                        <a:t>Приобретение ГСМ</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200" b="0" i="0" u="none" strike="noStrike">
                          <a:solidFill>
                            <a:srgbClr val="000000"/>
                          </a:solidFill>
                          <a:effectLst/>
                          <a:latin typeface="Times New Roman"/>
                        </a:rPr>
                        <a:t>11 514,00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1405">
                <a:tc>
                  <a:txBody>
                    <a:bodyPr/>
                    <a:lstStyle/>
                    <a:p>
                      <a:pPr algn="l" fontAlgn="b"/>
                      <a:r>
                        <a:rPr lang="ru-RU" sz="1200" b="0" i="0" u="none" strike="noStrike" dirty="0">
                          <a:solidFill>
                            <a:srgbClr val="000000"/>
                          </a:solidFill>
                          <a:effectLst/>
                          <a:latin typeface="Times New Roman"/>
                        </a:rPr>
                        <a:t>Приобретение СИЗ</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200" b="0" i="0" u="none" strike="noStrike">
                          <a:solidFill>
                            <a:srgbClr val="000000"/>
                          </a:solidFill>
                          <a:effectLst/>
                          <a:latin typeface="Times New Roman"/>
                        </a:rPr>
                        <a:t>11 584,00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1405">
                <a:tc>
                  <a:txBody>
                    <a:bodyPr/>
                    <a:lstStyle/>
                    <a:p>
                      <a:pPr algn="l" fontAlgn="b"/>
                      <a:r>
                        <a:rPr lang="ru-RU" sz="1200" b="0" i="0" u="none" strike="noStrike">
                          <a:solidFill>
                            <a:srgbClr val="000000"/>
                          </a:solidFill>
                          <a:effectLst/>
                          <a:latin typeface="Times New Roman"/>
                        </a:rPr>
                        <a:t>Приобретение медикаментов и ИМН</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1200" b="0" i="0" u="none" strike="noStrike" dirty="0">
                          <a:solidFill>
                            <a:srgbClr val="000000"/>
                          </a:solidFill>
                          <a:effectLst/>
                          <a:latin typeface="Times New Roman"/>
                        </a:rPr>
                        <a:t>15 743,26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2029">
                <a:tc>
                  <a:txBody>
                    <a:bodyPr/>
                    <a:lstStyle/>
                    <a:p>
                      <a:pPr algn="l" fontAlgn="b"/>
                      <a:r>
                        <a:rPr lang="ru-RU" sz="1400" b="0" i="0" u="none" strike="noStrike" dirty="0">
                          <a:solidFill>
                            <a:srgbClr val="000000"/>
                          </a:solidFill>
                          <a:effectLst/>
                          <a:latin typeface="Times New Roman"/>
                        </a:rPr>
                        <a:t>Итого</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a:rPr>
                        <a:t>38</a:t>
                      </a:r>
                      <a:r>
                        <a:rPr lang="en-US" sz="1400" b="0" i="0" u="none" strike="noStrike" baseline="0" dirty="0">
                          <a:solidFill>
                            <a:srgbClr val="000000"/>
                          </a:solidFill>
                          <a:effectLst/>
                          <a:latin typeface="Times New Roman"/>
                        </a:rPr>
                        <a:t> 841</a:t>
                      </a:r>
                      <a:r>
                        <a:rPr lang="ru-RU" sz="1400" b="0" i="0" u="none" strike="noStrike" dirty="0">
                          <a:solidFill>
                            <a:srgbClr val="000000"/>
                          </a:solidFill>
                          <a:effectLst/>
                          <a:latin typeface="Times New Roman"/>
                        </a:rPr>
                        <a:t>,</a:t>
                      </a:r>
                      <a:r>
                        <a:rPr lang="en-US" sz="1400" b="0" i="0" u="none" strike="noStrike" dirty="0">
                          <a:solidFill>
                            <a:srgbClr val="000000"/>
                          </a:solidFill>
                          <a:effectLst/>
                          <a:latin typeface="Times New Roman"/>
                        </a:rPr>
                        <a:t>26</a:t>
                      </a:r>
                      <a:endParaRPr lang="ru-RU" sz="1400" b="0" i="0" u="none" strike="noStrike" dirty="0">
                        <a:solidFill>
                          <a:srgbClr val="000000"/>
                        </a:solidFill>
                        <a:effectLst/>
                        <a:latin typeface="Times New Roman"/>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3328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5"/>
          <p:cNvGrpSpPr>
            <a:grpSpLocks noChangeAspect="1"/>
          </p:cNvGrpSpPr>
          <p:nvPr/>
        </p:nvGrpSpPr>
        <p:grpSpPr bwMode="auto">
          <a:xfrm>
            <a:off x="1187450" y="928688"/>
            <a:ext cx="7405688" cy="4137025"/>
            <a:chOff x="90" y="900"/>
            <a:chExt cx="5535" cy="3420"/>
          </a:xfrm>
        </p:grpSpPr>
        <p:sp>
          <p:nvSpPr>
            <p:cNvPr id="10263" name="AutoShape 4"/>
            <p:cNvSpPr>
              <a:spLocks noChangeAspect="1" noChangeArrowheads="1" noTextEdit="1"/>
            </p:cNvSpPr>
            <p:nvPr/>
          </p:nvSpPr>
          <p:spPr bwMode="auto">
            <a:xfrm>
              <a:off x="90" y="900"/>
              <a:ext cx="5535" cy="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ru-RU" sz="450"/>
            </a:p>
          </p:txBody>
        </p:sp>
        <p:grpSp>
          <p:nvGrpSpPr>
            <p:cNvPr id="10268" name="Group 206"/>
            <p:cNvGrpSpPr>
              <a:grpSpLocks/>
            </p:cNvGrpSpPr>
            <p:nvPr/>
          </p:nvGrpSpPr>
          <p:grpSpPr bwMode="auto">
            <a:xfrm>
              <a:off x="388" y="928"/>
              <a:ext cx="4334" cy="3337"/>
              <a:chOff x="388" y="928"/>
              <a:chExt cx="4334" cy="3337"/>
            </a:xfrm>
          </p:grpSpPr>
          <p:sp>
            <p:nvSpPr>
              <p:cNvPr id="10270" name="Freeform 27"/>
              <p:cNvSpPr>
                <a:spLocks/>
              </p:cNvSpPr>
              <p:nvPr/>
            </p:nvSpPr>
            <p:spPr bwMode="auto">
              <a:xfrm>
                <a:off x="3417" y="1694"/>
                <a:ext cx="473" cy="772"/>
              </a:xfrm>
              <a:custGeom>
                <a:avLst/>
                <a:gdLst>
                  <a:gd name="T0" fmla="*/ 51 w 473"/>
                  <a:gd name="T1" fmla="*/ 28 h 771"/>
                  <a:gd name="T2" fmla="*/ 102 w 473"/>
                  <a:gd name="T3" fmla="*/ 0 h 771"/>
                  <a:gd name="T4" fmla="*/ 125 w 473"/>
                  <a:gd name="T5" fmla="*/ 17 h 771"/>
                  <a:gd name="T6" fmla="*/ 125 w 473"/>
                  <a:gd name="T7" fmla="*/ 57 h 771"/>
                  <a:gd name="T8" fmla="*/ 148 w 473"/>
                  <a:gd name="T9" fmla="*/ 68 h 771"/>
                  <a:gd name="T10" fmla="*/ 199 w 473"/>
                  <a:gd name="T11" fmla="*/ 142 h 771"/>
                  <a:gd name="T12" fmla="*/ 211 w 473"/>
                  <a:gd name="T13" fmla="*/ 170 h 771"/>
                  <a:gd name="T14" fmla="*/ 359 w 473"/>
                  <a:gd name="T15" fmla="*/ 119 h 771"/>
                  <a:gd name="T16" fmla="*/ 382 w 473"/>
                  <a:gd name="T17" fmla="*/ 176 h 771"/>
                  <a:gd name="T18" fmla="*/ 416 w 473"/>
                  <a:gd name="T19" fmla="*/ 187 h 771"/>
                  <a:gd name="T20" fmla="*/ 439 w 473"/>
                  <a:gd name="T21" fmla="*/ 238 h 771"/>
                  <a:gd name="T22" fmla="*/ 411 w 473"/>
                  <a:gd name="T23" fmla="*/ 272 h 771"/>
                  <a:gd name="T24" fmla="*/ 405 w 473"/>
                  <a:gd name="T25" fmla="*/ 318 h 771"/>
                  <a:gd name="T26" fmla="*/ 433 w 473"/>
                  <a:gd name="T27" fmla="*/ 346 h 771"/>
                  <a:gd name="T28" fmla="*/ 416 w 473"/>
                  <a:gd name="T29" fmla="*/ 369 h 771"/>
                  <a:gd name="T30" fmla="*/ 433 w 473"/>
                  <a:gd name="T31" fmla="*/ 391 h 771"/>
                  <a:gd name="T32" fmla="*/ 411 w 473"/>
                  <a:gd name="T33" fmla="*/ 442 h 771"/>
                  <a:gd name="T34" fmla="*/ 439 w 473"/>
                  <a:gd name="T35" fmla="*/ 510 h 771"/>
                  <a:gd name="T36" fmla="*/ 473 w 473"/>
                  <a:gd name="T37" fmla="*/ 550 h 771"/>
                  <a:gd name="T38" fmla="*/ 439 w 473"/>
                  <a:gd name="T39" fmla="*/ 590 h 771"/>
                  <a:gd name="T40" fmla="*/ 445 w 473"/>
                  <a:gd name="T41" fmla="*/ 635 h 771"/>
                  <a:gd name="T42" fmla="*/ 411 w 473"/>
                  <a:gd name="T43" fmla="*/ 652 h 771"/>
                  <a:gd name="T44" fmla="*/ 416 w 473"/>
                  <a:gd name="T45" fmla="*/ 675 h 771"/>
                  <a:gd name="T46" fmla="*/ 399 w 473"/>
                  <a:gd name="T47" fmla="*/ 737 h 771"/>
                  <a:gd name="T48" fmla="*/ 365 w 473"/>
                  <a:gd name="T49" fmla="*/ 771 h 771"/>
                  <a:gd name="T50" fmla="*/ 302 w 473"/>
                  <a:gd name="T51" fmla="*/ 737 h 771"/>
                  <a:gd name="T52" fmla="*/ 165 w 473"/>
                  <a:gd name="T53" fmla="*/ 743 h 771"/>
                  <a:gd name="T54" fmla="*/ 120 w 473"/>
                  <a:gd name="T55" fmla="*/ 675 h 771"/>
                  <a:gd name="T56" fmla="*/ 68 w 473"/>
                  <a:gd name="T57" fmla="*/ 675 h 771"/>
                  <a:gd name="T58" fmla="*/ 0 w 473"/>
                  <a:gd name="T59" fmla="*/ 630 h 771"/>
                  <a:gd name="T60" fmla="*/ 45 w 473"/>
                  <a:gd name="T61" fmla="*/ 539 h 771"/>
                  <a:gd name="T62" fmla="*/ 45 w 473"/>
                  <a:gd name="T63" fmla="*/ 488 h 771"/>
                  <a:gd name="T64" fmla="*/ 74 w 473"/>
                  <a:gd name="T65" fmla="*/ 459 h 771"/>
                  <a:gd name="T66" fmla="*/ 28 w 473"/>
                  <a:gd name="T67" fmla="*/ 420 h 771"/>
                  <a:gd name="T68" fmla="*/ 51 w 473"/>
                  <a:gd name="T69" fmla="*/ 363 h 771"/>
                  <a:gd name="T70" fmla="*/ 40 w 473"/>
                  <a:gd name="T71" fmla="*/ 323 h 771"/>
                  <a:gd name="T72" fmla="*/ 68 w 473"/>
                  <a:gd name="T73" fmla="*/ 272 h 771"/>
                  <a:gd name="T74" fmla="*/ 74 w 473"/>
                  <a:gd name="T75" fmla="*/ 204 h 771"/>
                  <a:gd name="T76" fmla="*/ 40 w 473"/>
                  <a:gd name="T77" fmla="*/ 182 h 771"/>
                  <a:gd name="T78" fmla="*/ 68 w 473"/>
                  <a:gd name="T79" fmla="*/ 165 h 771"/>
                  <a:gd name="T80" fmla="*/ 28 w 473"/>
                  <a:gd name="T81" fmla="*/ 125 h 771"/>
                  <a:gd name="T82" fmla="*/ 40 w 473"/>
                  <a:gd name="T83" fmla="*/ 91 h 771"/>
                  <a:gd name="T84" fmla="*/ 28 w 473"/>
                  <a:gd name="T85" fmla="*/ 62 h 771"/>
                  <a:gd name="T86" fmla="*/ 51 w 473"/>
                  <a:gd name="T87" fmla="*/ 28 h 7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3"/>
                  <a:gd name="T133" fmla="*/ 0 h 771"/>
                  <a:gd name="T134" fmla="*/ 473 w 473"/>
                  <a:gd name="T135" fmla="*/ 771 h 7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3" h="771">
                    <a:moveTo>
                      <a:pt x="51" y="28"/>
                    </a:moveTo>
                    <a:lnTo>
                      <a:pt x="102" y="0"/>
                    </a:lnTo>
                    <a:lnTo>
                      <a:pt x="125" y="17"/>
                    </a:lnTo>
                    <a:lnTo>
                      <a:pt x="125" y="57"/>
                    </a:lnTo>
                    <a:lnTo>
                      <a:pt x="148" y="68"/>
                    </a:lnTo>
                    <a:lnTo>
                      <a:pt x="199" y="142"/>
                    </a:lnTo>
                    <a:lnTo>
                      <a:pt x="211" y="170"/>
                    </a:lnTo>
                    <a:lnTo>
                      <a:pt x="359" y="119"/>
                    </a:lnTo>
                    <a:lnTo>
                      <a:pt x="382" y="176"/>
                    </a:lnTo>
                    <a:lnTo>
                      <a:pt x="416" y="187"/>
                    </a:lnTo>
                    <a:lnTo>
                      <a:pt x="439" y="238"/>
                    </a:lnTo>
                    <a:lnTo>
                      <a:pt x="411" y="272"/>
                    </a:lnTo>
                    <a:lnTo>
                      <a:pt x="405" y="318"/>
                    </a:lnTo>
                    <a:lnTo>
                      <a:pt x="433" y="346"/>
                    </a:lnTo>
                    <a:lnTo>
                      <a:pt x="416" y="369"/>
                    </a:lnTo>
                    <a:lnTo>
                      <a:pt x="433" y="391"/>
                    </a:lnTo>
                    <a:lnTo>
                      <a:pt x="411" y="442"/>
                    </a:lnTo>
                    <a:lnTo>
                      <a:pt x="439" y="510"/>
                    </a:lnTo>
                    <a:lnTo>
                      <a:pt x="473" y="550"/>
                    </a:lnTo>
                    <a:lnTo>
                      <a:pt x="439" y="590"/>
                    </a:lnTo>
                    <a:lnTo>
                      <a:pt x="445" y="635"/>
                    </a:lnTo>
                    <a:lnTo>
                      <a:pt x="411" y="652"/>
                    </a:lnTo>
                    <a:lnTo>
                      <a:pt x="416" y="675"/>
                    </a:lnTo>
                    <a:lnTo>
                      <a:pt x="399" y="737"/>
                    </a:lnTo>
                    <a:lnTo>
                      <a:pt x="365" y="771"/>
                    </a:lnTo>
                    <a:lnTo>
                      <a:pt x="302" y="737"/>
                    </a:lnTo>
                    <a:lnTo>
                      <a:pt x="165" y="743"/>
                    </a:lnTo>
                    <a:lnTo>
                      <a:pt x="120" y="675"/>
                    </a:lnTo>
                    <a:lnTo>
                      <a:pt x="68" y="675"/>
                    </a:lnTo>
                    <a:lnTo>
                      <a:pt x="0" y="630"/>
                    </a:lnTo>
                    <a:lnTo>
                      <a:pt x="45" y="539"/>
                    </a:lnTo>
                    <a:lnTo>
                      <a:pt x="45" y="488"/>
                    </a:lnTo>
                    <a:lnTo>
                      <a:pt x="74" y="459"/>
                    </a:lnTo>
                    <a:lnTo>
                      <a:pt x="28" y="420"/>
                    </a:lnTo>
                    <a:lnTo>
                      <a:pt x="51" y="363"/>
                    </a:lnTo>
                    <a:lnTo>
                      <a:pt x="40" y="323"/>
                    </a:lnTo>
                    <a:lnTo>
                      <a:pt x="68" y="272"/>
                    </a:lnTo>
                    <a:lnTo>
                      <a:pt x="74" y="204"/>
                    </a:lnTo>
                    <a:lnTo>
                      <a:pt x="40" y="182"/>
                    </a:lnTo>
                    <a:lnTo>
                      <a:pt x="68" y="165"/>
                    </a:lnTo>
                    <a:lnTo>
                      <a:pt x="28" y="125"/>
                    </a:lnTo>
                    <a:lnTo>
                      <a:pt x="40" y="91"/>
                    </a:lnTo>
                    <a:lnTo>
                      <a:pt x="28" y="62"/>
                    </a:lnTo>
                    <a:lnTo>
                      <a:pt x="51" y="28"/>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195" name="Freeform 28"/>
              <p:cNvSpPr>
                <a:spLocks/>
              </p:cNvSpPr>
              <p:nvPr/>
            </p:nvSpPr>
            <p:spPr bwMode="auto">
              <a:xfrm>
                <a:off x="3693" y="2530"/>
                <a:ext cx="642" cy="583"/>
              </a:xfrm>
              <a:custGeom>
                <a:avLst/>
                <a:gdLst/>
                <a:ahLst/>
                <a:cxnLst>
                  <a:cxn ang="0">
                    <a:pos x="86" y="5"/>
                  </a:cxn>
                  <a:cxn ang="0">
                    <a:pos x="120" y="0"/>
                  </a:cxn>
                  <a:cxn ang="0">
                    <a:pos x="189" y="11"/>
                  </a:cxn>
                  <a:cxn ang="0">
                    <a:pos x="206" y="28"/>
                  </a:cxn>
                  <a:cxn ang="0">
                    <a:pos x="234" y="34"/>
                  </a:cxn>
                  <a:cxn ang="0">
                    <a:pos x="251" y="45"/>
                  </a:cxn>
                  <a:cxn ang="0">
                    <a:pos x="263" y="102"/>
                  </a:cxn>
                  <a:cxn ang="0">
                    <a:pos x="303" y="147"/>
                  </a:cxn>
                  <a:cxn ang="0">
                    <a:pos x="297" y="181"/>
                  </a:cxn>
                  <a:cxn ang="0">
                    <a:pos x="343" y="170"/>
                  </a:cxn>
                  <a:cxn ang="0">
                    <a:pos x="440" y="102"/>
                  </a:cxn>
                  <a:cxn ang="0">
                    <a:pos x="445" y="142"/>
                  </a:cxn>
                  <a:cxn ang="0">
                    <a:pos x="474" y="176"/>
                  </a:cxn>
                  <a:cxn ang="0">
                    <a:pos x="514" y="159"/>
                  </a:cxn>
                  <a:cxn ang="0">
                    <a:pos x="582" y="204"/>
                  </a:cxn>
                  <a:cxn ang="0">
                    <a:pos x="571" y="244"/>
                  </a:cxn>
                  <a:cxn ang="0">
                    <a:pos x="622" y="261"/>
                  </a:cxn>
                  <a:cxn ang="0">
                    <a:pos x="628" y="317"/>
                  </a:cxn>
                  <a:cxn ang="0">
                    <a:pos x="645" y="323"/>
                  </a:cxn>
                  <a:cxn ang="0">
                    <a:pos x="639" y="380"/>
                  </a:cxn>
                  <a:cxn ang="0">
                    <a:pos x="605" y="368"/>
                  </a:cxn>
                  <a:cxn ang="0">
                    <a:pos x="565" y="414"/>
                  </a:cxn>
                  <a:cxn ang="0">
                    <a:pos x="537" y="414"/>
                  </a:cxn>
                  <a:cxn ang="0">
                    <a:pos x="548" y="459"/>
                  </a:cxn>
                  <a:cxn ang="0">
                    <a:pos x="508" y="544"/>
                  </a:cxn>
                  <a:cxn ang="0">
                    <a:pos x="468" y="533"/>
                  </a:cxn>
                  <a:cxn ang="0">
                    <a:pos x="411" y="567"/>
                  </a:cxn>
                  <a:cxn ang="0">
                    <a:pos x="366" y="539"/>
                  </a:cxn>
                  <a:cxn ang="0">
                    <a:pos x="297" y="561"/>
                  </a:cxn>
                  <a:cxn ang="0">
                    <a:pos x="274" y="584"/>
                  </a:cxn>
                  <a:cxn ang="0">
                    <a:pos x="189" y="493"/>
                  </a:cxn>
                  <a:cxn ang="0">
                    <a:pos x="166" y="436"/>
                  </a:cxn>
                  <a:cxn ang="0">
                    <a:pos x="69" y="414"/>
                  </a:cxn>
                  <a:cxn ang="0">
                    <a:pos x="86" y="340"/>
                  </a:cxn>
                  <a:cxn ang="0">
                    <a:pos x="35" y="334"/>
                  </a:cxn>
                  <a:cxn ang="0">
                    <a:pos x="35" y="272"/>
                  </a:cxn>
                  <a:cxn ang="0">
                    <a:pos x="46" y="255"/>
                  </a:cxn>
                  <a:cxn ang="0">
                    <a:pos x="46" y="238"/>
                  </a:cxn>
                  <a:cxn ang="0">
                    <a:pos x="40" y="221"/>
                  </a:cxn>
                  <a:cxn ang="0">
                    <a:pos x="40" y="210"/>
                  </a:cxn>
                  <a:cxn ang="0">
                    <a:pos x="35" y="198"/>
                  </a:cxn>
                  <a:cxn ang="0">
                    <a:pos x="29" y="193"/>
                  </a:cxn>
                  <a:cxn ang="0">
                    <a:pos x="23" y="193"/>
                  </a:cxn>
                  <a:cxn ang="0">
                    <a:pos x="12" y="193"/>
                  </a:cxn>
                  <a:cxn ang="0">
                    <a:pos x="6" y="193"/>
                  </a:cxn>
                  <a:cxn ang="0">
                    <a:pos x="0" y="153"/>
                  </a:cxn>
                  <a:cxn ang="0">
                    <a:pos x="80" y="56"/>
                  </a:cxn>
                  <a:cxn ang="0">
                    <a:pos x="86" y="5"/>
                  </a:cxn>
                  <a:cxn ang="0">
                    <a:pos x="86" y="5"/>
                  </a:cxn>
                </a:cxnLst>
                <a:rect l="0" t="0" r="r" b="b"/>
                <a:pathLst>
                  <a:path w="645" h="584">
                    <a:moveTo>
                      <a:pt x="86" y="5"/>
                    </a:moveTo>
                    <a:lnTo>
                      <a:pt x="120" y="0"/>
                    </a:lnTo>
                    <a:lnTo>
                      <a:pt x="189" y="11"/>
                    </a:lnTo>
                    <a:lnTo>
                      <a:pt x="206" y="28"/>
                    </a:lnTo>
                    <a:lnTo>
                      <a:pt x="234" y="34"/>
                    </a:lnTo>
                    <a:lnTo>
                      <a:pt x="251" y="45"/>
                    </a:lnTo>
                    <a:lnTo>
                      <a:pt x="263" y="102"/>
                    </a:lnTo>
                    <a:lnTo>
                      <a:pt x="303" y="147"/>
                    </a:lnTo>
                    <a:lnTo>
                      <a:pt x="297" y="181"/>
                    </a:lnTo>
                    <a:lnTo>
                      <a:pt x="343" y="170"/>
                    </a:lnTo>
                    <a:lnTo>
                      <a:pt x="440" y="102"/>
                    </a:lnTo>
                    <a:lnTo>
                      <a:pt x="445" y="142"/>
                    </a:lnTo>
                    <a:lnTo>
                      <a:pt x="474" y="176"/>
                    </a:lnTo>
                    <a:lnTo>
                      <a:pt x="514" y="159"/>
                    </a:lnTo>
                    <a:lnTo>
                      <a:pt x="582" y="204"/>
                    </a:lnTo>
                    <a:lnTo>
                      <a:pt x="571" y="244"/>
                    </a:lnTo>
                    <a:lnTo>
                      <a:pt x="622" y="261"/>
                    </a:lnTo>
                    <a:lnTo>
                      <a:pt x="628" y="317"/>
                    </a:lnTo>
                    <a:lnTo>
                      <a:pt x="645" y="323"/>
                    </a:lnTo>
                    <a:lnTo>
                      <a:pt x="639" y="380"/>
                    </a:lnTo>
                    <a:lnTo>
                      <a:pt x="605" y="368"/>
                    </a:lnTo>
                    <a:lnTo>
                      <a:pt x="565" y="414"/>
                    </a:lnTo>
                    <a:lnTo>
                      <a:pt x="537" y="414"/>
                    </a:lnTo>
                    <a:lnTo>
                      <a:pt x="548" y="459"/>
                    </a:lnTo>
                    <a:lnTo>
                      <a:pt x="508" y="544"/>
                    </a:lnTo>
                    <a:lnTo>
                      <a:pt x="468" y="533"/>
                    </a:lnTo>
                    <a:lnTo>
                      <a:pt x="411" y="567"/>
                    </a:lnTo>
                    <a:lnTo>
                      <a:pt x="366" y="539"/>
                    </a:lnTo>
                    <a:lnTo>
                      <a:pt x="297" y="561"/>
                    </a:lnTo>
                    <a:lnTo>
                      <a:pt x="274" y="584"/>
                    </a:lnTo>
                    <a:lnTo>
                      <a:pt x="189" y="493"/>
                    </a:lnTo>
                    <a:lnTo>
                      <a:pt x="166" y="436"/>
                    </a:lnTo>
                    <a:lnTo>
                      <a:pt x="69" y="414"/>
                    </a:lnTo>
                    <a:lnTo>
                      <a:pt x="86" y="340"/>
                    </a:lnTo>
                    <a:lnTo>
                      <a:pt x="35" y="334"/>
                    </a:lnTo>
                    <a:lnTo>
                      <a:pt x="35" y="272"/>
                    </a:lnTo>
                    <a:lnTo>
                      <a:pt x="46" y="255"/>
                    </a:lnTo>
                    <a:lnTo>
                      <a:pt x="46" y="238"/>
                    </a:lnTo>
                    <a:lnTo>
                      <a:pt x="40" y="221"/>
                    </a:lnTo>
                    <a:lnTo>
                      <a:pt x="40" y="210"/>
                    </a:lnTo>
                    <a:lnTo>
                      <a:pt x="35" y="198"/>
                    </a:lnTo>
                    <a:lnTo>
                      <a:pt x="29" y="193"/>
                    </a:lnTo>
                    <a:lnTo>
                      <a:pt x="23" y="193"/>
                    </a:lnTo>
                    <a:lnTo>
                      <a:pt x="12" y="193"/>
                    </a:lnTo>
                    <a:lnTo>
                      <a:pt x="6" y="193"/>
                    </a:lnTo>
                    <a:lnTo>
                      <a:pt x="0" y="153"/>
                    </a:lnTo>
                    <a:lnTo>
                      <a:pt x="80" y="56"/>
                    </a:lnTo>
                    <a:lnTo>
                      <a:pt x="86" y="5"/>
                    </a:lnTo>
                    <a:lnTo>
                      <a:pt x="86" y="5"/>
                    </a:lnTo>
                    <a:close/>
                  </a:path>
                </a:pathLst>
              </a:custGeom>
              <a:solidFill>
                <a:schemeClr val="bg1">
                  <a:lumMod val="85000"/>
                </a:schemeClr>
              </a:solidFill>
              <a:ln w="19050">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74" name="Freeform 31"/>
              <p:cNvSpPr>
                <a:spLocks/>
              </p:cNvSpPr>
              <p:nvPr/>
            </p:nvSpPr>
            <p:spPr bwMode="auto">
              <a:xfrm>
                <a:off x="3824" y="2123"/>
                <a:ext cx="535" cy="307"/>
              </a:xfrm>
              <a:custGeom>
                <a:avLst/>
                <a:gdLst>
                  <a:gd name="T0" fmla="*/ 120 w 531"/>
                  <a:gd name="T1" fmla="*/ 40 h 307"/>
                  <a:gd name="T2" fmla="*/ 125 w 531"/>
                  <a:gd name="T3" fmla="*/ 68 h 307"/>
                  <a:gd name="T4" fmla="*/ 165 w 531"/>
                  <a:gd name="T5" fmla="*/ 63 h 307"/>
                  <a:gd name="T6" fmla="*/ 228 w 531"/>
                  <a:gd name="T7" fmla="*/ 12 h 307"/>
                  <a:gd name="T8" fmla="*/ 297 w 531"/>
                  <a:gd name="T9" fmla="*/ 68 h 307"/>
                  <a:gd name="T10" fmla="*/ 297 w 531"/>
                  <a:gd name="T11" fmla="*/ 12 h 307"/>
                  <a:gd name="T12" fmla="*/ 314 w 531"/>
                  <a:gd name="T13" fmla="*/ 0 h 307"/>
                  <a:gd name="T14" fmla="*/ 371 w 531"/>
                  <a:gd name="T15" fmla="*/ 68 h 307"/>
                  <a:gd name="T16" fmla="*/ 399 w 531"/>
                  <a:gd name="T17" fmla="*/ 23 h 307"/>
                  <a:gd name="T18" fmla="*/ 394 w 531"/>
                  <a:gd name="T19" fmla="*/ 0 h 307"/>
                  <a:gd name="T20" fmla="*/ 434 w 531"/>
                  <a:gd name="T21" fmla="*/ 12 h 307"/>
                  <a:gd name="T22" fmla="*/ 445 w 531"/>
                  <a:gd name="T23" fmla="*/ 51 h 307"/>
                  <a:gd name="T24" fmla="*/ 531 w 531"/>
                  <a:gd name="T25" fmla="*/ 97 h 307"/>
                  <a:gd name="T26" fmla="*/ 496 w 531"/>
                  <a:gd name="T27" fmla="*/ 108 h 307"/>
                  <a:gd name="T28" fmla="*/ 456 w 531"/>
                  <a:gd name="T29" fmla="*/ 102 h 307"/>
                  <a:gd name="T30" fmla="*/ 439 w 531"/>
                  <a:gd name="T31" fmla="*/ 159 h 307"/>
                  <a:gd name="T32" fmla="*/ 382 w 531"/>
                  <a:gd name="T33" fmla="*/ 199 h 307"/>
                  <a:gd name="T34" fmla="*/ 302 w 531"/>
                  <a:gd name="T35" fmla="*/ 239 h 307"/>
                  <a:gd name="T36" fmla="*/ 268 w 531"/>
                  <a:gd name="T37" fmla="*/ 233 h 307"/>
                  <a:gd name="T38" fmla="*/ 200 w 531"/>
                  <a:gd name="T39" fmla="*/ 250 h 307"/>
                  <a:gd name="T40" fmla="*/ 148 w 531"/>
                  <a:gd name="T41" fmla="*/ 295 h 307"/>
                  <a:gd name="T42" fmla="*/ 114 w 531"/>
                  <a:gd name="T43" fmla="*/ 278 h 307"/>
                  <a:gd name="T44" fmla="*/ 68 w 531"/>
                  <a:gd name="T45" fmla="*/ 307 h 307"/>
                  <a:gd name="T46" fmla="*/ 34 w 531"/>
                  <a:gd name="T47" fmla="*/ 295 h 307"/>
                  <a:gd name="T48" fmla="*/ 0 w 531"/>
                  <a:gd name="T49" fmla="*/ 307 h 307"/>
                  <a:gd name="T50" fmla="*/ 11 w 531"/>
                  <a:gd name="T51" fmla="*/ 250 h 307"/>
                  <a:gd name="T52" fmla="*/ 6 w 531"/>
                  <a:gd name="T53" fmla="*/ 222 h 307"/>
                  <a:gd name="T54" fmla="*/ 45 w 531"/>
                  <a:gd name="T55" fmla="*/ 205 h 307"/>
                  <a:gd name="T56" fmla="*/ 40 w 531"/>
                  <a:gd name="T57" fmla="*/ 165 h 307"/>
                  <a:gd name="T58" fmla="*/ 74 w 531"/>
                  <a:gd name="T59" fmla="*/ 125 h 307"/>
                  <a:gd name="T60" fmla="*/ 40 w 531"/>
                  <a:gd name="T61" fmla="*/ 85 h 307"/>
                  <a:gd name="T62" fmla="*/ 80 w 531"/>
                  <a:gd name="T63" fmla="*/ 80 h 307"/>
                  <a:gd name="T64" fmla="*/ 120 w 531"/>
                  <a:gd name="T65" fmla="*/ 40 h 3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1"/>
                  <a:gd name="T100" fmla="*/ 0 h 307"/>
                  <a:gd name="T101" fmla="*/ 531 w 531"/>
                  <a:gd name="T102" fmla="*/ 307 h 3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1" h="307">
                    <a:moveTo>
                      <a:pt x="120" y="40"/>
                    </a:moveTo>
                    <a:lnTo>
                      <a:pt x="125" y="68"/>
                    </a:lnTo>
                    <a:lnTo>
                      <a:pt x="165" y="63"/>
                    </a:lnTo>
                    <a:lnTo>
                      <a:pt x="228" y="12"/>
                    </a:lnTo>
                    <a:lnTo>
                      <a:pt x="297" y="68"/>
                    </a:lnTo>
                    <a:lnTo>
                      <a:pt x="297" y="12"/>
                    </a:lnTo>
                    <a:lnTo>
                      <a:pt x="314" y="0"/>
                    </a:lnTo>
                    <a:lnTo>
                      <a:pt x="371" y="68"/>
                    </a:lnTo>
                    <a:lnTo>
                      <a:pt x="399" y="23"/>
                    </a:lnTo>
                    <a:lnTo>
                      <a:pt x="394" y="0"/>
                    </a:lnTo>
                    <a:lnTo>
                      <a:pt x="434" y="12"/>
                    </a:lnTo>
                    <a:lnTo>
                      <a:pt x="445" y="51"/>
                    </a:lnTo>
                    <a:lnTo>
                      <a:pt x="531" y="97"/>
                    </a:lnTo>
                    <a:lnTo>
                      <a:pt x="496" y="108"/>
                    </a:lnTo>
                    <a:lnTo>
                      <a:pt x="456" y="102"/>
                    </a:lnTo>
                    <a:lnTo>
                      <a:pt x="439" y="159"/>
                    </a:lnTo>
                    <a:lnTo>
                      <a:pt x="382" y="199"/>
                    </a:lnTo>
                    <a:lnTo>
                      <a:pt x="302" y="239"/>
                    </a:lnTo>
                    <a:lnTo>
                      <a:pt x="268" y="233"/>
                    </a:lnTo>
                    <a:lnTo>
                      <a:pt x="200" y="250"/>
                    </a:lnTo>
                    <a:lnTo>
                      <a:pt x="148" y="295"/>
                    </a:lnTo>
                    <a:lnTo>
                      <a:pt x="114" y="278"/>
                    </a:lnTo>
                    <a:lnTo>
                      <a:pt x="68" y="307"/>
                    </a:lnTo>
                    <a:lnTo>
                      <a:pt x="34" y="295"/>
                    </a:lnTo>
                    <a:lnTo>
                      <a:pt x="0" y="307"/>
                    </a:lnTo>
                    <a:lnTo>
                      <a:pt x="11" y="250"/>
                    </a:lnTo>
                    <a:lnTo>
                      <a:pt x="6" y="222"/>
                    </a:lnTo>
                    <a:lnTo>
                      <a:pt x="45" y="205"/>
                    </a:lnTo>
                    <a:lnTo>
                      <a:pt x="40" y="165"/>
                    </a:lnTo>
                    <a:lnTo>
                      <a:pt x="74" y="125"/>
                    </a:lnTo>
                    <a:lnTo>
                      <a:pt x="40" y="85"/>
                    </a:lnTo>
                    <a:lnTo>
                      <a:pt x="80" y="80"/>
                    </a:lnTo>
                    <a:lnTo>
                      <a:pt x="120" y="40"/>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199" name="Freeform 32"/>
              <p:cNvSpPr>
                <a:spLocks/>
              </p:cNvSpPr>
              <p:nvPr/>
            </p:nvSpPr>
            <p:spPr bwMode="auto">
              <a:xfrm>
                <a:off x="3785" y="2216"/>
                <a:ext cx="688" cy="516"/>
              </a:xfrm>
              <a:custGeom>
                <a:avLst/>
                <a:gdLst/>
                <a:ahLst/>
                <a:cxnLst>
                  <a:cxn ang="0">
                    <a:pos x="308" y="136"/>
                  </a:cxn>
                  <a:cxn ang="0">
                    <a:pos x="336" y="142"/>
                  </a:cxn>
                  <a:cxn ang="0">
                    <a:pos x="416" y="108"/>
                  </a:cxn>
                  <a:cxn ang="0">
                    <a:pos x="473" y="62"/>
                  </a:cxn>
                  <a:cxn ang="0">
                    <a:pos x="496" y="5"/>
                  </a:cxn>
                  <a:cxn ang="0">
                    <a:pos x="530" y="17"/>
                  </a:cxn>
                  <a:cxn ang="0">
                    <a:pos x="559" y="0"/>
                  </a:cxn>
                  <a:cxn ang="0">
                    <a:pos x="587" y="23"/>
                  </a:cxn>
                  <a:cxn ang="0">
                    <a:pos x="570" y="108"/>
                  </a:cxn>
                  <a:cxn ang="0">
                    <a:pos x="587" y="136"/>
                  </a:cxn>
                  <a:cxn ang="0">
                    <a:pos x="570" y="170"/>
                  </a:cxn>
                  <a:cxn ang="0">
                    <a:pos x="690" y="278"/>
                  </a:cxn>
                  <a:cxn ang="0">
                    <a:pos x="679" y="317"/>
                  </a:cxn>
                  <a:cxn ang="0">
                    <a:pos x="633" y="323"/>
                  </a:cxn>
                  <a:cxn ang="0">
                    <a:pos x="610" y="368"/>
                  </a:cxn>
                  <a:cxn ang="0">
                    <a:pos x="547" y="329"/>
                  </a:cxn>
                  <a:cxn ang="0">
                    <a:pos x="542" y="391"/>
                  </a:cxn>
                  <a:cxn ang="0">
                    <a:pos x="513" y="420"/>
                  </a:cxn>
                  <a:cxn ang="0">
                    <a:pos x="490" y="516"/>
                  </a:cxn>
                  <a:cxn ang="0">
                    <a:pos x="422" y="476"/>
                  </a:cxn>
                  <a:cxn ang="0">
                    <a:pos x="382" y="488"/>
                  </a:cxn>
                  <a:cxn ang="0">
                    <a:pos x="359" y="459"/>
                  </a:cxn>
                  <a:cxn ang="0">
                    <a:pos x="348" y="414"/>
                  </a:cxn>
                  <a:cxn ang="0">
                    <a:pos x="251" y="482"/>
                  </a:cxn>
                  <a:cxn ang="0">
                    <a:pos x="205" y="493"/>
                  </a:cxn>
                  <a:cxn ang="0">
                    <a:pos x="211" y="459"/>
                  </a:cxn>
                  <a:cxn ang="0">
                    <a:pos x="171" y="414"/>
                  </a:cxn>
                  <a:cxn ang="0">
                    <a:pos x="159" y="357"/>
                  </a:cxn>
                  <a:cxn ang="0">
                    <a:pos x="142" y="340"/>
                  </a:cxn>
                  <a:cxn ang="0">
                    <a:pos x="114" y="340"/>
                  </a:cxn>
                  <a:cxn ang="0">
                    <a:pos x="97" y="317"/>
                  </a:cxn>
                  <a:cxn ang="0">
                    <a:pos x="28" y="306"/>
                  </a:cxn>
                  <a:cxn ang="0">
                    <a:pos x="0" y="317"/>
                  </a:cxn>
                  <a:cxn ang="0">
                    <a:pos x="0" y="244"/>
                  </a:cxn>
                  <a:cxn ang="0">
                    <a:pos x="34" y="210"/>
                  </a:cxn>
                  <a:cxn ang="0">
                    <a:pos x="74" y="204"/>
                  </a:cxn>
                  <a:cxn ang="0">
                    <a:pos x="108" y="210"/>
                  </a:cxn>
                  <a:cxn ang="0">
                    <a:pos x="154" y="187"/>
                  </a:cxn>
                  <a:cxn ang="0">
                    <a:pos x="182" y="198"/>
                  </a:cxn>
                  <a:cxn ang="0">
                    <a:pos x="234" y="159"/>
                  </a:cxn>
                  <a:cxn ang="0">
                    <a:pos x="308" y="136"/>
                  </a:cxn>
                </a:cxnLst>
                <a:rect l="0" t="0" r="r" b="b"/>
                <a:pathLst>
                  <a:path w="690" h="516">
                    <a:moveTo>
                      <a:pt x="308" y="136"/>
                    </a:moveTo>
                    <a:lnTo>
                      <a:pt x="336" y="142"/>
                    </a:lnTo>
                    <a:lnTo>
                      <a:pt x="416" y="108"/>
                    </a:lnTo>
                    <a:lnTo>
                      <a:pt x="473" y="62"/>
                    </a:lnTo>
                    <a:lnTo>
                      <a:pt x="496" y="5"/>
                    </a:lnTo>
                    <a:lnTo>
                      <a:pt x="530" y="17"/>
                    </a:lnTo>
                    <a:lnTo>
                      <a:pt x="559" y="0"/>
                    </a:lnTo>
                    <a:lnTo>
                      <a:pt x="587" y="23"/>
                    </a:lnTo>
                    <a:lnTo>
                      <a:pt x="570" y="108"/>
                    </a:lnTo>
                    <a:lnTo>
                      <a:pt x="587" y="136"/>
                    </a:lnTo>
                    <a:lnTo>
                      <a:pt x="570" y="170"/>
                    </a:lnTo>
                    <a:lnTo>
                      <a:pt x="690" y="278"/>
                    </a:lnTo>
                    <a:lnTo>
                      <a:pt x="679" y="317"/>
                    </a:lnTo>
                    <a:lnTo>
                      <a:pt x="633" y="323"/>
                    </a:lnTo>
                    <a:lnTo>
                      <a:pt x="610" y="368"/>
                    </a:lnTo>
                    <a:lnTo>
                      <a:pt x="547" y="329"/>
                    </a:lnTo>
                    <a:lnTo>
                      <a:pt x="542" y="391"/>
                    </a:lnTo>
                    <a:lnTo>
                      <a:pt x="513" y="420"/>
                    </a:lnTo>
                    <a:lnTo>
                      <a:pt x="490" y="516"/>
                    </a:lnTo>
                    <a:lnTo>
                      <a:pt x="422" y="476"/>
                    </a:lnTo>
                    <a:lnTo>
                      <a:pt x="382" y="488"/>
                    </a:lnTo>
                    <a:lnTo>
                      <a:pt x="359" y="459"/>
                    </a:lnTo>
                    <a:lnTo>
                      <a:pt x="348" y="414"/>
                    </a:lnTo>
                    <a:lnTo>
                      <a:pt x="251" y="482"/>
                    </a:lnTo>
                    <a:lnTo>
                      <a:pt x="205" y="493"/>
                    </a:lnTo>
                    <a:lnTo>
                      <a:pt x="211" y="459"/>
                    </a:lnTo>
                    <a:lnTo>
                      <a:pt x="171" y="414"/>
                    </a:lnTo>
                    <a:lnTo>
                      <a:pt x="159" y="357"/>
                    </a:lnTo>
                    <a:lnTo>
                      <a:pt x="142" y="340"/>
                    </a:lnTo>
                    <a:lnTo>
                      <a:pt x="114" y="340"/>
                    </a:lnTo>
                    <a:lnTo>
                      <a:pt x="97" y="317"/>
                    </a:lnTo>
                    <a:lnTo>
                      <a:pt x="28" y="306"/>
                    </a:lnTo>
                    <a:lnTo>
                      <a:pt x="0" y="317"/>
                    </a:lnTo>
                    <a:lnTo>
                      <a:pt x="0" y="244"/>
                    </a:lnTo>
                    <a:lnTo>
                      <a:pt x="34" y="210"/>
                    </a:lnTo>
                    <a:lnTo>
                      <a:pt x="74" y="204"/>
                    </a:lnTo>
                    <a:lnTo>
                      <a:pt x="108" y="210"/>
                    </a:lnTo>
                    <a:lnTo>
                      <a:pt x="154" y="187"/>
                    </a:lnTo>
                    <a:lnTo>
                      <a:pt x="182" y="198"/>
                    </a:lnTo>
                    <a:lnTo>
                      <a:pt x="234" y="159"/>
                    </a:lnTo>
                    <a:lnTo>
                      <a:pt x="308" y="136"/>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80" name="Freeform 35"/>
              <p:cNvSpPr>
                <a:spLocks/>
              </p:cNvSpPr>
              <p:nvPr/>
            </p:nvSpPr>
            <p:spPr bwMode="auto">
              <a:xfrm>
                <a:off x="4265" y="2459"/>
                <a:ext cx="395" cy="639"/>
              </a:xfrm>
              <a:custGeom>
                <a:avLst/>
                <a:gdLst>
                  <a:gd name="T0" fmla="*/ 125 w 394"/>
                  <a:gd name="T1" fmla="*/ 124 h 641"/>
                  <a:gd name="T2" fmla="*/ 160 w 394"/>
                  <a:gd name="T3" fmla="*/ 79 h 641"/>
                  <a:gd name="T4" fmla="*/ 200 w 394"/>
                  <a:gd name="T5" fmla="*/ 73 h 641"/>
                  <a:gd name="T6" fmla="*/ 205 w 394"/>
                  <a:gd name="T7" fmla="*/ 45 h 641"/>
                  <a:gd name="T8" fmla="*/ 217 w 394"/>
                  <a:gd name="T9" fmla="*/ 22 h 641"/>
                  <a:gd name="T10" fmla="*/ 234 w 394"/>
                  <a:gd name="T11" fmla="*/ 5 h 641"/>
                  <a:gd name="T12" fmla="*/ 268 w 394"/>
                  <a:gd name="T13" fmla="*/ 34 h 641"/>
                  <a:gd name="T14" fmla="*/ 297 w 394"/>
                  <a:gd name="T15" fmla="*/ 22 h 641"/>
                  <a:gd name="T16" fmla="*/ 342 w 394"/>
                  <a:gd name="T17" fmla="*/ 0 h 641"/>
                  <a:gd name="T18" fmla="*/ 365 w 394"/>
                  <a:gd name="T19" fmla="*/ 0 h 641"/>
                  <a:gd name="T20" fmla="*/ 394 w 394"/>
                  <a:gd name="T21" fmla="*/ 102 h 641"/>
                  <a:gd name="T22" fmla="*/ 297 w 394"/>
                  <a:gd name="T23" fmla="*/ 153 h 641"/>
                  <a:gd name="T24" fmla="*/ 377 w 394"/>
                  <a:gd name="T25" fmla="*/ 329 h 641"/>
                  <a:gd name="T26" fmla="*/ 314 w 394"/>
                  <a:gd name="T27" fmla="*/ 402 h 641"/>
                  <a:gd name="T28" fmla="*/ 331 w 394"/>
                  <a:gd name="T29" fmla="*/ 431 h 641"/>
                  <a:gd name="T30" fmla="*/ 331 w 394"/>
                  <a:gd name="T31" fmla="*/ 482 h 641"/>
                  <a:gd name="T32" fmla="*/ 297 w 394"/>
                  <a:gd name="T33" fmla="*/ 504 h 641"/>
                  <a:gd name="T34" fmla="*/ 319 w 394"/>
                  <a:gd name="T35" fmla="*/ 533 h 641"/>
                  <a:gd name="T36" fmla="*/ 308 w 394"/>
                  <a:gd name="T37" fmla="*/ 561 h 641"/>
                  <a:gd name="T38" fmla="*/ 337 w 394"/>
                  <a:gd name="T39" fmla="*/ 544 h 641"/>
                  <a:gd name="T40" fmla="*/ 359 w 394"/>
                  <a:gd name="T41" fmla="*/ 556 h 641"/>
                  <a:gd name="T42" fmla="*/ 377 w 394"/>
                  <a:gd name="T43" fmla="*/ 612 h 641"/>
                  <a:gd name="T44" fmla="*/ 337 w 394"/>
                  <a:gd name="T45" fmla="*/ 624 h 641"/>
                  <a:gd name="T46" fmla="*/ 319 w 394"/>
                  <a:gd name="T47" fmla="*/ 618 h 641"/>
                  <a:gd name="T48" fmla="*/ 285 w 394"/>
                  <a:gd name="T49" fmla="*/ 641 h 641"/>
                  <a:gd name="T50" fmla="*/ 234 w 394"/>
                  <a:gd name="T51" fmla="*/ 624 h 641"/>
                  <a:gd name="T52" fmla="*/ 200 w 394"/>
                  <a:gd name="T53" fmla="*/ 504 h 641"/>
                  <a:gd name="T54" fmla="*/ 165 w 394"/>
                  <a:gd name="T55" fmla="*/ 499 h 641"/>
                  <a:gd name="T56" fmla="*/ 74 w 394"/>
                  <a:gd name="T57" fmla="*/ 442 h 641"/>
                  <a:gd name="T58" fmla="*/ 74 w 394"/>
                  <a:gd name="T59" fmla="*/ 391 h 641"/>
                  <a:gd name="T60" fmla="*/ 57 w 394"/>
                  <a:gd name="T61" fmla="*/ 385 h 641"/>
                  <a:gd name="T62" fmla="*/ 51 w 394"/>
                  <a:gd name="T63" fmla="*/ 329 h 641"/>
                  <a:gd name="T64" fmla="*/ 0 w 394"/>
                  <a:gd name="T65" fmla="*/ 312 h 641"/>
                  <a:gd name="T66" fmla="*/ 11 w 394"/>
                  <a:gd name="T67" fmla="*/ 266 h 641"/>
                  <a:gd name="T68" fmla="*/ 34 w 394"/>
                  <a:gd name="T69" fmla="*/ 181 h 641"/>
                  <a:gd name="T70" fmla="*/ 63 w 394"/>
                  <a:gd name="T71" fmla="*/ 147 h 641"/>
                  <a:gd name="T72" fmla="*/ 68 w 394"/>
                  <a:gd name="T73" fmla="*/ 85 h 641"/>
                  <a:gd name="T74" fmla="*/ 125 w 394"/>
                  <a:gd name="T75" fmla="*/ 124 h 6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4"/>
                  <a:gd name="T115" fmla="*/ 0 h 641"/>
                  <a:gd name="T116" fmla="*/ 394 w 394"/>
                  <a:gd name="T117" fmla="*/ 641 h 6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4" h="641">
                    <a:moveTo>
                      <a:pt x="125" y="124"/>
                    </a:moveTo>
                    <a:lnTo>
                      <a:pt x="160" y="79"/>
                    </a:lnTo>
                    <a:lnTo>
                      <a:pt x="200" y="73"/>
                    </a:lnTo>
                    <a:lnTo>
                      <a:pt x="205" y="45"/>
                    </a:lnTo>
                    <a:lnTo>
                      <a:pt x="217" y="22"/>
                    </a:lnTo>
                    <a:lnTo>
                      <a:pt x="234" y="5"/>
                    </a:lnTo>
                    <a:lnTo>
                      <a:pt x="268" y="34"/>
                    </a:lnTo>
                    <a:lnTo>
                      <a:pt x="297" y="22"/>
                    </a:lnTo>
                    <a:lnTo>
                      <a:pt x="342" y="0"/>
                    </a:lnTo>
                    <a:lnTo>
                      <a:pt x="365" y="0"/>
                    </a:lnTo>
                    <a:lnTo>
                      <a:pt x="394" y="102"/>
                    </a:lnTo>
                    <a:lnTo>
                      <a:pt x="297" y="153"/>
                    </a:lnTo>
                    <a:lnTo>
                      <a:pt x="377" y="329"/>
                    </a:lnTo>
                    <a:lnTo>
                      <a:pt x="314" y="402"/>
                    </a:lnTo>
                    <a:lnTo>
                      <a:pt x="331" y="431"/>
                    </a:lnTo>
                    <a:lnTo>
                      <a:pt x="331" y="482"/>
                    </a:lnTo>
                    <a:lnTo>
                      <a:pt x="297" y="504"/>
                    </a:lnTo>
                    <a:lnTo>
                      <a:pt x="319" y="533"/>
                    </a:lnTo>
                    <a:lnTo>
                      <a:pt x="308" y="561"/>
                    </a:lnTo>
                    <a:lnTo>
                      <a:pt x="337" y="544"/>
                    </a:lnTo>
                    <a:lnTo>
                      <a:pt x="359" y="556"/>
                    </a:lnTo>
                    <a:lnTo>
                      <a:pt x="377" y="612"/>
                    </a:lnTo>
                    <a:lnTo>
                      <a:pt x="337" y="624"/>
                    </a:lnTo>
                    <a:lnTo>
                      <a:pt x="319" y="618"/>
                    </a:lnTo>
                    <a:lnTo>
                      <a:pt x="285" y="641"/>
                    </a:lnTo>
                    <a:lnTo>
                      <a:pt x="234" y="624"/>
                    </a:lnTo>
                    <a:lnTo>
                      <a:pt x="200" y="504"/>
                    </a:lnTo>
                    <a:lnTo>
                      <a:pt x="165" y="499"/>
                    </a:lnTo>
                    <a:lnTo>
                      <a:pt x="74" y="442"/>
                    </a:lnTo>
                    <a:lnTo>
                      <a:pt x="74" y="391"/>
                    </a:lnTo>
                    <a:lnTo>
                      <a:pt x="57" y="385"/>
                    </a:lnTo>
                    <a:lnTo>
                      <a:pt x="51" y="329"/>
                    </a:lnTo>
                    <a:lnTo>
                      <a:pt x="0" y="312"/>
                    </a:lnTo>
                    <a:lnTo>
                      <a:pt x="11" y="266"/>
                    </a:lnTo>
                    <a:lnTo>
                      <a:pt x="34" y="181"/>
                    </a:lnTo>
                    <a:lnTo>
                      <a:pt x="63" y="147"/>
                    </a:lnTo>
                    <a:lnTo>
                      <a:pt x="68" y="85"/>
                    </a:lnTo>
                    <a:lnTo>
                      <a:pt x="125" y="124"/>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03" name="Freeform 36"/>
              <p:cNvSpPr>
                <a:spLocks/>
              </p:cNvSpPr>
              <p:nvPr/>
            </p:nvSpPr>
            <p:spPr bwMode="auto">
              <a:xfrm>
                <a:off x="3824" y="1836"/>
                <a:ext cx="452" cy="369"/>
              </a:xfrm>
              <a:custGeom>
                <a:avLst/>
                <a:gdLst/>
                <a:ahLst/>
                <a:cxnLst>
                  <a:cxn ang="0">
                    <a:pos x="40" y="96"/>
                  </a:cxn>
                  <a:cxn ang="0">
                    <a:pos x="97" y="142"/>
                  </a:cxn>
                  <a:cxn ang="0">
                    <a:pos x="131" y="119"/>
                  </a:cxn>
                  <a:cxn ang="0">
                    <a:pos x="171" y="113"/>
                  </a:cxn>
                  <a:cxn ang="0">
                    <a:pos x="217" y="57"/>
                  </a:cxn>
                  <a:cxn ang="0">
                    <a:pos x="205" y="28"/>
                  </a:cxn>
                  <a:cxn ang="0">
                    <a:pos x="251" y="0"/>
                  </a:cxn>
                  <a:cxn ang="0">
                    <a:pos x="268" y="57"/>
                  </a:cxn>
                  <a:cxn ang="0">
                    <a:pos x="314" y="68"/>
                  </a:cxn>
                  <a:cxn ang="0">
                    <a:pos x="337" y="85"/>
                  </a:cxn>
                  <a:cxn ang="0">
                    <a:pos x="262" y="96"/>
                  </a:cxn>
                  <a:cxn ang="0">
                    <a:pos x="251" y="119"/>
                  </a:cxn>
                  <a:cxn ang="0">
                    <a:pos x="262" y="142"/>
                  </a:cxn>
                  <a:cxn ang="0">
                    <a:pos x="291" y="125"/>
                  </a:cxn>
                  <a:cxn ang="0">
                    <a:pos x="279" y="181"/>
                  </a:cxn>
                  <a:cxn ang="0">
                    <a:pos x="359" y="181"/>
                  </a:cxn>
                  <a:cxn ang="0">
                    <a:pos x="451" y="289"/>
                  </a:cxn>
                  <a:cxn ang="0">
                    <a:pos x="439" y="295"/>
                  </a:cxn>
                  <a:cxn ang="0">
                    <a:pos x="399" y="278"/>
                  </a:cxn>
                  <a:cxn ang="0">
                    <a:pos x="405" y="300"/>
                  </a:cxn>
                  <a:cxn ang="0">
                    <a:pos x="376" y="346"/>
                  </a:cxn>
                  <a:cxn ang="0">
                    <a:pos x="314" y="283"/>
                  </a:cxn>
                  <a:cxn ang="0">
                    <a:pos x="297" y="295"/>
                  </a:cxn>
                  <a:cxn ang="0">
                    <a:pos x="297" y="351"/>
                  </a:cxn>
                  <a:cxn ang="0">
                    <a:pos x="228" y="289"/>
                  </a:cxn>
                  <a:cxn ang="0">
                    <a:pos x="165" y="346"/>
                  </a:cxn>
                  <a:cxn ang="0">
                    <a:pos x="125" y="351"/>
                  </a:cxn>
                  <a:cxn ang="0">
                    <a:pos x="120" y="323"/>
                  </a:cxn>
                  <a:cxn ang="0">
                    <a:pos x="74" y="363"/>
                  </a:cxn>
                  <a:cxn ang="0">
                    <a:pos x="40" y="368"/>
                  </a:cxn>
                  <a:cxn ang="0">
                    <a:pos x="11" y="295"/>
                  </a:cxn>
                  <a:cxn ang="0">
                    <a:pos x="34" y="255"/>
                  </a:cxn>
                  <a:cxn ang="0">
                    <a:pos x="17" y="227"/>
                  </a:cxn>
                  <a:cxn ang="0">
                    <a:pos x="28" y="210"/>
                  </a:cxn>
                  <a:cxn ang="0">
                    <a:pos x="0" y="176"/>
                  </a:cxn>
                  <a:cxn ang="0">
                    <a:pos x="6" y="130"/>
                  </a:cxn>
                  <a:cxn ang="0">
                    <a:pos x="40" y="96"/>
                  </a:cxn>
                </a:cxnLst>
                <a:rect l="0" t="0" r="r" b="b"/>
                <a:pathLst>
                  <a:path w="451" h="368">
                    <a:moveTo>
                      <a:pt x="40" y="96"/>
                    </a:moveTo>
                    <a:lnTo>
                      <a:pt x="97" y="142"/>
                    </a:lnTo>
                    <a:lnTo>
                      <a:pt x="131" y="119"/>
                    </a:lnTo>
                    <a:lnTo>
                      <a:pt x="171" y="113"/>
                    </a:lnTo>
                    <a:lnTo>
                      <a:pt x="217" y="57"/>
                    </a:lnTo>
                    <a:lnTo>
                      <a:pt x="205" y="28"/>
                    </a:lnTo>
                    <a:lnTo>
                      <a:pt x="251" y="0"/>
                    </a:lnTo>
                    <a:lnTo>
                      <a:pt x="268" y="57"/>
                    </a:lnTo>
                    <a:lnTo>
                      <a:pt x="314" y="68"/>
                    </a:lnTo>
                    <a:lnTo>
                      <a:pt x="337" y="85"/>
                    </a:lnTo>
                    <a:lnTo>
                      <a:pt x="262" y="96"/>
                    </a:lnTo>
                    <a:lnTo>
                      <a:pt x="251" y="119"/>
                    </a:lnTo>
                    <a:lnTo>
                      <a:pt x="262" y="142"/>
                    </a:lnTo>
                    <a:lnTo>
                      <a:pt x="291" y="125"/>
                    </a:lnTo>
                    <a:lnTo>
                      <a:pt x="279" y="181"/>
                    </a:lnTo>
                    <a:lnTo>
                      <a:pt x="359" y="181"/>
                    </a:lnTo>
                    <a:lnTo>
                      <a:pt x="451" y="289"/>
                    </a:lnTo>
                    <a:lnTo>
                      <a:pt x="439" y="295"/>
                    </a:lnTo>
                    <a:lnTo>
                      <a:pt x="399" y="278"/>
                    </a:lnTo>
                    <a:lnTo>
                      <a:pt x="405" y="300"/>
                    </a:lnTo>
                    <a:lnTo>
                      <a:pt x="376" y="346"/>
                    </a:lnTo>
                    <a:lnTo>
                      <a:pt x="314" y="283"/>
                    </a:lnTo>
                    <a:lnTo>
                      <a:pt x="297" y="295"/>
                    </a:lnTo>
                    <a:lnTo>
                      <a:pt x="297" y="351"/>
                    </a:lnTo>
                    <a:lnTo>
                      <a:pt x="228" y="289"/>
                    </a:lnTo>
                    <a:lnTo>
                      <a:pt x="165" y="346"/>
                    </a:lnTo>
                    <a:lnTo>
                      <a:pt x="125" y="351"/>
                    </a:lnTo>
                    <a:lnTo>
                      <a:pt x="120" y="323"/>
                    </a:lnTo>
                    <a:lnTo>
                      <a:pt x="74" y="363"/>
                    </a:lnTo>
                    <a:lnTo>
                      <a:pt x="40" y="368"/>
                    </a:lnTo>
                    <a:lnTo>
                      <a:pt x="11" y="295"/>
                    </a:lnTo>
                    <a:lnTo>
                      <a:pt x="34" y="255"/>
                    </a:lnTo>
                    <a:lnTo>
                      <a:pt x="17" y="227"/>
                    </a:lnTo>
                    <a:lnTo>
                      <a:pt x="28" y="210"/>
                    </a:lnTo>
                    <a:lnTo>
                      <a:pt x="0" y="176"/>
                    </a:lnTo>
                    <a:lnTo>
                      <a:pt x="6" y="130"/>
                    </a:lnTo>
                    <a:lnTo>
                      <a:pt x="40" y="96"/>
                    </a:lnTo>
                    <a:close/>
                  </a:path>
                </a:pathLst>
              </a:custGeom>
              <a:solidFill>
                <a:schemeClr val="accent2">
                  <a:lumMod val="40000"/>
                  <a:lumOff val="60000"/>
                </a:schemeClr>
              </a:solidFill>
              <a:ln w="12700">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05" name="Freeform 38"/>
              <p:cNvSpPr>
                <a:spLocks/>
              </p:cNvSpPr>
              <p:nvPr/>
            </p:nvSpPr>
            <p:spPr bwMode="auto">
              <a:xfrm>
                <a:off x="3779" y="1432"/>
                <a:ext cx="503" cy="550"/>
              </a:xfrm>
              <a:custGeom>
                <a:avLst/>
                <a:gdLst/>
                <a:ahLst/>
                <a:cxnLst>
                  <a:cxn ang="0">
                    <a:pos x="114" y="86"/>
                  </a:cxn>
                  <a:cxn ang="0">
                    <a:pos x="199" y="86"/>
                  </a:cxn>
                  <a:cxn ang="0">
                    <a:pos x="222" y="46"/>
                  </a:cxn>
                  <a:cxn ang="0">
                    <a:pos x="188" y="34"/>
                  </a:cxn>
                  <a:cxn ang="0">
                    <a:pos x="205" y="0"/>
                  </a:cxn>
                  <a:cxn ang="0">
                    <a:pos x="251" y="23"/>
                  </a:cxn>
                  <a:cxn ang="0">
                    <a:pos x="279" y="12"/>
                  </a:cxn>
                  <a:cxn ang="0">
                    <a:pos x="296" y="29"/>
                  </a:cxn>
                  <a:cxn ang="0">
                    <a:pos x="313" y="69"/>
                  </a:cxn>
                  <a:cxn ang="0">
                    <a:pos x="331" y="80"/>
                  </a:cxn>
                  <a:cxn ang="0">
                    <a:pos x="336" y="114"/>
                  </a:cxn>
                  <a:cxn ang="0">
                    <a:pos x="285" y="154"/>
                  </a:cxn>
                  <a:cxn ang="0">
                    <a:pos x="365" y="216"/>
                  </a:cxn>
                  <a:cxn ang="0">
                    <a:pos x="405" y="216"/>
                  </a:cxn>
                  <a:cxn ang="0">
                    <a:pos x="439" y="261"/>
                  </a:cxn>
                  <a:cxn ang="0">
                    <a:pos x="502" y="307"/>
                  </a:cxn>
                  <a:cxn ang="0">
                    <a:pos x="456" y="318"/>
                  </a:cxn>
                  <a:cxn ang="0">
                    <a:pos x="393" y="358"/>
                  </a:cxn>
                  <a:cxn ang="0">
                    <a:pos x="405" y="392"/>
                  </a:cxn>
                  <a:cxn ang="0">
                    <a:pos x="376" y="432"/>
                  </a:cxn>
                  <a:cxn ang="0">
                    <a:pos x="336" y="409"/>
                  </a:cxn>
                  <a:cxn ang="0">
                    <a:pos x="291" y="403"/>
                  </a:cxn>
                  <a:cxn ang="0">
                    <a:pos x="245" y="432"/>
                  </a:cxn>
                  <a:cxn ang="0">
                    <a:pos x="256" y="460"/>
                  </a:cxn>
                  <a:cxn ang="0">
                    <a:pos x="211" y="522"/>
                  </a:cxn>
                  <a:cxn ang="0">
                    <a:pos x="165" y="522"/>
                  </a:cxn>
                  <a:cxn ang="0">
                    <a:pos x="137" y="551"/>
                  </a:cxn>
                  <a:cxn ang="0">
                    <a:pos x="79" y="505"/>
                  </a:cxn>
                  <a:cxn ang="0">
                    <a:pos x="57" y="454"/>
                  </a:cxn>
                  <a:cxn ang="0">
                    <a:pos x="22" y="437"/>
                  </a:cxn>
                  <a:cxn ang="0">
                    <a:pos x="0" y="380"/>
                  </a:cxn>
                  <a:cxn ang="0">
                    <a:pos x="5" y="341"/>
                  </a:cxn>
                  <a:cxn ang="0">
                    <a:pos x="57" y="301"/>
                  </a:cxn>
                  <a:cxn ang="0">
                    <a:pos x="91" y="301"/>
                  </a:cxn>
                  <a:cxn ang="0">
                    <a:pos x="91" y="210"/>
                  </a:cxn>
                  <a:cxn ang="0">
                    <a:pos x="114" y="171"/>
                  </a:cxn>
                  <a:cxn ang="0">
                    <a:pos x="108" y="120"/>
                  </a:cxn>
                  <a:cxn ang="0">
                    <a:pos x="114" y="86"/>
                  </a:cxn>
                </a:cxnLst>
                <a:rect l="0" t="0" r="r" b="b"/>
                <a:pathLst>
                  <a:path w="502" h="551">
                    <a:moveTo>
                      <a:pt x="114" y="86"/>
                    </a:moveTo>
                    <a:lnTo>
                      <a:pt x="199" y="86"/>
                    </a:lnTo>
                    <a:lnTo>
                      <a:pt x="222" y="46"/>
                    </a:lnTo>
                    <a:lnTo>
                      <a:pt x="188" y="34"/>
                    </a:lnTo>
                    <a:lnTo>
                      <a:pt x="205" y="0"/>
                    </a:lnTo>
                    <a:lnTo>
                      <a:pt x="251" y="23"/>
                    </a:lnTo>
                    <a:lnTo>
                      <a:pt x="279" y="12"/>
                    </a:lnTo>
                    <a:lnTo>
                      <a:pt x="296" y="29"/>
                    </a:lnTo>
                    <a:lnTo>
                      <a:pt x="313" y="69"/>
                    </a:lnTo>
                    <a:lnTo>
                      <a:pt x="331" y="80"/>
                    </a:lnTo>
                    <a:lnTo>
                      <a:pt x="336" y="114"/>
                    </a:lnTo>
                    <a:lnTo>
                      <a:pt x="285" y="154"/>
                    </a:lnTo>
                    <a:lnTo>
                      <a:pt x="365" y="216"/>
                    </a:lnTo>
                    <a:lnTo>
                      <a:pt x="405" y="216"/>
                    </a:lnTo>
                    <a:lnTo>
                      <a:pt x="439" y="261"/>
                    </a:lnTo>
                    <a:lnTo>
                      <a:pt x="502" y="307"/>
                    </a:lnTo>
                    <a:lnTo>
                      <a:pt x="456" y="318"/>
                    </a:lnTo>
                    <a:lnTo>
                      <a:pt x="393" y="358"/>
                    </a:lnTo>
                    <a:lnTo>
                      <a:pt x="405" y="392"/>
                    </a:lnTo>
                    <a:lnTo>
                      <a:pt x="376" y="432"/>
                    </a:lnTo>
                    <a:lnTo>
                      <a:pt x="336" y="409"/>
                    </a:lnTo>
                    <a:lnTo>
                      <a:pt x="291" y="403"/>
                    </a:lnTo>
                    <a:lnTo>
                      <a:pt x="245" y="432"/>
                    </a:lnTo>
                    <a:lnTo>
                      <a:pt x="256" y="460"/>
                    </a:lnTo>
                    <a:lnTo>
                      <a:pt x="211" y="522"/>
                    </a:lnTo>
                    <a:lnTo>
                      <a:pt x="165" y="522"/>
                    </a:lnTo>
                    <a:lnTo>
                      <a:pt x="137" y="551"/>
                    </a:lnTo>
                    <a:lnTo>
                      <a:pt x="79" y="505"/>
                    </a:lnTo>
                    <a:lnTo>
                      <a:pt x="57" y="454"/>
                    </a:lnTo>
                    <a:lnTo>
                      <a:pt x="22" y="437"/>
                    </a:lnTo>
                    <a:lnTo>
                      <a:pt x="0" y="380"/>
                    </a:lnTo>
                    <a:lnTo>
                      <a:pt x="5" y="341"/>
                    </a:lnTo>
                    <a:lnTo>
                      <a:pt x="57" y="301"/>
                    </a:lnTo>
                    <a:lnTo>
                      <a:pt x="91" y="301"/>
                    </a:lnTo>
                    <a:lnTo>
                      <a:pt x="91" y="210"/>
                    </a:lnTo>
                    <a:lnTo>
                      <a:pt x="114" y="171"/>
                    </a:lnTo>
                    <a:lnTo>
                      <a:pt x="108" y="120"/>
                    </a:lnTo>
                    <a:lnTo>
                      <a:pt x="114" y="86"/>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86" name="Freeform 41"/>
              <p:cNvSpPr>
                <a:spLocks/>
              </p:cNvSpPr>
              <p:nvPr/>
            </p:nvSpPr>
            <p:spPr bwMode="auto">
              <a:xfrm>
                <a:off x="3209" y="1206"/>
                <a:ext cx="617" cy="461"/>
              </a:xfrm>
              <a:custGeom>
                <a:avLst/>
                <a:gdLst>
                  <a:gd name="T0" fmla="*/ 263 w 617"/>
                  <a:gd name="T1" fmla="*/ 102 h 460"/>
                  <a:gd name="T2" fmla="*/ 308 w 617"/>
                  <a:gd name="T3" fmla="*/ 131 h 460"/>
                  <a:gd name="T4" fmla="*/ 331 w 617"/>
                  <a:gd name="T5" fmla="*/ 102 h 460"/>
                  <a:gd name="T6" fmla="*/ 405 w 617"/>
                  <a:gd name="T7" fmla="*/ 85 h 460"/>
                  <a:gd name="T8" fmla="*/ 405 w 617"/>
                  <a:gd name="T9" fmla="*/ 23 h 460"/>
                  <a:gd name="T10" fmla="*/ 440 w 617"/>
                  <a:gd name="T11" fmla="*/ 0 h 460"/>
                  <a:gd name="T12" fmla="*/ 468 w 617"/>
                  <a:gd name="T13" fmla="*/ 40 h 460"/>
                  <a:gd name="T14" fmla="*/ 491 w 617"/>
                  <a:gd name="T15" fmla="*/ 40 h 460"/>
                  <a:gd name="T16" fmla="*/ 525 w 617"/>
                  <a:gd name="T17" fmla="*/ 85 h 460"/>
                  <a:gd name="T18" fmla="*/ 565 w 617"/>
                  <a:gd name="T19" fmla="*/ 80 h 460"/>
                  <a:gd name="T20" fmla="*/ 542 w 617"/>
                  <a:gd name="T21" fmla="*/ 148 h 460"/>
                  <a:gd name="T22" fmla="*/ 571 w 617"/>
                  <a:gd name="T23" fmla="*/ 216 h 460"/>
                  <a:gd name="T24" fmla="*/ 599 w 617"/>
                  <a:gd name="T25" fmla="*/ 238 h 460"/>
                  <a:gd name="T26" fmla="*/ 617 w 617"/>
                  <a:gd name="T27" fmla="*/ 278 h 460"/>
                  <a:gd name="T28" fmla="*/ 571 w 617"/>
                  <a:gd name="T29" fmla="*/ 324 h 460"/>
                  <a:gd name="T30" fmla="*/ 537 w 617"/>
                  <a:gd name="T31" fmla="*/ 290 h 460"/>
                  <a:gd name="T32" fmla="*/ 502 w 617"/>
                  <a:gd name="T33" fmla="*/ 301 h 460"/>
                  <a:gd name="T34" fmla="*/ 502 w 617"/>
                  <a:gd name="T35" fmla="*/ 341 h 460"/>
                  <a:gd name="T36" fmla="*/ 440 w 617"/>
                  <a:gd name="T37" fmla="*/ 380 h 460"/>
                  <a:gd name="T38" fmla="*/ 417 w 617"/>
                  <a:gd name="T39" fmla="*/ 363 h 460"/>
                  <a:gd name="T40" fmla="*/ 371 w 617"/>
                  <a:gd name="T41" fmla="*/ 363 h 460"/>
                  <a:gd name="T42" fmla="*/ 360 w 617"/>
                  <a:gd name="T43" fmla="*/ 341 h 460"/>
                  <a:gd name="T44" fmla="*/ 320 w 617"/>
                  <a:gd name="T45" fmla="*/ 363 h 460"/>
                  <a:gd name="T46" fmla="*/ 263 w 617"/>
                  <a:gd name="T47" fmla="*/ 369 h 460"/>
                  <a:gd name="T48" fmla="*/ 263 w 617"/>
                  <a:gd name="T49" fmla="*/ 403 h 460"/>
                  <a:gd name="T50" fmla="*/ 280 w 617"/>
                  <a:gd name="T51" fmla="*/ 414 h 460"/>
                  <a:gd name="T52" fmla="*/ 217 w 617"/>
                  <a:gd name="T53" fmla="*/ 460 h 460"/>
                  <a:gd name="T54" fmla="*/ 183 w 617"/>
                  <a:gd name="T55" fmla="*/ 443 h 460"/>
                  <a:gd name="T56" fmla="*/ 154 w 617"/>
                  <a:gd name="T57" fmla="*/ 363 h 460"/>
                  <a:gd name="T58" fmla="*/ 109 w 617"/>
                  <a:gd name="T59" fmla="*/ 358 h 460"/>
                  <a:gd name="T60" fmla="*/ 92 w 617"/>
                  <a:gd name="T61" fmla="*/ 312 h 460"/>
                  <a:gd name="T62" fmla="*/ 69 w 617"/>
                  <a:gd name="T63" fmla="*/ 278 h 460"/>
                  <a:gd name="T64" fmla="*/ 35 w 617"/>
                  <a:gd name="T65" fmla="*/ 273 h 460"/>
                  <a:gd name="T66" fmla="*/ 35 w 617"/>
                  <a:gd name="T67" fmla="*/ 244 h 460"/>
                  <a:gd name="T68" fmla="*/ 0 w 617"/>
                  <a:gd name="T69" fmla="*/ 216 h 460"/>
                  <a:gd name="T70" fmla="*/ 0 w 617"/>
                  <a:gd name="T71" fmla="*/ 193 h 460"/>
                  <a:gd name="T72" fmla="*/ 40 w 617"/>
                  <a:gd name="T73" fmla="*/ 204 h 460"/>
                  <a:gd name="T74" fmla="*/ 57 w 617"/>
                  <a:gd name="T75" fmla="*/ 187 h 460"/>
                  <a:gd name="T76" fmla="*/ 92 w 617"/>
                  <a:gd name="T77" fmla="*/ 199 h 460"/>
                  <a:gd name="T78" fmla="*/ 92 w 617"/>
                  <a:gd name="T79" fmla="*/ 159 h 460"/>
                  <a:gd name="T80" fmla="*/ 132 w 617"/>
                  <a:gd name="T81" fmla="*/ 159 h 460"/>
                  <a:gd name="T82" fmla="*/ 177 w 617"/>
                  <a:gd name="T83" fmla="*/ 114 h 460"/>
                  <a:gd name="T84" fmla="*/ 234 w 617"/>
                  <a:gd name="T85" fmla="*/ 119 h 460"/>
                  <a:gd name="T86" fmla="*/ 263 w 617"/>
                  <a:gd name="T87" fmla="*/ 102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7"/>
                  <a:gd name="T133" fmla="*/ 0 h 460"/>
                  <a:gd name="T134" fmla="*/ 617 w 617"/>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7" h="460">
                    <a:moveTo>
                      <a:pt x="263" y="102"/>
                    </a:moveTo>
                    <a:lnTo>
                      <a:pt x="308" y="131"/>
                    </a:lnTo>
                    <a:lnTo>
                      <a:pt x="331" y="102"/>
                    </a:lnTo>
                    <a:lnTo>
                      <a:pt x="405" y="85"/>
                    </a:lnTo>
                    <a:lnTo>
                      <a:pt x="405" y="23"/>
                    </a:lnTo>
                    <a:lnTo>
                      <a:pt x="440" y="0"/>
                    </a:lnTo>
                    <a:lnTo>
                      <a:pt x="468" y="40"/>
                    </a:lnTo>
                    <a:lnTo>
                      <a:pt x="491" y="40"/>
                    </a:lnTo>
                    <a:lnTo>
                      <a:pt x="525" y="85"/>
                    </a:lnTo>
                    <a:lnTo>
                      <a:pt x="565" y="80"/>
                    </a:lnTo>
                    <a:lnTo>
                      <a:pt x="542" y="148"/>
                    </a:lnTo>
                    <a:lnTo>
                      <a:pt x="571" y="216"/>
                    </a:lnTo>
                    <a:lnTo>
                      <a:pt x="599" y="238"/>
                    </a:lnTo>
                    <a:lnTo>
                      <a:pt x="617" y="278"/>
                    </a:lnTo>
                    <a:lnTo>
                      <a:pt x="571" y="324"/>
                    </a:lnTo>
                    <a:lnTo>
                      <a:pt x="537" y="290"/>
                    </a:lnTo>
                    <a:lnTo>
                      <a:pt x="502" y="301"/>
                    </a:lnTo>
                    <a:lnTo>
                      <a:pt x="502" y="341"/>
                    </a:lnTo>
                    <a:lnTo>
                      <a:pt x="440" y="380"/>
                    </a:lnTo>
                    <a:lnTo>
                      <a:pt x="417" y="363"/>
                    </a:lnTo>
                    <a:lnTo>
                      <a:pt x="371" y="363"/>
                    </a:lnTo>
                    <a:lnTo>
                      <a:pt x="360" y="341"/>
                    </a:lnTo>
                    <a:lnTo>
                      <a:pt x="320" y="363"/>
                    </a:lnTo>
                    <a:lnTo>
                      <a:pt x="263" y="369"/>
                    </a:lnTo>
                    <a:lnTo>
                      <a:pt x="263" y="403"/>
                    </a:lnTo>
                    <a:lnTo>
                      <a:pt x="280" y="414"/>
                    </a:lnTo>
                    <a:lnTo>
                      <a:pt x="217" y="460"/>
                    </a:lnTo>
                    <a:lnTo>
                      <a:pt x="183" y="443"/>
                    </a:lnTo>
                    <a:lnTo>
                      <a:pt x="154" y="363"/>
                    </a:lnTo>
                    <a:lnTo>
                      <a:pt x="109" y="358"/>
                    </a:lnTo>
                    <a:lnTo>
                      <a:pt x="92" y="312"/>
                    </a:lnTo>
                    <a:lnTo>
                      <a:pt x="69" y="278"/>
                    </a:lnTo>
                    <a:lnTo>
                      <a:pt x="35" y="273"/>
                    </a:lnTo>
                    <a:lnTo>
                      <a:pt x="35" y="244"/>
                    </a:lnTo>
                    <a:lnTo>
                      <a:pt x="0" y="216"/>
                    </a:lnTo>
                    <a:lnTo>
                      <a:pt x="0" y="193"/>
                    </a:lnTo>
                    <a:lnTo>
                      <a:pt x="40" y="204"/>
                    </a:lnTo>
                    <a:lnTo>
                      <a:pt x="57" y="187"/>
                    </a:lnTo>
                    <a:lnTo>
                      <a:pt x="92" y="199"/>
                    </a:lnTo>
                    <a:lnTo>
                      <a:pt x="92" y="159"/>
                    </a:lnTo>
                    <a:lnTo>
                      <a:pt x="132" y="159"/>
                    </a:lnTo>
                    <a:lnTo>
                      <a:pt x="177" y="114"/>
                    </a:lnTo>
                    <a:lnTo>
                      <a:pt x="234" y="119"/>
                    </a:lnTo>
                    <a:lnTo>
                      <a:pt x="263" y="102"/>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09" name="Freeform 42"/>
              <p:cNvSpPr>
                <a:spLocks/>
              </p:cNvSpPr>
              <p:nvPr/>
            </p:nvSpPr>
            <p:spPr bwMode="auto">
              <a:xfrm>
                <a:off x="3652" y="928"/>
                <a:ext cx="598" cy="591"/>
              </a:xfrm>
              <a:custGeom>
                <a:avLst/>
                <a:gdLst/>
                <a:ahLst/>
                <a:cxnLst>
                  <a:cxn ang="0">
                    <a:pos x="108" y="148"/>
                  </a:cxn>
                  <a:cxn ang="0">
                    <a:pos x="80" y="80"/>
                  </a:cxn>
                  <a:cxn ang="0">
                    <a:pos x="142" y="40"/>
                  </a:cxn>
                  <a:cxn ang="0">
                    <a:pos x="182" y="46"/>
                  </a:cxn>
                  <a:cxn ang="0">
                    <a:pos x="222" y="34"/>
                  </a:cxn>
                  <a:cxn ang="0">
                    <a:pos x="239" y="6"/>
                  </a:cxn>
                  <a:cxn ang="0">
                    <a:pos x="262" y="0"/>
                  </a:cxn>
                  <a:cxn ang="0">
                    <a:pos x="314" y="57"/>
                  </a:cxn>
                  <a:cxn ang="0">
                    <a:pos x="314" y="91"/>
                  </a:cxn>
                  <a:cxn ang="0">
                    <a:pos x="388" y="199"/>
                  </a:cxn>
                  <a:cxn ang="0">
                    <a:pos x="388" y="216"/>
                  </a:cxn>
                  <a:cxn ang="0">
                    <a:pos x="422" y="222"/>
                  </a:cxn>
                  <a:cxn ang="0">
                    <a:pos x="450" y="284"/>
                  </a:cxn>
                  <a:cxn ang="0">
                    <a:pos x="508" y="335"/>
                  </a:cxn>
                  <a:cxn ang="0">
                    <a:pos x="513" y="358"/>
                  </a:cxn>
                  <a:cxn ang="0">
                    <a:pos x="559" y="380"/>
                  </a:cxn>
                  <a:cxn ang="0">
                    <a:pos x="599" y="431"/>
                  </a:cxn>
                  <a:cxn ang="0">
                    <a:pos x="508" y="505"/>
                  </a:cxn>
                  <a:cxn ang="0">
                    <a:pos x="490" y="482"/>
                  </a:cxn>
                  <a:cxn ang="0">
                    <a:pos x="433" y="528"/>
                  </a:cxn>
                  <a:cxn ang="0">
                    <a:pos x="411" y="511"/>
                  </a:cxn>
                  <a:cxn ang="0">
                    <a:pos x="388" y="522"/>
                  </a:cxn>
                  <a:cxn ang="0">
                    <a:pos x="336" y="494"/>
                  </a:cxn>
                  <a:cxn ang="0">
                    <a:pos x="325" y="528"/>
                  </a:cxn>
                  <a:cxn ang="0">
                    <a:pos x="353" y="545"/>
                  </a:cxn>
                  <a:cxn ang="0">
                    <a:pos x="336" y="579"/>
                  </a:cxn>
                  <a:cxn ang="0">
                    <a:pos x="251" y="590"/>
                  </a:cxn>
                  <a:cxn ang="0">
                    <a:pos x="216" y="562"/>
                  </a:cxn>
                  <a:cxn ang="0">
                    <a:pos x="177" y="556"/>
                  </a:cxn>
                  <a:cxn ang="0">
                    <a:pos x="159" y="516"/>
                  </a:cxn>
                  <a:cxn ang="0">
                    <a:pos x="131" y="488"/>
                  </a:cxn>
                  <a:cxn ang="0">
                    <a:pos x="102" y="431"/>
                  </a:cxn>
                  <a:cxn ang="0">
                    <a:pos x="125" y="358"/>
                  </a:cxn>
                  <a:cxn ang="0">
                    <a:pos x="85" y="358"/>
                  </a:cxn>
                  <a:cxn ang="0">
                    <a:pos x="51" y="318"/>
                  </a:cxn>
                  <a:cxn ang="0">
                    <a:pos x="28" y="318"/>
                  </a:cxn>
                  <a:cxn ang="0">
                    <a:pos x="0" y="278"/>
                  </a:cxn>
                  <a:cxn ang="0">
                    <a:pos x="0" y="256"/>
                  </a:cxn>
                  <a:cxn ang="0">
                    <a:pos x="17" y="267"/>
                  </a:cxn>
                  <a:cxn ang="0">
                    <a:pos x="17" y="227"/>
                  </a:cxn>
                  <a:cxn ang="0">
                    <a:pos x="45" y="176"/>
                  </a:cxn>
                  <a:cxn ang="0">
                    <a:pos x="108" y="148"/>
                  </a:cxn>
                </a:cxnLst>
                <a:rect l="0" t="0" r="r" b="b"/>
                <a:pathLst>
                  <a:path w="599" h="590">
                    <a:moveTo>
                      <a:pt x="108" y="148"/>
                    </a:moveTo>
                    <a:lnTo>
                      <a:pt x="80" y="80"/>
                    </a:lnTo>
                    <a:lnTo>
                      <a:pt x="142" y="40"/>
                    </a:lnTo>
                    <a:lnTo>
                      <a:pt x="182" y="46"/>
                    </a:lnTo>
                    <a:lnTo>
                      <a:pt x="222" y="34"/>
                    </a:lnTo>
                    <a:lnTo>
                      <a:pt x="239" y="6"/>
                    </a:lnTo>
                    <a:lnTo>
                      <a:pt x="262" y="0"/>
                    </a:lnTo>
                    <a:lnTo>
                      <a:pt x="314" y="57"/>
                    </a:lnTo>
                    <a:lnTo>
                      <a:pt x="314" y="91"/>
                    </a:lnTo>
                    <a:lnTo>
                      <a:pt x="388" y="199"/>
                    </a:lnTo>
                    <a:lnTo>
                      <a:pt x="388" y="216"/>
                    </a:lnTo>
                    <a:lnTo>
                      <a:pt x="422" y="222"/>
                    </a:lnTo>
                    <a:lnTo>
                      <a:pt x="450" y="284"/>
                    </a:lnTo>
                    <a:lnTo>
                      <a:pt x="508" y="335"/>
                    </a:lnTo>
                    <a:lnTo>
                      <a:pt x="513" y="358"/>
                    </a:lnTo>
                    <a:lnTo>
                      <a:pt x="559" y="380"/>
                    </a:lnTo>
                    <a:lnTo>
                      <a:pt x="599" y="431"/>
                    </a:lnTo>
                    <a:lnTo>
                      <a:pt x="508" y="505"/>
                    </a:lnTo>
                    <a:lnTo>
                      <a:pt x="490" y="482"/>
                    </a:lnTo>
                    <a:lnTo>
                      <a:pt x="433" y="528"/>
                    </a:lnTo>
                    <a:lnTo>
                      <a:pt x="411" y="511"/>
                    </a:lnTo>
                    <a:lnTo>
                      <a:pt x="388" y="522"/>
                    </a:lnTo>
                    <a:lnTo>
                      <a:pt x="336" y="494"/>
                    </a:lnTo>
                    <a:lnTo>
                      <a:pt x="325" y="528"/>
                    </a:lnTo>
                    <a:lnTo>
                      <a:pt x="353" y="545"/>
                    </a:lnTo>
                    <a:lnTo>
                      <a:pt x="336" y="579"/>
                    </a:lnTo>
                    <a:lnTo>
                      <a:pt x="251" y="590"/>
                    </a:lnTo>
                    <a:lnTo>
                      <a:pt x="216" y="562"/>
                    </a:lnTo>
                    <a:lnTo>
                      <a:pt x="177" y="556"/>
                    </a:lnTo>
                    <a:lnTo>
                      <a:pt x="159" y="516"/>
                    </a:lnTo>
                    <a:lnTo>
                      <a:pt x="131" y="488"/>
                    </a:lnTo>
                    <a:lnTo>
                      <a:pt x="102" y="431"/>
                    </a:lnTo>
                    <a:lnTo>
                      <a:pt x="125" y="358"/>
                    </a:lnTo>
                    <a:lnTo>
                      <a:pt x="85" y="358"/>
                    </a:lnTo>
                    <a:lnTo>
                      <a:pt x="51" y="318"/>
                    </a:lnTo>
                    <a:lnTo>
                      <a:pt x="28" y="318"/>
                    </a:lnTo>
                    <a:lnTo>
                      <a:pt x="0" y="278"/>
                    </a:lnTo>
                    <a:lnTo>
                      <a:pt x="0" y="256"/>
                    </a:lnTo>
                    <a:lnTo>
                      <a:pt x="17" y="267"/>
                    </a:lnTo>
                    <a:lnTo>
                      <a:pt x="17" y="227"/>
                    </a:lnTo>
                    <a:lnTo>
                      <a:pt x="45" y="176"/>
                    </a:lnTo>
                    <a:lnTo>
                      <a:pt x="108" y="148"/>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11" name="Freeform 44"/>
              <p:cNvSpPr>
                <a:spLocks/>
              </p:cNvSpPr>
              <p:nvPr/>
            </p:nvSpPr>
            <p:spPr bwMode="auto">
              <a:xfrm>
                <a:off x="3431" y="1484"/>
                <a:ext cx="471" cy="386"/>
              </a:xfrm>
              <a:custGeom>
                <a:avLst/>
                <a:gdLst/>
                <a:ahLst/>
                <a:cxnLst>
                  <a:cxn ang="0">
                    <a:pos x="131" y="68"/>
                  </a:cxn>
                  <a:cxn ang="0">
                    <a:pos x="154" y="85"/>
                  </a:cxn>
                  <a:cxn ang="0">
                    <a:pos x="194" y="85"/>
                  </a:cxn>
                  <a:cxn ang="0">
                    <a:pos x="217" y="102"/>
                  </a:cxn>
                  <a:cxn ang="0">
                    <a:pos x="279" y="63"/>
                  </a:cxn>
                  <a:cxn ang="0">
                    <a:pos x="279" y="23"/>
                  </a:cxn>
                  <a:cxn ang="0">
                    <a:pos x="314" y="12"/>
                  </a:cxn>
                  <a:cxn ang="0">
                    <a:pos x="348" y="46"/>
                  </a:cxn>
                  <a:cxn ang="0">
                    <a:pos x="394" y="0"/>
                  </a:cxn>
                  <a:cxn ang="0">
                    <a:pos x="433" y="6"/>
                  </a:cxn>
                  <a:cxn ang="0">
                    <a:pos x="468" y="29"/>
                  </a:cxn>
                  <a:cxn ang="0">
                    <a:pos x="456" y="63"/>
                  </a:cxn>
                  <a:cxn ang="0">
                    <a:pos x="468" y="119"/>
                  </a:cxn>
                  <a:cxn ang="0">
                    <a:pos x="445" y="148"/>
                  </a:cxn>
                  <a:cxn ang="0">
                    <a:pos x="445" y="244"/>
                  </a:cxn>
                  <a:cxn ang="0">
                    <a:pos x="411" y="244"/>
                  </a:cxn>
                  <a:cxn ang="0">
                    <a:pos x="359" y="284"/>
                  </a:cxn>
                  <a:cxn ang="0">
                    <a:pos x="348" y="329"/>
                  </a:cxn>
                  <a:cxn ang="0">
                    <a:pos x="200" y="386"/>
                  </a:cxn>
                  <a:cxn ang="0">
                    <a:pos x="188" y="352"/>
                  </a:cxn>
                  <a:cxn ang="0">
                    <a:pos x="137" y="278"/>
                  </a:cxn>
                  <a:cxn ang="0">
                    <a:pos x="108" y="272"/>
                  </a:cxn>
                  <a:cxn ang="0">
                    <a:pos x="108" y="227"/>
                  </a:cxn>
                  <a:cxn ang="0">
                    <a:pos x="85" y="210"/>
                  </a:cxn>
                  <a:cxn ang="0">
                    <a:pos x="40" y="238"/>
                  </a:cxn>
                  <a:cxn ang="0">
                    <a:pos x="0" y="176"/>
                  </a:cxn>
                  <a:cxn ang="0">
                    <a:pos x="63" y="136"/>
                  </a:cxn>
                  <a:cxn ang="0">
                    <a:pos x="40" y="119"/>
                  </a:cxn>
                  <a:cxn ang="0">
                    <a:pos x="40" y="91"/>
                  </a:cxn>
                  <a:cxn ang="0">
                    <a:pos x="97" y="85"/>
                  </a:cxn>
                  <a:cxn ang="0">
                    <a:pos x="131" y="68"/>
                  </a:cxn>
                </a:cxnLst>
                <a:rect l="0" t="0" r="r" b="b"/>
                <a:pathLst>
                  <a:path w="468" h="386">
                    <a:moveTo>
                      <a:pt x="131" y="68"/>
                    </a:moveTo>
                    <a:lnTo>
                      <a:pt x="154" y="85"/>
                    </a:lnTo>
                    <a:lnTo>
                      <a:pt x="194" y="85"/>
                    </a:lnTo>
                    <a:lnTo>
                      <a:pt x="217" y="102"/>
                    </a:lnTo>
                    <a:lnTo>
                      <a:pt x="279" y="63"/>
                    </a:lnTo>
                    <a:lnTo>
                      <a:pt x="279" y="23"/>
                    </a:lnTo>
                    <a:lnTo>
                      <a:pt x="314" y="12"/>
                    </a:lnTo>
                    <a:lnTo>
                      <a:pt x="348" y="46"/>
                    </a:lnTo>
                    <a:lnTo>
                      <a:pt x="394" y="0"/>
                    </a:lnTo>
                    <a:lnTo>
                      <a:pt x="433" y="6"/>
                    </a:lnTo>
                    <a:lnTo>
                      <a:pt x="468" y="29"/>
                    </a:lnTo>
                    <a:lnTo>
                      <a:pt x="456" y="63"/>
                    </a:lnTo>
                    <a:lnTo>
                      <a:pt x="468" y="119"/>
                    </a:lnTo>
                    <a:lnTo>
                      <a:pt x="445" y="148"/>
                    </a:lnTo>
                    <a:lnTo>
                      <a:pt x="445" y="244"/>
                    </a:lnTo>
                    <a:lnTo>
                      <a:pt x="411" y="244"/>
                    </a:lnTo>
                    <a:lnTo>
                      <a:pt x="359" y="284"/>
                    </a:lnTo>
                    <a:lnTo>
                      <a:pt x="348" y="329"/>
                    </a:lnTo>
                    <a:lnTo>
                      <a:pt x="200" y="386"/>
                    </a:lnTo>
                    <a:lnTo>
                      <a:pt x="188" y="352"/>
                    </a:lnTo>
                    <a:lnTo>
                      <a:pt x="137" y="278"/>
                    </a:lnTo>
                    <a:lnTo>
                      <a:pt x="108" y="272"/>
                    </a:lnTo>
                    <a:lnTo>
                      <a:pt x="108" y="227"/>
                    </a:lnTo>
                    <a:lnTo>
                      <a:pt x="85" y="210"/>
                    </a:lnTo>
                    <a:lnTo>
                      <a:pt x="40" y="238"/>
                    </a:lnTo>
                    <a:lnTo>
                      <a:pt x="0" y="176"/>
                    </a:lnTo>
                    <a:lnTo>
                      <a:pt x="63" y="136"/>
                    </a:lnTo>
                    <a:lnTo>
                      <a:pt x="40" y="119"/>
                    </a:lnTo>
                    <a:lnTo>
                      <a:pt x="40" y="91"/>
                    </a:lnTo>
                    <a:lnTo>
                      <a:pt x="97" y="85"/>
                    </a:lnTo>
                    <a:lnTo>
                      <a:pt x="131" y="68"/>
                    </a:lnTo>
                    <a:close/>
                  </a:path>
                </a:pathLst>
              </a:custGeom>
              <a:solidFill>
                <a:schemeClr val="accent2">
                  <a:lumMod val="40000"/>
                  <a:lumOff val="60000"/>
                </a:schemeClr>
              </a:solidFill>
              <a:ln w="0">
                <a:solidFill>
                  <a:schemeClr val="tx1"/>
                </a:solidFill>
                <a:headEnd/>
                <a:tailEnd/>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13" name="Freeform 46"/>
              <p:cNvSpPr>
                <a:spLocks/>
              </p:cNvSpPr>
              <p:nvPr/>
            </p:nvSpPr>
            <p:spPr bwMode="auto">
              <a:xfrm>
                <a:off x="2863" y="1384"/>
                <a:ext cx="534" cy="441"/>
              </a:xfrm>
              <a:custGeom>
                <a:avLst/>
                <a:gdLst/>
                <a:ahLst/>
                <a:cxnLst>
                  <a:cxn ang="0">
                    <a:pos x="109" y="40"/>
                  </a:cxn>
                  <a:cxn ang="0">
                    <a:pos x="166" y="45"/>
                  </a:cxn>
                  <a:cxn ang="0">
                    <a:pos x="177" y="17"/>
                  </a:cxn>
                  <a:cxn ang="0">
                    <a:pos x="217" y="0"/>
                  </a:cxn>
                  <a:cxn ang="0">
                    <a:pos x="297" y="0"/>
                  </a:cxn>
                  <a:cxn ang="0">
                    <a:pos x="325" y="11"/>
                  </a:cxn>
                  <a:cxn ang="0">
                    <a:pos x="343" y="6"/>
                  </a:cxn>
                  <a:cxn ang="0">
                    <a:pos x="343" y="23"/>
                  </a:cxn>
                  <a:cxn ang="0">
                    <a:pos x="343" y="40"/>
                  </a:cxn>
                  <a:cxn ang="0">
                    <a:pos x="383" y="74"/>
                  </a:cxn>
                  <a:cxn ang="0">
                    <a:pos x="383" y="102"/>
                  </a:cxn>
                  <a:cxn ang="0">
                    <a:pos x="417" y="108"/>
                  </a:cxn>
                  <a:cxn ang="0">
                    <a:pos x="451" y="187"/>
                  </a:cxn>
                  <a:cxn ang="0">
                    <a:pos x="502" y="193"/>
                  </a:cxn>
                  <a:cxn ang="0">
                    <a:pos x="531" y="272"/>
                  </a:cxn>
                  <a:cxn ang="0">
                    <a:pos x="497" y="295"/>
                  </a:cxn>
                  <a:cxn ang="0">
                    <a:pos x="468" y="289"/>
                  </a:cxn>
                  <a:cxn ang="0">
                    <a:pos x="383" y="357"/>
                  </a:cxn>
                  <a:cxn ang="0">
                    <a:pos x="337" y="357"/>
                  </a:cxn>
                  <a:cxn ang="0">
                    <a:pos x="291" y="442"/>
                  </a:cxn>
                  <a:cxn ang="0">
                    <a:pos x="228" y="408"/>
                  </a:cxn>
                  <a:cxn ang="0">
                    <a:pos x="177" y="397"/>
                  </a:cxn>
                  <a:cxn ang="0">
                    <a:pos x="166" y="369"/>
                  </a:cxn>
                  <a:cxn ang="0">
                    <a:pos x="131" y="380"/>
                  </a:cxn>
                  <a:cxn ang="0">
                    <a:pos x="57" y="357"/>
                  </a:cxn>
                  <a:cxn ang="0">
                    <a:pos x="80" y="318"/>
                  </a:cxn>
                  <a:cxn ang="0">
                    <a:pos x="12" y="267"/>
                  </a:cxn>
                  <a:cxn ang="0">
                    <a:pos x="0" y="238"/>
                  </a:cxn>
                  <a:cxn ang="0">
                    <a:pos x="6" y="216"/>
                  </a:cxn>
                  <a:cxn ang="0">
                    <a:pos x="23" y="216"/>
                  </a:cxn>
                  <a:cxn ang="0">
                    <a:pos x="63" y="187"/>
                  </a:cxn>
                  <a:cxn ang="0">
                    <a:pos x="80" y="97"/>
                  </a:cxn>
                  <a:cxn ang="0">
                    <a:pos x="57" y="57"/>
                  </a:cxn>
                  <a:cxn ang="0">
                    <a:pos x="86" y="57"/>
                  </a:cxn>
                  <a:cxn ang="0">
                    <a:pos x="109" y="40"/>
                  </a:cxn>
                </a:cxnLst>
                <a:rect l="0" t="0" r="r" b="b"/>
                <a:pathLst>
                  <a:path w="531" h="442">
                    <a:moveTo>
                      <a:pt x="109" y="40"/>
                    </a:moveTo>
                    <a:lnTo>
                      <a:pt x="166" y="45"/>
                    </a:lnTo>
                    <a:lnTo>
                      <a:pt x="177" y="17"/>
                    </a:lnTo>
                    <a:lnTo>
                      <a:pt x="217" y="0"/>
                    </a:lnTo>
                    <a:lnTo>
                      <a:pt x="297" y="0"/>
                    </a:lnTo>
                    <a:lnTo>
                      <a:pt x="325" y="11"/>
                    </a:lnTo>
                    <a:lnTo>
                      <a:pt x="343" y="6"/>
                    </a:lnTo>
                    <a:lnTo>
                      <a:pt x="343" y="23"/>
                    </a:lnTo>
                    <a:lnTo>
                      <a:pt x="343" y="40"/>
                    </a:lnTo>
                    <a:lnTo>
                      <a:pt x="383" y="74"/>
                    </a:lnTo>
                    <a:lnTo>
                      <a:pt x="383" y="102"/>
                    </a:lnTo>
                    <a:lnTo>
                      <a:pt x="417" y="108"/>
                    </a:lnTo>
                    <a:lnTo>
                      <a:pt x="451" y="187"/>
                    </a:lnTo>
                    <a:lnTo>
                      <a:pt x="502" y="193"/>
                    </a:lnTo>
                    <a:lnTo>
                      <a:pt x="531" y="272"/>
                    </a:lnTo>
                    <a:lnTo>
                      <a:pt x="497" y="295"/>
                    </a:lnTo>
                    <a:lnTo>
                      <a:pt x="468" y="289"/>
                    </a:lnTo>
                    <a:lnTo>
                      <a:pt x="383" y="357"/>
                    </a:lnTo>
                    <a:lnTo>
                      <a:pt x="337" y="357"/>
                    </a:lnTo>
                    <a:lnTo>
                      <a:pt x="291" y="442"/>
                    </a:lnTo>
                    <a:lnTo>
                      <a:pt x="228" y="408"/>
                    </a:lnTo>
                    <a:lnTo>
                      <a:pt x="177" y="397"/>
                    </a:lnTo>
                    <a:lnTo>
                      <a:pt x="166" y="369"/>
                    </a:lnTo>
                    <a:lnTo>
                      <a:pt x="131" y="380"/>
                    </a:lnTo>
                    <a:lnTo>
                      <a:pt x="57" y="357"/>
                    </a:lnTo>
                    <a:lnTo>
                      <a:pt x="80" y="318"/>
                    </a:lnTo>
                    <a:lnTo>
                      <a:pt x="12" y="267"/>
                    </a:lnTo>
                    <a:lnTo>
                      <a:pt x="0" y="238"/>
                    </a:lnTo>
                    <a:lnTo>
                      <a:pt x="6" y="216"/>
                    </a:lnTo>
                    <a:lnTo>
                      <a:pt x="23" y="216"/>
                    </a:lnTo>
                    <a:lnTo>
                      <a:pt x="63" y="187"/>
                    </a:lnTo>
                    <a:lnTo>
                      <a:pt x="80" y="97"/>
                    </a:lnTo>
                    <a:lnTo>
                      <a:pt x="57" y="57"/>
                    </a:lnTo>
                    <a:lnTo>
                      <a:pt x="86" y="57"/>
                    </a:lnTo>
                    <a:lnTo>
                      <a:pt x="109" y="40"/>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294" name="Freeform 49"/>
              <p:cNvSpPr>
                <a:spLocks/>
              </p:cNvSpPr>
              <p:nvPr/>
            </p:nvSpPr>
            <p:spPr bwMode="auto">
              <a:xfrm>
                <a:off x="2594" y="2148"/>
                <a:ext cx="599" cy="516"/>
              </a:xfrm>
              <a:custGeom>
                <a:avLst/>
                <a:gdLst>
                  <a:gd name="T0" fmla="*/ 257 w 599"/>
                  <a:gd name="T1" fmla="*/ 68 h 516"/>
                  <a:gd name="T2" fmla="*/ 291 w 599"/>
                  <a:gd name="T3" fmla="*/ 102 h 516"/>
                  <a:gd name="T4" fmla="*/ 320 w 599"/>
                  <a:gd name="T5" fmla="*/ 68 h 516"/>
                  <a:gd name="T6" fmla="*/ 366 w 599"/>
                  <a:gd name="T7" fmla="*/ 56 h 516"/>
                  <a:gd name="T8" fmla="*/ 377 w 599"/>
                  <a:gd name="T9" fmla="*/ 85 h 516"/>
                  <a:gd name="T10" fmla="*/ 428 w 599"/>
                  <a:gd name="T11" fmla="*/ 11 h 516"/>
                  <a:gd name="T12" fmla="*/ 468 w 599"/>
                  <a:gd name="T13" fmla="*/ 28 h 516"/>
                  <a:gd name="T14" fmla="*/ 485 w 599"/>
                  <a:gd name="T15" fmla="*/ 0 h 516"/>
                  <a:gd name="T16" fmla="*/ 520 w 599"/>
                  <a:gd name="T17" fmla="*/ 0 h 516"/>
                  <a:gd name="T18" fmla="*/ 520 w 599"/>
                  <a:gd name="T19" fmla="*/ 91 h 516"/>
                  <a:gd name="T20" fmla="*/ 588 w 599"/>
                  <a:gd name="T21" fmla="*/ 113 h 516"/>
                  <a:gd name="T22" fmla="*/ 599 w 599"/>
                  <a:gd name="T23" fmla="*/ 142 h 516"/>
                  <a:gd name="T24" fmla="*/ 565 w 599"/>
                  <a:gd name="T25" fmla="*/ 159 h 516"/>
                  <a:gd name="T26" fmla="*/ 531 w 599"/>
                  <a:gd name="T27" fmla="*/ 147 h 516"/>
                  <a:gd name="T28" fmla="*/ 514 w 599"/>
                  <a:gd name="T29" fmla="*/ 198 h 516"/>
                  <a:gd name="T30" fmla="*/ 468 w 599"/>
                  <a:gd name="T31" fmla="*/ 221 h 516"/>
                  <a:gd name="T32" fmla="*/ 451 w 599"/>
                  <a:gd name="T33" fmla="*/ 261 h 516"/>
                  <a:gd name="T34" fmla="*/ 417 w 599"/>
                  <a:gd name="T35" fmla="*/ 278 h 516"/>
                  <a:gd name="T36" fmla="*/ 405 w 599"/>
                  <a:gd name="T37" fmla="*/ 329 h 516"/>
                  <a:gd name="T38" fmla="*/ 411 w 599"/>
                  <a:gd name="T39" fmla="*/ 374 h 516"/>
                  <a:gd name="T40" fmla="*/ 354 w 599"/>
                  <a:gd name="T41" fmla="*/ 374 h 516"/>
                  <a:gd name="T42" fmla="*/ 320 w 599"/>
                  <a:gd name="T43" fmla="*/ 408 h 516"/>
                  <a:gd name="T44" fmla="*/ 297 w 599"/>
                  <a:gd name="T45" fmla="*/ 391 h 516"/>
                  <a:gd name="T46" fmla="*/ 274 w 599"/>
                  <a:gd name="T47" fmla="*/ 402 h 516"/>
                  <a:gd name="T48" fmla="*/ 274 w 599"/>
                  <a:gd name="T49" fmla="*/ 431 h 516"/>
                  <a:gd name="T50" fmla="*/ 320 w 599"/>
                  <a:gd name="T51" fmla="*/ 442 h 516"/>
                  <a:gd name="T52" fmla="*/ 308 w 599"/>
                  <a:gd name="T53" fmla="*/ 471 h 516"/>
                  <a:gd name="T54" fmla="*/ 331 w 599"/>
                  <a:gd name="T55" fmla="*/ 476 h 516"/>
                  <a:gd name="T56" fmla="*/ 320 w 599"/>
                  <a:gd name="T57" fmla="*/ 516 h 516"/>
                  <a:gd name="T58" fmla="*/ 274 w 599"/>
                  <a:gd name="T59" fmla="*/ 510 h 516"/>
                  <a:gd name="T60" fmla="*/ 206 w 599"/>
                  <a:gd name="T61" fmla="*/ 419 h 516"/>
                  <a:gd name="T62" fmla="*/ 132 w 599"/>
                  <a:gd name="T63" fmla="*/ 419 h 516"/>
                  <a:gd name="T64" fmla="*/ 69 w 599"/>
                  <a:gd name="T65" fmla="*/ 459 h 516"/>
                  <a:gd name="T66" fmla="*/ 0 w 599"/>
                  <a:gd name="T67" fmla="*/ 471 h 516"/>
                  <a:gd name="T68" fmla="*/ 0 w 599"/>
                  <a:gd name="T69" fmla="*/ 391 h 516"/>
                  <a:gd name="T70" fmla="*/ 92 w 599"/>
                  <a:gd name="T71" fmla="*/ 368 h 516"/>
                  <a:gd name="T72" fmla="*/ 109 w 599"/>
                  <a:gd name="T73" fmla="*/ 278 h 516"/>
                  <a:gd name="T74" fmla="*/ 137 w 599"/>
                  <a:gd name="T75" fmla="*/ 221 h 516"/>
                  <a:gd name="T76" fmla="*/ 189 w 599"/>
                  <a:gd name="T77" fmla="*/ 215 h 516"/>
                  <a:gd name="T78" fmla="*/ 200 w 599"/>
                  <a:gd name="T79" fmla="*/ 130 h 516"/>
                  <a:gd name="T80" fmla="*/ 257 w 599"/>
                  <a:gd name="T81" fmla="*/ 68 h 5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9"/>
                  <a:gd name="T124" fmla="*/ 0 h 516"/>
                  <a:gd name="T125" fmla="*/ 599 w 599"/>
                  <a:gd name="T126" fmla="*/ 516 h 5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9" h="516">
                    <a:moveTo>
                      <a:pt x="257" y="68"/>
                    </a:moveTo>
                    <a:lnTo>
                      <a:pt x="291" y="102"/>
                    </a:lnTo>
                    <a:lnTo>
                      <a:pt x="320" y="68"/>
                    </a:lnTo>
                    <a:lnTo>
                      <a:pt x="366" y="56"/>
                    </a:lnTo>
                    <a:lnTo>
                      <a:pt x="377" y="85"/>
                    </a:lnTo>
                    <a:lnTo>
                      <a:pt x="428" y="11"/>
                    </a:lnTo>
                    <a:lnTo>
                      <a:pt x="468" y="28"/>
                    </a:lnTo>
                    <a:lnTo>
                      <a:pt x="485" y="0"/>
                    </a:lnTo>
                    <a:lnTo>
                      <a:pt x="520" y="0"/>
                    </a:lnTo>
                    <a:lnTo>
                      <a:pt x="520" y="91"/>
                    </a:lnTo>
                    <a:lnTo>
                      <a:pt x="588" y="113"/>
                    </a:lnTo>
                    <a:lnTo>
                      <a:pt x="599" y="142"/>
                    </a:lnTo>
                    <a:lnTo>
                      <a:pt x="565" y="159"/>
                    </a:lnTo>
                    <a:lnTo>
                      <a:pt x="531" y="147"/>
                    </a:lnTo>
                    <a:lnTo>
                      <a:pt x="514" y="198"/>
                    </a:lnTo>
                    <a:lnTo>
                      <a:pt x="468" y="221"/>
                    </a:lnTo>
                    <a:lnTo>
                      <a:pt x="451" y="261"/>
                    </a:lnTo>
                    <a:lnTo>
                      <a:pt x="417" y="278"/>
                    </a:lnTo>
                    <a:lnTo>
                      <a:pt x="405" y="329"/>
                    </a:lnTo>
                    <a:lnTo>
                      <a:pt x="411" y="374"/>
                    </a:lnTo>
                    <a:lnTo>
                      <a:pt x="354" y="374"/>
                    </a:lnTo>
                    <a:lnTo>
                      <a:pt x="320" y="408"/>
                    </a:lnTo>
                    <a:lnTo>
                      <a:pt x="297" y="391"/>
                    </a:lnTo>
                    <a:lnTo>
                      <a:pt x="274" y="402"/>
                    </a:lnTo>
                    <a:lnTo>
                      <a:pt x="274" y="431"/>
                    </a:lnTo>
                    <a:lnTo>
                      <a:pt x="320" y="442"/>
                    </a:lnTo>
                    <a:lnTo>
                      <a:pt x="308" y="471"/>
                    </a:lnTo>
                    <a:lnTo>
                      <a:pt x="331" y="476"/>
                    </a:lnTo>
                    <a:lnTo>
                      <a:pt x="320" y="516"/>
                    </a:lnTo>
                    <a:lnTo>
                      <a:pt x="274" y="510"/>
                    </a:lnTo>
                    <a:lnTo>
                      <a:pt x="206" y="419"/>
                    </a:lnTo>
                    <a:lnTo>
                      <a:pt x="132" y="419"/>
                    </a:lnTo>
                    <a:lnTo>
                      <a:pt x="69" y="459"/>
                    </a:lnTo>
                    <a:lnTo>
                      <a:pt x="0" y="471"/>
                    </a:lnTo>
                    <a:lnTo>
                      <a:pt x="0" y="391"/>
                    </a:lnTo>
                    <a:lnTo>
                      <a:pt x="92" y="368"/>
                    </a:lnTo>
                    <a:lnTo>
                      <a:pt x="109" y="278"/>
                    </a:lnTo>
                    <a:lnTo>
                      <a:pt x="137" y="221"/>
                    </a:lnTo>
                    <a:lnTo>
                      <a:pt x="189" y="215"/>
                    </a:lnTo>
                    <a:lnTo>
                      <a:pt x="200" y="130"/>
                    </a:lnTo>
                    <a:lnTo>
                      <a:pt x="257" y="68"/>
                    </a:lnTo>
                    <a:close/>
                  </a:path>
                </a:pathLst>
              </a:custGeom>
              <a:solidFill>
                <a:schemeClr val="tx2">
                  <a:lumMod val="40000"/>
                  <a:lumOff val="60000"/>
                </a:schemeClr>
              </a:solidFill>
              <a:ln w="15875">
                <a:solidFill>
                  <a:srgbClr val="000000"/>
                </a:solidFill>
                <a:prstDash val="solid"/>
                <a:round/>
                <a:headEnd/>
                <a:tailEnd/>
              </a:ln>
            </p:spPr>
            <p:txBody>
              <a:bodyPr/>
              <a:lstStyle/>
              <a:p>
                <a:pPr>
                  <a:defRPr/>
                </a:pPr>
                <a:endParaRPr lang="ru-RU" sz="450"/>
              </a:p>
            </p:txBody>
          </p:sp>
          <p:sp>
            <p:nvSpPr>
              <p:cNvPr id="217" name="Freeform 50"/>
              <p:cNvSpPr>
                <a:spLocks/>
              </p:cNvSpPr>
              <p:nvPr/>
            </p:nvSpPr>
            <p:spPr bwMode="auto">
              <a:xfrm>
                <a:off x="2929" y="1655"/>
                <a:ext cx="566" cy="715"/>
              </a:xfrm>
              <a:custGeom>
                <a:avLst/>
                <a:gdLst/>
                <a:ahLst/>
                <a:cxnLst>
                  <a:cxn ang="0">
                    <a:pos x="0" y="85"/>
                  </a:cxn>
                  <a:cxn ang="0">
                    <a:pos x="74" y="102"/>
                  </a:cxn>
                  <a:cxn ang="0">
                    <a:pos x="102" y="97"/>
                  </a:cxn>
                  <a:cxn ang="0">
                    <a:pos x="114" y="125"/>
                  </a:cxn>
                  <a:cxn ang="0">
                    <a:pos x="159" y="131"/>
                  </a:cxn>
                  <a:cxn ang="0">
                    <a:pos x="228" y="165"/>
                  </a:cxn>
                  <a:cxn ang="0">
                    <a:pos x="274" y="91"/>
                  </a:cxn>
                  <a:cxn ang="0">
                    <a:pos x="314" y="91"/>
                  </a:cxn>
                  <a:cxn ang="0">
                    <a:pos x="405" y="17"/>
                  </a:cxn>
                  <a:cxn ang="0">
                    <a:pos x="433" y="23"/>
                  </a:cxn>
                  <a:cxn ang="0">
                    <a:pos x="462" y="0"/>
                  </a:cxn>
                  <a:cxn ang="0">
                    <a:pos x="508" y="12"/>
                  </a:cxn>
                  <a:cxn ang="0">
                    <a:pos x="536" y="68"/>
                  </a:cxn>
                  <a:cxn ang="0">
                    <a:pos x="513" y="102"/>
                  </a:cxn>
                  <a:cxn ang="0">
                    <a:pos x="525" y="142"/>
                  </a:cxn>
                  <a:cxn ang="0">
                    <a:pos x="513" y="165"/>
                  </a:cxn>
                  <a:cxn ang="0">
                    <a:pos x="553" y="205"/>
                  </a:cxn>
                  <a:cxn ang="0">
                    <a:pos x="525" y="227"/>
                  </a:cxn>
                  <a:cxn ang="0">
                    <a:pos x="559" y="244"/>
                  </a:cxn>
                  <a:cxn ang="0">
                    <a:pos x="553" y="312"/>
                  </a:cxn>
                  <a:cxn ang="0">
                    <a:pos x="525" y="363"/>
                  </a:cxn>
                  <a:cxn ang="0">
                    <a:pos x="536" y="403"/>
                  </a:cxn>
                  <a:cxn ang="0">
                    <a:pos x="513" y="460"/>
                  </a:cxn>
                  <a:cxn ang="0">
                    <a:pos x="565" y="499"/>
                  </a:cxn>
                  <a:cxn ang="0">
                    <a:pos x="536" y="528"/>
                  </a:cxn>
                  <a:cxn ang="0">
                    <a:pos x="530" y="579"/>
                  </a:cxn>
                  <a:cxn ang="0">
                    <a:pos x="485" y="664"/>
                  </a:cxn>
                  <a:cxn ang="0">
                    <a:pos x="450" y="692"/>
                  </a:cxn>
                  <a:cxn ang="0">
                    <a:pos x="422" y="687"/>
                  </a:cxn>
                  <a:cxn ang="0">
                    <a:pos x="388" y="715"/>
                  </a:cxn>
                  <a:cxn ang="0">
                    <a:pos x="325" y="687"/>
                  </a:cxn>
                  <a:cxn ang="0">
                    <a:pos x="314" y="647"/>
                  </a:cxn>
                  <a:cxn ang="0">
                    <a:pos x="268" y="630"/>
                  </a:cxn>
                  <a:cxn ang="0">
                    <a:pos x="251" y="607"/>
                  </a:cxn>
                  <a:cxn ang="0">
                    <a:pos x="188" y="585"/>
                  </a:cxn>
                  <a:cxn ang="0">
                    <a:pos x="188" y="488"/>
                  </a:cxn>
                  <a:cxn ang="0">
                    <a:pos x="148" y="494"/>
                  </a:cxn>
                  <a:cxn ang="0">
                    <a:pos x="131" y="516"/>
                  </a:cxn>
                  <a:cxn ang="0">
                    <a:pos x="91" y="499"/>
                  </a:cxn>
                  <a:cxn ang="0">
                    <a:pos x="51" y="499"/>
                  </a:cxn>
                  <a:cxn ang="0">
                    <a:pos x="40" y="465"/>
                  </a:cxn>
                  <a:cxn ang="0">
                    <a:pos x="74" y="465"/>
                  </a:cxn>
                  <a:cxn ang="0">
                    <a:pos x="91" y="380"/>
                  </a:cxn>
                  <a:cxn ang="0">
                    <a:pos x="120" y="324"/>
                  </a:cxn>
                  <a:cxn ang="0">
                    <a:pos x="114" y="290"/>
                  </a:cxn>
                  <a:cxn ang="0">
                    <a:pos x="148" y="239"/>
                  </a:cxn>
                  <a:cxn ang="0">
                    <a:pos x="142" y="182"/>
                  </a:cxn>
                  <a:cxn ang="0">
                    <a:pos x="74" y="142"/>
                  </a:cxn>
                  <a:cxn ang="0">
                    <a:pos x="51" y="142"/>
                  </a:cxn>
                  <a:cxn ang="0">
                    <a:pos x="0" y="85"/>
                  </a:cxn>
                </a:cxnLst>
                <a:rect l="0" t="0" r="r" b="b"/>
                <a:pathLst>
                  <a:path w="565" h="715">
                    <a:moveTo>
                      <a:pt x="0" y="85"/>
                    </a:moveTo>
                    <a:lnTo>
                      <a:pt x="74" y="102"/>
                    </a:lnTo>
                    <a:lnTo>
                      <a:pt x="102" y="97"/>
                    </a:lnTo>
                    <a:lnTo>
                      <a:pt x="114" y="125"/>
                    </a:lnTo>
                    <a:lnTo>
                      <a:pt x="159" y="131"/>
                    </a:lnTo>
                    <a:lnTo>
                      <a:pt x="228" y="165"/>
                    </a:lnTo>
                    <a:lnTo>
                      <a:pt x="274" y="91"/>
                    </a:lnTo>
                    <a:lnTo>
                      <a:pt x="314" y="91"/>
                    </a:lnTo>
                    <a:lnTo>
                      <a:pt x="405" y="17"/>
                    </a:lnTo>
                    <a:lnTo>
                      <a:pt x="433" y="23"/>
                    </a:lnTo>
                    <a:lnTo>
                      <a:pt x="462" y="0"/>
                    </a:lnTo>
                    <a:lnTo>
                      <a:pt x="508" y="12"/>
                    </a:lnTo>
                    <a:lnTo>
                      <a:pt x="536" y="68"/>
                    </a:lnTo>
                    <a:lnTo>
                      <a:pt x="513" y="102"/>
                    </a:lnTo>
                    <a:lnTo>
                      <a:pt x="525" y="142"/>
                    </a:lnTo>
                    <a:lnTo>
                      <a:pt x="513" y="165"/>
                    </a:lnTo>
                    <a:lnTo>
                      <a:pt x="553" y="205"/>
                    </a:lnTo>
                    <a:lnTo>
                      <a:pt x="525" y="227"/>
                    </a:lnTo>
                    <a:lnTo>
                      <a:pt x="559" y="244"/>
                    </a:lnTo>
                    <a:lnTo>
                      <a:pt x="553" y="312"/>
                    </a:lnTo>
                    <a:lnTo>
                      <a:pt x="525" y="363"/>
                    </a:lnTo>
                    <a:lnTo>
                      <a:pt x="536" y="403"/>
                    </a:lnTo>
                    <a:lnTo>
                      <a:pt x="513" y="460"/>
                    </a:lnTo>
                    <a:lnTo>
                      <a:pt x="565" y="499"/>
                    </a:lnTo>
                    <a:lnTo>
                      <a:pt x="536" y="528"/>
                    </a:lnTo>
                    <a:lnTo>
                      <a:pt x="530" y="579"/>
                    </a:lnTo>
                    <a:lnTo>
                      <a:pt x="485" y="664"/>
                    </a:lnTo>
                    <a:lnTo>
                      <a:pt x="450" y="692"/>
                    </a:lnTo>
                    <a:lnTo>
                      <a:pt x="422" y="687"/>
                    </a:lnTo>
                    <a:lnTo>
                      <a:pt x="388" y="715"/>
                    </a:lnTo>
                    <a:lnTo>
                      <a:pt x="325" y="687"/>
                    </a:lnTo>
                    <a:lnTo>
                      <a:pt x="314" y="647"/>
                    </a:lnTo>
                    <a:lnTo>
                      <a:pt x="268" y="630"/>
                    </a:lnTo>
                    <a:lnTo>
                      <a:pt x="251" y="607"/>
                    </a:lnTo>
                    <a:lnTo>
                      <a:pt x="188" y="585"/>
                    </a:lnTo>
                    <a:lnTo>
                      <a:pt x="188" y="488"/>
                    </a:lnTo>
                    <a:lnTo>
                      <a:pt x="148" y="494"/>
                    </a:lnTo>
                    <a:lnTo>
                      <a:pt x="131" y="516"/>
                    </a:lnTo>
                    <a:lnTo>
                      <a:pt x="91" y="499"/>
                    </a:lnTo>
                    <a:lnTo>
                      <a:pt x="51" y="499"/>
                    </a:lnTo>
                    <a:lnTo>
                      <a:pt x="40" y="465"/>
                    </a:lnTo>
                    <a:lnTo>
                      <a:pt x="74" y="465"/>
                    </a:lnTo>
                    <a:lnTo>
                      <a:pt x="91" y="380"/>
                    </a:lnTo>
                    <a:lnTo>
                      <a:pt x="120" y="324"/>
                    </a:lnTo>
                    <a:lnTo>
                      <a:pt x="114" y="290"/>
                    </a:lnTo>
                    <a:lnTo>
                      <a:pt x="148" y="239"/>
                    </a:lnTo>
                    <a:lnTo>
                      <a:pt x="142" y="182"/>
                    </a:lnTo>
                    <a:lnTo>
                      <a:pt x="74" y="142"/>
                    </a:lnTo>
                    <a:lnTo>
                      <a:pt x="51" y="142"/>
                    </a:lnTo>
                    <a:lnTo>
                      <a:pt x="0" y="85"/>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19" name="Freeform 52"/>
              <p:cNvSpPr>
                <a:spLocks/>
              </p:cNvSpPr>
              <p:nvPr/>
            </p:nvSpPr>
            <p:spPr bwMode="auto">
              <a:xfrm>
                <a:off x="3209" y="2324"/>
                <a:ext cx="583" cy="579"/>
              </a:xfrm>
              <a:custGeom>
                <a:avLst/>
                <a:gdLst/>
                <a:ahLst/>
                <a:cxnLst>
                  <a:cxn ang="0">
                    <a:pos x="103" y="45"/>
                  </a:cxn>
                  <a:cxn ang="0">
                    <a:pos x="143" y="22"/>
                  </a:cxn>
                  <a:cxn ang="0">
                    <a:pos x="171" y="28"/>
                  </a:cxn>
                  <a:cxn ang="0">
                    <a:pos x="206" y="0"/>
                  </a:cxn>
                  <a:cxn ang="0">
                    <a:pos x="274" y="45"/>
                  </a:cxn>
                  <a:cxn ang="0">
                    <a:pos x="326" y="45"/>
                  </a:cxn>
                  <a:cxn ang="0">
                    <a:pos x="377" y="113"/>
                  </a:cxn>
                  <a:cxn ang="0">
                    <a:pos x="520" y="102"/>
                  </a:cxn>
                  <a:cxn ang="0">
                    <a:pos x="577" y="141"/>
                  </a:cxn>
                  <a:cxn ang="0">
                    <a:pos x="582" y="209"/>
                  </a:cxn>
                  <a:cxn ang="0">
                    <a:pos x="565" y="260"/>
                  </a:cxn>
                  <a:cxn ang="0">
                    <a:pos x="485" y="357"/>
                  </a:cxn>
                  <a:cxn ang="0">
                    <a:pos x="497" y="402"/>
                  </a:cxn>
                  <a:cxn ang="0">
                    <a:pos x="520" y="397"/>
                  </a:cxn>
                  <a:cxn ang="0">
                    <a:pos x="537" y="453"/>
                  </a:cxn>
                  <a:cxn ang="0">
                    <a:pos x="520" y="476"/>
                  </a:cxn>
                  <a:cxn ang="0">
                    <a:pos x="525" y="533"/>
                  </a:cxn>
                  <a:cxn ang="0">
                    <a:pos x="445" y="561"/>
                  </a:cxn>
                  <a:cxn ang="0">
                    <a:pos x="394" y="561"/>
                  </a:cxn>
                  <a:cxn ang="0">
                    <a:pos x="343" y="578"/>
                  </a:cxn>
                  <a:cxn ang="0">
                    <a:pos x="331" y="504"/>
                  </a:cxn>
                  <a:cxn ang="0">
                    <a:pos x="240" y="482"/>
                  </a:cxn>
                  <a:cxn ang="0">
                    <a:pos x="120" y="476"/>
                  </a:cxn>
                  <a:cxn ang="0">
                    <a:pos x="23" y="425"/>
                  </a:cxn>
                  <a:cxn ang="0">
                    <a:pos x="29" y="408"/>
                  </a:cxn>
                  <a:cxn ang="0">
                    <a:pos x="57" y="408"/>
                  </a:cxn>
                  <a:cxn ang="0">
                    <a:pos x="40" y="363"/>
                  </a:cxn>
                  <a:cxn ang="0">
                    <a:pos x="52" y="357"/>
                  </a:cxn>
                  <a:cxn ang="0">
                    <a:pos x="0" y="266"/>
                  </a:cxn>
                  <a:cxn ang="0">
                    <a:pos x="29" y="255"/>
                  </a:cxn>
                  <a:cxn ang="0">
                    <a:pos x="23" y="209"/>
                  </a:cxn>
                  <a:cxn ang="0">
                    <a:pos x="52" y="187"/>
                  </a:cxn>
                  <a:cxn ang="0">
                    <a:pos x="57" y="147"/>
                  </a:cxn>
                  <a:cxn ang="0">
                    <a:pos x="92" y="153"/>
                  </a:cxn>
                  <a:cxn ang="0">
                    <a:pos x="120" y="113"/>
                  </a:cxn>
                  <a:cxn ang="0">
                    <a:pos x="92" y="79"/>
                  </a:cxn>
                  <a:cxn ang="0">
                    <a:pos x="103" y="45"/>
                  </a:cxn>
                </a:cxnLst>
                <a:rect l="0" t="0" r="r" b="b"/>
                <a:pathLst>
                  <a:path w="582" h="578">
                    <a:moveTo>
                      <a:pt x="103" y="45"/>
                    </a:moveTo>
                    <a:lnTo>
                      <a:pt x="143" y="22"/>
                    </a:lnTo>
                    <a:lnTo>
                      <a:pt x="171" y="28"/>
                    </a:lnTo>
                    <a:lnTo>
                      <a:pt x="206" y="0"/>
                    </a:lnTo>
                    <a:lnTo>
                      <a:pt x="274" y="45"/>
                    </a:lnTo>
                    <a:lnTo>
                      <a:pt x="326" y="45"/>
                    </a:lnTo>
                    <a:lnTo>
                      <a:pt x="377" y="113"/>
                    </a:lnTo>
                    <a:lnTo>
                      <a:pt x="520" y="102"/>
                    </a:lnTo>
                    <a:lnTo>
                      <a:pt x="577" y="141"/>
                    </a:lnTo>
                    <a:lnTo>
                      <a:pt x="582" y="209"/>
                    </a:lnTo>
                    <a:lnTo>
                      <a:pt x="565" y="260"/>
                    </a:lnTo>
                    <a:lnTo>
                      <a:pt x="485" y="357"/>
                    </a:lnTo>
                    <a:lnTo>
                      <a:pt x="497" y="402"/>
                    </a:lnTo>
                    <a:lnTo>
                      <a:pt x="520" y="397"/>
                    </a:lnTo>
                    <a:lnTo>
                      <a:pt x="537" y="453"/>
                    </a:lnTo>
                    <a:lnTo>
                      <a:pt x="520" y="476"/>
                    </a:lnTo>
                    <a:lnTo>
                      <a:pt x="525" y="533"/>
                    </a:lnTo>
                    <a:lnTo>
                      <a:pt x="445" y="561"/>
                    </a:lnTo>
                    <a:lnTo>
                      <a:pt x="394" y="561"/>
                    </a:lnTo>
                    <a:lnTo>
                      <a:pt x="343" y="578"/>
                    </a:lnTo>
                    <a:lnTo>
                      <a:pt x="331" y="504"/>
                    </a:lnTo>
                    <a:lnTo>
                      <a:pt x="240" y="482"/>
                    </a:lnTo>
                    <a:lnTo>
                      <a:pt x="120" y="476"/>
                    </a:lnTo>
                    <a:lnTo>
                      <a:pt x="23" y="425"/>
                    </a:lnTo>
                    <a:lnTo>
                      <a:pt x="29" y="408"/>
                    </a:lnTo>
                    <a:lnTo>
                      <a:pt x="57" y="408"/>
                    </a:lnTo>
                    <a:lnTo>
                      <a:pt x="40" y="363"/>
                    </a:lnTo>
                    <a:lnTo>
                      <a:pt x="52" y="357"/>
                    </a:lnTo>
                    <a:lnTo>
                      <a:pt x="0" y="266"/>
                    </a:lnTo>
                    <a:lnTo>
                      <a:pt x="29" y="255"/>
                    </a:lnTo>
                    <a:lnTo>
                      <a:pt x="23" y="209"/>
                    </a:lnTo>
                    <a:lnTo>
                      <a:pt x="52" y="187"/>
                    </a:lnTo>
                    <a:lnTo>
                      <a:pt x="57" y="147"/>
                    </a:lnTo>
                    <a:lnTo>
                      <a:pt x="92" y="153"/>
                    </a:lnTo>
                    <a:lnTo>
                      <a:pt x="120" y="113"/>
                    </a:lnTo>
                    <a:lnTo>
                      <a:pt x="92" y="79"/>
                    </a:lnTo>
                    <a:lnTo>
                      <a:pt x="103" y="45"/>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10300" name="Freeform 55"/>
              <p:cNvSpPr>
                <a:spLocks/>
              </p:cNvSpPr>
              <p:nvPr/>
            </p:nvSpPr>
            <p:spPr bwMode="auto">
              <a:xfrm>
                <a:off x="3378" y="2942"/>
                <a:ext cx="649" cy="613"/>
              </a:xfrm>
              <a:custGeom>
                <a:avLst/>
                <a:gdLst>
                  <a:gd name="T0" fmla="*/ 245 w 650"/>
                  <a:gd name="T1" fmla="*/ 187 h 612"/>
                  <a:gd name="T2" fmla="*/ 291 w 650"/>
                  <a:gd name="T3" fmla="*/ 181 h 612"/>
                  <a:gd name="T4" fmla="*/ 314 w 650"/>
                  <a:gd name="T5" fmla="*/ 153 h 612"/>
                  <a:gd name="T6" fmla="*/ 296 w 650"/>
                  <a:gd name="T7" fmla="*/ 113 h 612"/>
                  <a:gd name="T8" fmla="*/ 319 w 650"/>
                  <a:gd name="T9" fmla="*/ 68 h 612"/>
                  <a:gd name="T10" fmla="*/ 354 w 650"/>
                  <a:gd name="T11" fmla="*/ 74 h 612"/>
                  <a:gd name="T12" fmla="*/ 388 w 650"/>
                  <a:gd name="T13" fmla="*/ 0 h 612"/>
                  <a:gd name="T14" fmla="*/ 490 w 650"/>
                  <a:gd name="T15" fmla="*/ 22 h 612"/>
                  <a:gd name="T16" fmla="*/ 508 w 650"/>
                  <a:gd name="T17" fmla="*/ 74 h 612"/>
                  <a:gd name="T18" fmla="*/ 588 w 650"/>
                  <a:gd name="T19" fmla="*/ 164 h 612"/>
                  <a:gd name="T20" fmla="*/ 645 w 650"/>
                  <a:gd name="T21" fmla="*/ 227 h 612"/>
                  <a:gd name="T22" fmla="*/ 650 w 650"/>
                  <a:gd name="T23" fmla="*/ 255 h 612"/>
                  <a:gd name="T24" fmla="*/ 622 w 650"/>
                  <a:gd name="T25" fmla="*/ 300 h 612"/>
                  <a:gd name="T26" fmla="*/ 627 w 650"/>
                  <a:gd name="T27" fmla="*/ 351 h 612"/>
                  <a:gd name="T28" fmla="*/ 588 w 650"/>
                  <a:gd name="T29" fmla="*/ 402 h 612"/>
                  <a:gd name="T30" fmla="*/ 542 w 650"/>
                  <a:gd name="T31" fmla="*/ 391 h 612"/>
                  <a:gd name="T32" fmla="*/ 525 w 650"/>
                  <a:gd name="T33" fmla="*/ 363 h 612"/>
                  <a:gd name="T34" fmla="*/ 462 w 650"/>
                  <a:gd name="T35" fmla="*/ 351 h 612"/>
                  <a:gd name="T36" fmla="*/ 411 w 650"/>
                  <a:gd name="T37" fmla="*/ 363 h 612"/>
                  <a:gd name="T38" fmla="*/ 279 w 650"/>
                  <a:gd name="T39" fmla="*/ 471 h 612"/>
                  <a:gd name="T40" fmla="*/ 228 w 650"/>
                  <a:gd name="T41" fmla="*/ 465 h 612"/>
                  <a:gd name="T42" fmla="*/ 137 w 650"/>
                  <a:gd name="T43" fmla="*/ 527 h 612"/>
                  <a:gd name="T44" fmla="*/ 80 w 650"/>
                  <a:gd name="T45" fmla="*/ 533 h 612"/>
                  <a:gd name="T46" fmla="*/ 40 w 650"/>
                  <a:gd name="T47" fmla="*/ 567 h 612"/>
                  <a:gd name="T48" fmla="*/ 28 w 650"/>
                  <a:gd name="T49" fmla="*/ 612 h 612"/>
                  <a:gd name="T50" fmla="*/ 0 w 650"/>
                  <a:gd name="T51" fmla="*/ 567 h 612"/>
                  <a:gd name="T52" fmla="*/ 11 w 650"/>
                  <a:gd name="T53" fmla="*/ 544 h 612"/>
                  <a:gd name="T54" fmla="*/ 11 w 650"/>
                  <a:gd name="T55" fmla="*/ 505 h 612"/>
                  <a:gd name="T56" fmla="*/ 80 w 650"/>
                  <a:gd name="T57" fmla="*/ 454 h 612"/>
                  <a:gd name="T58" fmla="*/ 68 w 650"/>
                  <a:gd name="T59" fmla="*/ 368 h 612"/>
                  <a:gd name="T60" fmla="*/ 68 w 650"/>
                  <a:gd name="T61" fmla="*/ 334 h 612"/>
                  <a:gd name="T62" fmla="*/ 34 w 650"/>
                  <a:gd name="T63" fmla="*/ 340 h 612"/>
                  <a:gd name="T64" fmla="*/ 40 w 650"/>
                  <a:gd name="T65" fmla="*/ 278 h 612"/>
                  <a:gd name="T66" fmla="*/ 57 w 650"/>
                  <a:gd name="T67" fmla="*/ 261 h 612"/>
                  <a:gd name="T68" fmla="*/ 80 w 650"/>
                  <a:gd name="T69" fmla="*/ 261 h 612"/>
                  <a:gd name="T70" fmla="*/ 85 w 650"/>
                  <a:gd name="T71" fmla="*/ 215 h 612"/>
                  <a:gd name="T72" fmla="*/ 125 w 650"/>
                  <a:gd name="T73" fmla="*/ 198 h 612"/>
                  <a:gd name="T74" fmla="*/ 131 w 650"/>
                  <a:gd name="T75" fmla="*/ 159 h 612"/>
                  <a:gd name="T76" fmla="*/ 165 w 650"/>
                  <a:gd name="T77" fmla="*/ 142 h 612"/>
                  <a:gd name="T78" fmla="*/ 188 w 650"/>
                  <a:gd name="T79" fmla="*/ 176 h 612"/>
                  <a:gd name="T80" fmla="*/ 188 w 650"/>
                  <a:gd name="T81" fmla="*/ 232 h 612"/>
                  <a:gd name="T82" fmla="*/ 245 w 650"/>
                  <a:gd name="T83" fmla="*/ 232 h 612"/>
                  <a:gd name="T84" fmla="*/ 245 w 650"/>
                  <a:gd name="T85" fmla="*/ 187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50"/>
                  <a:gd name="T130" fmla="*/ 0 h 612"/>
                  <a:gd name="T131" fmla="*/ 650 w 650"/>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50" h="612">
                    <a:moveTo>
                      <a:pt x="245" y="187"/>
                    </a:moveTo>
                    <a:lnTo>
                      <a:pt x="291" y="181"/>
                    </a:lnTo>
                    <a:lnTo>
                      <a:pt x="314" y="153"/>
                    </a:lnTo>
                    <a:lnTo>
                      <a:pt x="296" y="113"/>
                    </a:lnTo>
                    <a:lnTo>
                      <a:pt x="319" y="68"/>
                    </a:lnTo>
                    <a:lnTo>
                      <a:pt x="354" y="74"/>
                    </a:lnTo>
                    <a:lnTo>
                      <a:pt x="388" y="0"/>
                    </a:lnTo>
                    <a:lnTo>
                      <a:pt x="490" y="22"/>
                    </a:lnTo>
                    <a:lnTo>
                      <a:pt x="508" y="74"/>
                    </a:lnTo>
                    <a:lnTo>
                      <a:pt x="588" y="164"/>
                    </a:lnTo>
                    <a:lnTo>
                      <a:pt x="645" y="227"/>
                    </a:lnTo>
                    <a:lnTo>
                      <a:pt x="650" y="255"/>
                    </a:lnTo>
                    <a:lnTo>
                      <a:pt x="622" y="300"/>
                    </a:lnTo>
                    <a:lnTo>
                      <a:pt x="627" y="351"/>
                    </a:lnTo>
                    <a:lnTo>
                      <a:pt x="588" y="402"/>
                    </a:lnTo>
                    <a:lnTo>
                      <a:pt x="542" y="391"/>
                    </a:lnTo>
                    <a:lnTo>
                      <a:pt x="525" y="363"/>
                    </a:lnTo>
                    <a:lnTo>
                      <a:pt x="462" y="351"/>
                    </a:lnTo>
                    <a:lnTo>
                      <a:pt x="411" y="363"/>
                    </a:lnTo>
                    <a:lnTo>
                      <a:pt x="279" y="471"/>
                    </a:lnTo>
                    <a:lnTo>
                      <a:pt x="228" y="465"/>
                    </a:lnTo>
                    <a:lnTo>
                      <a:pt x="137" y="527"/>
                    </a:lnTo>
                    <a:lnTo>
                      <a:pt x="80" y="533"/>
                    </a:lnTo>
                    <a:lnTo>
                      <a:pt x="40" y="567"/>
                    </a:lnTo>
                    <a:lnTo>
                      <a:pt x="28" y="612"/>
                    </a:lnTo>
                    <a:lnTo>
                      <a:pt x="0" y="567"/>
                    </a:lnTo>
                    <a:lnTo>
                      <a:pt x="11" y="544"/>
                    </a:lnTo>
                    <a:lnTo>
                      <a:pt x="11" y="505"/>
                    </a:lnTo>
                    <a:lnTo>
                      <a:pt x="80" y="454"/>
                    </a:lnTo>
                    <a:lnTo>
                      <a:pt x="68" y="368"/>
                    </a:lnTo>
                    <a:lnTo>
                      <a:pt x="68" y="334"/>
                    </a:lnTo>
                    <a:lnTo>
                      <a:pt x="34" y="340"/>
                    </a:lnTo>
                    <a:lnTo>
                      <a:pt x="40" y="278"/>
                    </a:lnTo>
                    <a:lnTo>
                      <a:pt x="57" y="261"/>
                    </a:lnTo>
                    <a:lnTo>
                      <a:pt x="80" y="261"/>
                    </a:lnTo>
                    <a:lnTo>
                      <a:pt x="85" y="215"/>
                    </a:lnTo>
                    <a:lnTo>
                      <a:pt x="125" y="198"/>
                    </a:lnTo>
                    <a:lnTo>
                      <a:pt x="131" y="159"/>
                    </a:lnTo>
                    <a:lnTo>
                      <a:pt x="165" y="142"/>
                    </a:lnTo>
                    <a:lnTo>
                      <a:pt x="188" y="176"/>
                    </a:lnTo>
                    <a:lnTo>
                      <a:pt x="188" y="232"/>
                    </a:lnTo>
                    <a:lnTo>
                      <a:pt x="245" y="232"/>
                    </a:lnTo>
                    <a:lnTo>
                      <a:pt x="245" y="187"/>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23" name="Freeform 56"/>
              <p:cNvSpPr>
                <a:spLocks/>
              </p:cNvSpPr>
              <p:nvPr/>
            </p:nvSpPr>
            <p:spPr bwMode="auto">
              <a:xfrm>
                <a:off x="2920" y="2749"/>
                <a:ext cx="872" cy="773"/>
              </a:xfrm>
              <a:custGeom>
                <a:avLst/>
                <a:gdLst/>
                <a:ahLst/>
                <a:cxnLst>
                  <a:cxn ang="0">
                    <a:pos x="217" y="85"/>
                  </a:cxn>
                  <a:cxn ang="0">
                    <a:pos x="268" y="68"/>
                  </a:cxn>
                  <a:cxn ang="0">
                    <a:pos x="320" y="0"/>
                  </a:cxn>
                  <a:cxn ang="0">
                    <a:pos x="411" y="57"/>
                  </a:cxn>
                  <a:cxn ang="0">
                    <a:pos x="531" y="62"/>
                  </a:cxn>
                  <a:cxn ang="0">
                    <a:pos x="628" y="85"/>
                  </a:cxn>
                  <a:cxn ang="0">
                    <a:pos x="639" y="153"/>
                  </a:cxn>
                  <a:cxn ang="0">
                    <a:pos x="685" y="136"/>
                  </a:cxn>
                  <a:cxn ang="0">
                    <a:pos x="742" y="136"/>
                  </a:cxn>
                  <a:cxn ang="0">
                    <a:pos x="816" y="113"/>
                  </a:cxn>
                  <a:cxn ang="0">
                    <a:pos x="868" y="113"/>
                  </a:cxn>
                  <a:cxn ang="0">
                    <a:pos x="850" y="193"/>
                  </a:cxn>
                  <a:cxn ang="0">
                    <a:pos x="811" y="267"/>
                  </a:cxn>
                  <a:cxn ang="0">
                    <a:pos x="782" y="267"/>
                  </a:cxn>
                  <a:cxn ang="0">
                    <a:pos x="759" y="306"/>
                  </a:cxn>
                  <a:cxn ang="0">
                    <a:pos x="776" y="346"/>
                  </a:cxn>
                  <a:cxn ang="0">
                    <a:pos x="753" y="380"/>
                  </a:cxn>
                  <a:cxn ang="0">
                    <a:pos x="702" y="380"/>
                  </a:cxn>
                  <a:cxn ang="0">
                    <a:pos x="708" y="425"/>
                  </a:cxn>
                  <a:cxn ang="0">
                    <a:pos x="645" y="431"/>
                  </a:cxn>
                  <a:cxn ang="0">
                    <a:pos x="645" y="363"/>
                  </a:cxn>
                  <a:cxn ang="0">
                    <a:pos x="622" y="335"/>
                  </a:cxn>
                  <a:cxn ang="0">
                    <a:pos x="588" y="352"/>
                  </a:cxn>
                  <a:cxn ang="0">
                    <a:pos x="588" y="391"/>
                  </a:cxn>
                  <a:cxn ang="0">
                    <a:pos x="548" y="408"/>
                  </a:cxn>
                  <a:cxn ang="0">
                    <a:pos x="537" y="454"/>
                  </a:cxn>
                  <a:cxn ang="0">
                    <a:pos x="520" y="454"/>
                  </a:cxn>
                  <a:cxn ang="0">
                    <a:pos x="497" y="471"/>
                  </a:cxn>
                  <a:cxn ang="0">
                    <a:pos x="491" y="533"/>
                  </a:cxn>
                  <a:cxn ang="0">
                    <a:pos x="525" y="527"/>
                  </a:cxn>
                  <a:cxn ang="0">
                    <a:pos x="525" y="561"/>
                  </a:cxn>
                  <a:cxn ang="0">
                    <a:pos x="537" y="647"/>
                  </a:cxn>
                  <a:cxn ang="0">
                    <a:pos x="468" y="692"/>
                  </a:cxn>
                  <a:cxn ang="0">
                    <a:pos x="468" y="732"/>
                  </a:cxn>
                  <a:cxn ang="0">
                    <a:pos x="457" y="760"/>
                  </a:cxn>
                  <a:cxn ang="0">
                    <a:pos x="371" y="771"/>
                  </a:cxn>
                  <a:cxn ang="0">
                    <a:pos x="337" y="737"/>
                  </a:cxn>
                  <a:cxn ang="0">
                    <a:pos x="297" y="749"/>
                  </a:cxn>
                  <a:cxn ang="0">
                    <a:pos x="234" y="664"/>
                  </a:cxn>
                  <a:cxn ang="0">
                    <a:pos x="206" y="664"/>
                  </a:cxn>
                  <a:cxn ang="0">
                    <a:pos x="171" y="703"/>
                  </a:cxn>
                  <a:cxn ang="0">
                    <a:pos x="126" y="692"/>
                  </a:cxn>
                  <a:cxn ang="0">
                    <a:pos x="80" y="652"/>
                  </a:cxn>
                  <a:cxn ang="0">
                    <a:pos x="97" y="590"/>
                  </a:cxn>
                  <a:cxn ang="0">
                    <a:pos x="183" y="522"/>
                  </a:cxn>
                  <a:cxn ang="0">
                    <a:pos x="52" y="465"/>
                  </a:cxn>
                  <a:cxn ang="0">
                    <a:pos x="86" y="414"/>
                  </a:cxn>
                  <a:cxn ang="0">
                    <a:pos x="120" y="408"/>
                  </a:cxn>
                  <a:cxn ang="0">
                    <a:pos x="103" y="380"/>
                  </a:cxn>
                  <a:cxn ang="0">
                    <a:pos x="69" y="335"/>
                  </a:cxn>
                  <a:cxn ang="0">
                    <a:pos x="12" y="335"/>
                  </a:cxn>
                  <a:cxn ang="0">
                    <a:pos x="0" y="301"/>
                  </a:cxn>
                  <a:cxn ang="0">
                    <a:pos x="17" y="261"/>
                  </a:cxn>
                  <a:cxn ang="0">
                    <a:pos x="0" y="232"/>
                  </a:cxn>
                  <a:cxn ang="0">
                    <a:pos x="74" y="204"/>
                  </a:cxn>
                  <a:cxn ang="0">
                    <a:pos x="86" y="187"/>
                  </a:cxn>
                  <a:cxn ang="0">
                    <a:pos x="74" y="164"/>
                  </a:cxn>
                  <a:cxn ang="0">
                    <a:pos x="92" y="142"/>
                  </a:cxn>
                  <a:cxn ang="0">
                    <a:pos x="86" y="102"/>
                  </a:cxn>
                  <a:cxn ang="0">
                    <a:pos x="166" y="142"/>
                  </a:cxn>
                  <a:cxn ang="0">
                    <a:pos x="217" y="85"/>
                  </a:cxn>
                </a:cxnLst>
                <a:rect l="0" t="0" r="r" b="b"/>
                <a:pathLst>
                  <a:path w="868" h="771">
                    <a:moveTo>
                      <a:pt x="217" y="85"/>
                    </a:moveTo>
                    <a:lnTo>
                      <a:pt x="268" y="68"/>
                    </a:lnTo>
                    <a:lnTo>
                      <a:pt x="320" y="0"/>
                    </a:lnTo>
                    <a:lnTo>
                      <a:pt x="411" y="57"/>
                    </a:lnTo>
                    <a:lnTo>
                      <a:pt x="531" y="62"/>
                    </a:lnTo>
                    <a:lnTo>
                      <a:pt x="628" y="85"/>
                    </a:lnTo>
                    <a:lnTo>
                      <a:pt x="639" y="153"/>
                    </a:lnTo>
                    <a:lnTo>
                      <a:pt x="685" y="136"/>
                    </a:lnTo>
                    <a:lnTo>
                      <a:pt x="742" y="136"/>
                    </a:lnTo>
                    <a:lnTo>
                      <a:pt x="816" y="113"/>
                    </a:lnTo>
                    <a:lnTo>
                      <a:pt x="868" y="113"/>
                    </a:lnTo>
                    <a:lnTo>
                      <a:pt x="850" y="193"/>
                    </a:lnTo>
                    <a:lnTo>
                      <a:pt x="811" y="267"/>
                    </a:lnTo>
                    <a:lnTo>
                      <a:pt x="782" y="267"/>
                    </a:lnTo>
                    <a:lnTo>
                      <a:pt x="759" y="306"/>
                    </a:lnTo>
                    <a:lnTo>
                      <a:pt x="776" y="346"/>
                    </a:lnTo>
                    <a:lnTo>
                      <a:pt x="753" y="380"/>
                    </a:lnTo>
                    <a:lnTo>
                      <a:pt x="702" y="380"/>
                    </a:lnTo>
                    <a:lnTo>
                      <a:pt x="708" y="425"/>
                    </a:lnTo>
                    <a:lnTo>
                      <a:pt x="645" y="431"/>
                    </a:lnTo>
                    <a:lnTo>
                      <a:pt x="645" y="363"/>
                    </a:lnTo>
                    <a:lnTo>
                      <a:pt x="622" y="335"/>
                    </a:lnTo>
                    <a:lnTo>
                      <a:pt x="588" y="352"/>
                    </a:lnTo>
                    <a:lnTo>
                      <a:pt x="588" y="391"/>
                    </a:lnTo>
                    <a:lnTo>
                      <a:pt x="548" y="408"/>
                    </a:lnTo>
                    <a:lnTo>
                      <a:pt x="537" y="454"/>
                    </a:lnTo>
                    <a:lnTo>
                      <a:pt x="520" y="454"/>
                    </a:lnTo>
                    <a:lnTo>
                      <a:pt x="497" y="471"/>
                    </a:lnTo>
                    <a:lnTo>
                      <a:pt x="491" y="533"/>
                    </a:lnTo>
                    <a:lnTo>
                      <a:pt x="525" y="527"/>
                    </a:lnTo>
                    <a:lnTo>
                      <a:pt x="525" y="561"/>
                    </a:lnTo>
                    <a:lnTo>
                      <a:pt x="537" y="647"/>
                    </a:lnTo>
                    <a:lnTo>
                      <a:pt x="468" y="692"/>
                    </a:lnTo>
                    <a:lnTo>
                      <a:pt x="468" y="732"/>
                    </a:lnTo>
                    <a:lnTo>
                      <a:pt x="457" y="760"/>
                    </a:lnTo>
                    <a:lnTo>
                      <a:pt x="371" y="771"/>
                    </a:lnTo>
                    <a:lnTo>
                      <a:pt x="337" y="737"/>
                    </a:lnTo>
                    <a:lnTo>
                      <a:pt x="297" y="749"/>
                    </a:lnTo>
                    <a:lnTo>
                      <a:pt x="234" y="664"/>
                    </a:lnTo>
                    <a:lnTo>
                      <a:pt x="206" y="664"/>
                    </a:lnTo>
                    <a:lnTo>
                      <a:pt x="171" y="703"/>
                    </a:lnTo>
                    <a:lnTo>
                      <a:pt x="126" y="692"/>
                    </a:lnTo>
                    <a:lnTo>
                      <a:pt x="80" y="652"/>
                    </a:lnTo>
                    <a:lnTo>
                      <a:pt x="97" y="590"/>
                    </a:lnTo>
                    <a:lnTo>
                      <a:pt x="183" y="522"/>
                    </a:lnTo>
                    <a:lnTo>
                      <a:pt x="52" y="465"/>
                    </a:lnTo>
                    <a:lnTo>
                      <a:pt x="86" y="414"/>
                    </a:lnTo>
                    <a:lnTo>
                      <a:pt x="120" y="408"/>
                    </a:lnTo>
                    <a:lnTo>
                      <a:pt x="103" y="380"/>
                    </a:lnTo>
                    <a:lnTo>
                      <a:pt x="69" y="335"/>
                    </a:lnTo>
                    <a:lnTo>
                      <a:pt x="12" y="335"/>
                    </a:lnTo>
                    <a:lnTo>
                      <a:pt x="0" y="301"/>
                    </a:lnTo>
                    <a:lnTo>
                      <a:pt x="17" y="261"/>
                    </a:lnTo>
                    <a:lnTo>
                      <a:pt x="0" y="232"/>
                    </a:lnTo>
                    <a:lnTo>
                      <a:pt x="74" y="204"/>
                    </a:lnTo>
                    <a:lnTo>
                      <a:pt x="86" y="187"/>
                    </a:lnTo>
                    <a:lnTo>
                      <a:pt x="74" y="164"/>
                    </a:lnTo>
                    <a:lnTo>
                      <a:pt x="92" y="142"/>
                    </a:lnTo>
                    <a:lnTo>
                      <a:pt x="86" y="102"/>
                    </a:lnTo>
                    <a:lnTo>
                      <a:pt x="166" y="142"/>
                    </a:lnTo>
                    <a:lnTo>
                      <a:pt x="217" y="85"/>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5" name="Freeform 58"/>
              <p:cNvSpPr>
                <a:spLocks/>
              </p:cNvSpPr>
              <p:nvPr/>
            </p:nvSpPr>
            <p:spPr bwMode="auto">
              <a:xfrm>
                <a:off x="2172" y="3017"/>
                <a:ext cx="929" cy="588"/>
              </a:xfrm>
              <a:custGeom>
                <a:avLst/>
                <a:gdLst/>
                <a:ahLst/>
                <a:cxnLst>
                  <a:cxn ang="0">
                    <a:pos x="251" y="28"/>
                  </a:cxn>
                  <a:cxn ang="0">
                    <a:pos x="257" y="85"/>
                  </a:cxn>
                  <a:cxn ang="0">
                    <a:pos x="314" y="102"/>
                  </a:cxn>
                  <a:cxn ang="0">
                    <a:pos x="325" y="147"/>
                  </a:cxn>
                  <a:cxn ang="0">
                    <a:pos x="371" y="164"/>
                  </a:cxn>
                  <a:cxn ang="0">
                    <a:pos x="393" y="141"/>
                  </a:cxn>
                  <a:cxn ang="0">
                    <a:pos x="445" y="158"/>
                  </a:cxn>
                  <a:cxn ang="0">
                    <a:pos x="468" y="124"/>
                  </a:cxn>
                  <a:cxn ang="0">
                    <a:pos x="508" y="209"/>
                  </a:cxn>
                  <a:cxn ang="0">
                    <a:pos x="536" y="209"/>
                  </a:cxn>
                  <a:cxn ang="0">
                    <a:pos x="525" y="238"/>
                  </a:cxn>
                  <a:cxn ang="0">
                    <a:pos x="565" y="289"/>
                  </a:cxn>
                  <a:cxn ang="0">
                    <a:pos x="804" y="113"/>
                  </a:cxn>
                  <a:cxn ang="0">
                    <a:pos x="850" y="119"/>
                  </a:cxn>
                  <a:cxn ang="0">
                    <a:pos x="861" y="141"/>
                  </a:cxn>
                  <a:cxn ang="0">
                    <a:pos x="827" y="147"/>
                  </a:cxn>
                  <a:cxn ang="0">
                    <a:pos x="793" y="198"/>
                  </a:cxn>
                  <a:cxn ang="0">
                    <a:pos x="930" y="260"/>
                  </a:cxn>
                  <a:cxn ang="0">
                    <a:pos x="839" y="323"/>
                  </a:cxn>
                  <a:cxn ang="0">
                    <a:pos x="821" y="385"/>
                  </a:cxn>
                  <a:cxn ang="0">
                    <a:pos x="867" y="425"/>
                  </a:cxn>
                  <a:cxn ang="0">
                    <a:pos x="867" y="487"/>
                  </a:cxn>
                  <a:cxn ang="0">
                    <a:pos x="884" y="504"/>
                  </a:cxn>
                  <a:cxn ang="0">
                    <a:pos x="907" y="493"/>
                  </a:cxn>
                  <a:cxn ang="0">
                    <a:pos x="907" y="527"/>
                  </a:cxn>
                  <a:cxn ang="0">
                    <a:pos x="890" y="561"/>
                  </a:cxn>
                  <a:cxn ang="0">
                    <a:pos x="833" y="550"/>
                  </a:cxn>
                  <a:cxn ang="0">
                    <a:pos x="799" y="567"/>
                  </a:cxn>
                  <a:cxn ang="0">
                    <a:pos x="747" y="550"/>
                  </a:cxn>
                  <a:cxn ang="0">
                    <a:pos x="713" y="578"/>
                  </a:cxn>
                  <a:cxn ang="0">
                    <a:pos x="673" y="550"/>
                  </a:cxn>
                  <a:cxn ang="0">
                    <a:pos x="599" y="589"/>
                  </a:cxn>
                  <a:cxn ang="0">
                    <a:pos x="513" y="578"/>
                  </a:cxn>
                  <a:cxn ang="0">
                    <a:pos x="468" y="521"/>
                  </a:cxn>
                  <a:cxn ang="0">
                    <a:pos x="468" y="487"/>
                  </a:cxn>
                  <a:cxn ang="0">
                    <a:pos x="445" y="482"/>
                  </a:cxn>
                  <a:cxn ang="0">
                    <a:pos x="433" y="510"/>
                  </a:cxn>
                  <a:cxn ang="0">
                    <a:pos x="354" y="436"/>
                  </a:cxn>
                  <a:cxn ang="0">
                    <a:pos x="348" y="363"/>
                  </a:cxn>
                  <a:cxn ang="0">
                    <a:pos x="308" y="385"/>
                  </a:cxn>
                  <a:cxn ang="0">
                    <a:pos x="291" y="340"/>
                  </a:cxn>
                  <a:cxn ang="0">
                    <a:pos x="177" y="294"/>
                  </a:cxn>
                  <a:cxn ang="0">
                    <a:pos x="137" y="221"/>
                  </a:cxn>
                  <a:cxn ang="0">
                    <a:pos x="102" y="215"/>
                  </a:cxn>
                  <a:cxn ang="0">
                    <a:pos x="63" y="238"/>
                  </a:cxn>
                  <a:cxn ang="0">
                    <a:pos x="28" y="204"/>
                  </a:cxn>
                  <a:cxn ang="0">
                    <a:pos x="0" y="175"/>
                  </a:cxn>
                  <a:cxn ang="0">
                    <a:pos x="45" y="130"/>
                  </a:cxn>
                  <a:cxn ang="0">
                    <a:pos x="34" y="68"/>
                  </a:cxn>
                  <a:cxn ang="0">
                    <a:pos x="11" y="39"/>
                  </a:cxn>
                  <a:cxn ang="0">
                    <a:pos x="28" y="11"/>
                  </a:cxn>
                  <a:cxn ang="0">
                    <a:pos x="165" y="0"/>
                  </a:cxn>
                  <a:cxn ang="0">
                    <a:pos x="199" y="28"/>
                  </a:cxn>
                  <a:cxn ang="0">
                    <a:pos x="251" y="28"/>
                  </a:cxn>
                </a:cxnLst>
                <a:rect l="0" t="0" r="r" b="b"/>
                <a:pathLst>
                  <a:path w="930" h="589">
                    <a:moveTo>
                      <a:pt x="251" y="28"/>
                    </a:moveTo>
                    <a:lnTo>
                      <a:pt x="257" y="85"/>
                    </a:lnTo>
                    <a:lnTo>
                      <a:pt x="314" y="102"/>
                    </a:lnTo>
                    <a:lnTo>
                      <a:pt x="325" y="147"/>
                    </a:lnTo>
                    <a:lnTo>
                      <a:pt x="371" y="164"/>
                    </a:lnTo>
                    <a:lnTo>
                      <a:pt x="393" y="141"/>
                    </a:lnTo>
                    <a:lnTo>
                      <a:pt x="445" y="158"/>
                    </a:lnTo>
                    <a:lnTo>
                      <a:pt x="468" y="124"/>
                    </a:lnTo>
                    <a:lnTo>
                      <a:pt x="508" y="209"/>
                    </a:lnTo>
                    <a:lnTo>
                      <a:pt x="536" y="209"/>
                    </a:lnTo>
                    <a:lnTo>
                      <a:pt x="525" y="238"/>
                    </a:lnTo>
                    <a:lnTo>
                      <a:pt x="565" y="289"/>
                    </a:lnTo>
                    <a:lnTo>
                      <a:pt x="804" y="113"/>
                    </a:lnTo>
                    <a:lnTo>
                      <a:pt x="850" y="119"/>
                    </a:lnTo>
                    <a:lnTo>
                      <a:pt x="861" y="141"/>
                    </a:lnTo>
                    <a:lnTo>
                      <a:pt x="827" y="147"/>
                    </a:lnTo>
                    <a:lnTo>
                      <a:pt x="793" y="198"/>
                    </a:lnTo>
                    <a:lnTo>
                      <a:pt x="930" y="260"/>
                    </a:lnTo>
                    <a:lnTo>
                      <a:pt x="839" y="323"/>
                    </a:lnTo>
                    <a:lnTo>
                      <a:pt x="821" y="385"/>
                    </a:lnTo>
                    <a:lnTo>
                      <a:pt x="867" y="425"/>
                    </a:lnTo>
                    <a:lnTo>
                      <a:pt x="867" y="487"/>
                    </a:lnTo>
                    <a:lnTo>
                      <a:pt x="884" y="504"/>
                    </a:lnTo>
                    <a:lnTo>
                      <a:pt x="907" y="493"/>
                    </a:lnTo>
                    <a:lnTo>
                      <a:pt x="907" y="527"/>
                    </a:lnTo>
                    <a:lnTo>
                      <a:pt x="890" y="561"/>
                    </a:lnTo>
                    <a:lnTo>
                      <a:pt x="833" y="550"/>
                    </a:lnTo>
                    <a:lnTo>
                      <a:pt x="799" y="567"/>
                    </a:lnTo>
                    <a:lnTo>
                      <a:pt x="747" y="550"/>
                    </a:lnTo>
                    <a:lnTo>
                      <a:pt x="713" y="578"/>
                    </a:lnTo>
                    <a:lnTo>
                      <a:pt x="673" y="550"/>
                    </a:lnTo>
                    <a:lnTo>
                      <a:pt x="599" y="589"/>
                    </a:lnTo>
                    <a:lnTo>
                      <a:pt x="513" y="578"/>
                    </a:lnTo>
                    <a:lnTo>
                      <a:pt x="468" y="521"/>
                    </a:lnTo>
                    <a:lnTo>
                      <a:pt x="468" y="487"/>
                    </a:lnTo>
                    <a:lnTo>
                      <a:pt x="445" y="482"/>
                    </a:lnTo>
                    <a:lnTo>
                      <a:pt x="433" y="510"/>
                    </a:lnTo>
                    <a:lnTo>
                      <a:pt x="354" y="436"/>
                    </a:lnTo>
                    <a:lnTo>
                      <a:pt x="348" y="363"/>
                    </a:lnTo>
                    <a:lnTo>
                      <a:pt x="308" y="385"/>
                    </a:lnTo>
                    <a:lnTo>
                      <a:pt x="291" y="340"/>
                    </a:lnTo>
                    <a:lnTo>
                      <a:pt x="177" y="294"/>
                    </a:lnTo>
                    <a:lnTo>
                      <a:pt x="137" y="221"/>
                    </a:lnTo>
                    <a:lnTo>
                      <a:pt x="102" y="215"/>
                    </a:lnTo>
                    <a:lnTo>
                      <a:pt x="63" y="238"/>
                    </a:lnTo>
                    <a:lnTo>
                      <a:pt x="28" y="204"/>
                    </a:lnTo>
                    <a:lnTo>
                      <a:pt x="0" y="175"/>
                    </a:lnTo>
                    <a:lnTo>
                      <a:pt x="45" y="130"/>
                    </a:lnTo>
                    <a:lnTo>
                      <a:pt x="34" y="68"/>
                    </a:lnTo>
                    <a:lnTo>
                      <a:pt x="11" y="39"/>
                    </a:lnTo>
                    <a:lnTo>
                      <a:pt x="28" y="11"/>
                    </a:lnTo>
                    <a:lnTo>
                      <a:pt x="165" y="0"/>
                    </a:lnTo>
                    <a:lnTo>
                      <a:pt x="199" y="28"/>
                    </a:lnTo>
                    <a:lnTo>
                      <a:pt x="251" y="28"/>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7" name="Freeform 60"/>
              <p:cNvSpPr>
                <a:spLocks/>
              </p:cNvSpPr>
              <p:nvPr/>
            </p:nvSpPr>
            <p:spPr bwMode="auto">
              <a:xfrm>
                <a:off x="2423" y="2567"/>
                <a:ext cx="599" cy="740"/>
              </a:xfrm>
              <a:custGeom>
                <a:avLst/>
                <a:gdLst/>
                <a:ahLst/>
                <a:cxnLst>
                  <a:cxn ang="0">
                    <a:pos x="40" y="63"/>
                  </a:cxn>
                  <a:cxn ang="0">
                    <a:pos x="57" y="69"/>
                  </a:cxn>
                  <a:cxn ang="0">
                    <a:pos x="68" y="40"/>
                  </a:cxn>
                  <a:cxn ang="0">
                    <a:pos x="108" y="34"/>
                  </a:cxn>
                  <a:cxn ang="0">
                    <a:pos x="108" y="69"/>
                  </a:cxn>
                  <a:cxn ang="0">
                    <a:pos x="160" y="52"/>
                  </a:cxn>
                  <a:cxn ang="0">
                    <a:pos x="228" y="40"/>
                  </a:cxn>
                  <a:cxn ang="0">
                    <a:pos x="297" y="0"/>
                  </a:cxn>
                  <a:cxn ang="0">
                    <a:pos x="371" y="0"/>
                  </a:cxn>
                  <a:cxn ang="0">
                    <a:pos x="445" y="91"/>
                  </a:cxn>
                  <a:cxn ang="0">
                    <a:pos x="491" y="97"/>
                  </a:cxn>
                  <a:cxn ang="0">
                    <a:pos x="491" y="142"/>
                  </a:cxn>
                  <a:cxn ang="0">
                    <a:pos x="531" y="205"/>
                  </a:cxn>
                  <a:cxn ang="0">
                    <a:pos x="513" y="222"/>
                  </a:cxn>
                  <a:cxn ang="0">
                    <a:pos x="576" y="284"/>
                  </a:cxn>
                  <a:cxn ang="0">
                    <a:pos x="588" y="324"/>
                  </a:cxn>
                  <a:cxn ang="0">
                    <a:pos x="565" y="341"/>
                  </a:cxn>
                  <a:cxn ang="0">
                    <a:pos x="576" y="369"/>
                  </a:cxn>
                  <a:cxn ang="0">
                    <a:pos x="570" y="386"/>
                  </a:cxn>
                  <a:cxn ang="0">
                    <a:pos x="491" y="414"/>
                  </a:cxn>
                  <a:cxn ang="0">
                    <a:pos x="508" y="443"/>
                  </a:cxn>
                  <a:cxn ang="0">
                    <a:pos x="491" y="488"/>
                  </a:cxn>
                  <a:cxn ang="0">
                    <a:pos x="508" y="522"/>
                  </a:cxn>
                  <a:cxn ang="0">
                    <a:pos x="565" y="517"/>
                  </a:cxn>
                  <a:cxn ang="0">
                    <a:pos x="599" y="562"/>
                  </a:cxn>
                  <a:cxn ang="0">
                    <a:pos x="559" y="562"/>
                  </a:cxn>
                  <a:cxn ang="0">
                    <a:pos x="314" y="738"/>
                  </a:cxn>
                  <a:cxn ang="0">
                    <a:pos x="274" y="692"/>
                  </a:cxn>
                  <a:cxn ang="0">
                    <a:pos x="291" y="664"/>
                  </a:cxn>
                  <a:cxn ang="0">
                    <a:pos x="251" y="658"/>
                  </a:cxn>
                  <a:cxn ang="0">
                    <a:pos x="222" y="579"/>
                  </a:cxn>
                  <a:cxn ang="0">
                    <a:pos x="188" y="607"/>
                  </a:cxn>
                  <a:cxn ang="0">
                    <a:pos x="142" y="590"/>
                  </a:cxn>
                  <a:cxn ang="0">
                    <a:pos x="125" y="613"/>
                  </a:cxn>
                  <a:cxn ang="0">
                    <a:pos x="74" y="602"/>
                  </a:cxn>
                  <a:cxn ang="0">
                    <a:pos x="63" y="551"/>
                  </a:cxn>
                  <a:cxn ang="0">
                    <a:pos x="6" y="534"/>
                  </a:cxn>
                  <a:cxn ang="0">
                    <a:pos x="0" y="471"/>
                  </a:cxn>
                  <a:cxn ang="0">
                    <a:pos x="34" y="432"/>
                  </a:cxn>
                  <a:cxn ang="0">
                    <a:pos x="125" y="414"/>
                  </a:cxn>
                  <a:cxn ang="0">
                    <a:pos x="142" y="380"/>
                  </a:cxn>
                  <a:cxn ang="0">
                    <a:pos x="108" y="375"/>
                  </a:cxn>
                  <a:cxn ang="0">
                    <a:pos x="108" y="307"/>
                  </a:cxn>
                  <a:cxn ang="0">
                    <a:pos x="125" y="284"/>
                  </a:cxn>
                  <a:cxn ang="0">
                    <a:pos x="34" y="222"/>
                  </a:cxn>
                  <a:cxn ang="0">
                    <a:pos x="68" y="142"/>
                  </a:cxn>
                  <a:cxn ang="0">
                    <a:pos x="23" y="86"/>
                  </a:cxn>
                  <a:cxn ang="0">
                    <a:pos x="40" y="63"/>
                  </a:cxn>
                </a:cxnLst>
                <a:rect l="0" t="0" r="r" b="b"/>
                <a:pathLst>
                  <a:path w="599" h="738">
                    <a:moveTo>
                      <a:pt x="40" y="63"/>
                    </a:moveTo>
                    <a:lnTo>
                      <a:pt x="57" y="69"/>
                    </a:lnTo>
                    <a:lnTo>
                      <a:pt x="68" y="40"/>
                    </a:lnTo>
                    <a:lnTo>
                      <a:pt x="108" y="34"/>
                    </a:lnTo>
                    <a:lnTo>
                      <a:pt x="108" y="69"/>
                    </a:lnTo>
                    <a:lnTo>
                      <a:pt x="160" y="52"/>
                    </a:lnTo>
                    <a:lnTo>
                      <a:pt x="228" y="40"/>
                    </a:lnTo>
                    <a:lnTo>
                      <a:pt x="297" y="0"/>
                    </a:lnTo>
                    <a:lnTo>
                      <a:pt x="371" y="0"/>
                    </a:lnTo>
                    <a:lnTo>
                      <a:pt x="445" y="91"/>
                    </a:lnTo>
                    <a:lnTo>
                      <a:pt x="491" y="97"/>
                    </a:lnTo>
                    <a:lnTo>
                      <a:pt x="491" y="142"/>
                    </a:lnTo>
                    <a:lnTo>
                      <a:pt x="531" y="205"/>
                    </a:lnTo>
                    <a:lnTo>
                      <a:pt x="513" y="222"/>
                    </a:lnTo>
                    <a:lnTo>
                      <a:pt x="576" y="284"/>
                    </a:lnTo>
                    <a:lnTo>
                      <a:pt x="588" y="324"/>
                    </a:lnTo>
                    <a:lnTo>
                      <a:pt x="565" y="341"/>
                    </a:lnTo>
                    <a:lnTo>
                      <a:pt x="576" y="369"/>
                    </a:lnTo>
                    <a:lnTo>
                      <a:pt x="570" y="386"/>
                    </a:lnTo>
                    <a:lnTo>
                      <a:pt x="491" y="414"/>
                    </a:lnTo>
                    <a:lnTo>
                      <a:pt x="508" y="443"/>
                    </a:lnTo>
                    <a:lnTo>
                      <a:pt x="491" y="488"/>
                    </a:lnTo>
                    <a:lnTo>
                      <a:pt x="508" y="522"/>
                    </a:lnTo>
                    <a:lnTo>
                      <a:pt x="565" y="517"/>
                    </a:lnTo>
                    <a:lnTo>
                      <a:pt x="599" y="562"/>
                    </a:lnTo>
                    <a:lnTo>
                      <a:pt x="559" y="562"/>
                    </a:lnTo>
                    <a:lnTo>
                      <a:pt x="314" y="738"/>
                    </a:lnTo>
                    <a:lnTo>
                      <a:pt x="274" y="692"/>
                    </a:lnTo>
                    <a:lnTo>
                      <a:pt x="291" y="664"/>
                    </a:lnTo>
                    <a:lnTo>
                      <a:pt x="251" y="658"/>
                    </a:lnTo>
                    <a:lnTo>
                      <a:pt x="222" y="579"/>
                    </a:lnTo>
                    <a:lnTo>
                      <a:pt x="188" y="607"/>
                    </a:lnTo>
                    <a:lnTo>
                      <a:pt x="142" y="590"/>
                    </a:lnTo>
                    <a:lnTo>
                      <a:pt x="125" y="613"/>
                    </a:lnTo>
                    <a:lnTo>
                      <a:pt x="74" y="602"/>
                    </a:lnTo>
                    <a:lnTo>
                      <a:pt x="63" y="551"/>
                    </a:lnTo>
                    <a:lnTo>
                      <a:pt x="6" y="534"/>
                    </a:lnTo>
                    <a:lnTo>
                      <a:pt x="0" y="471"/>
                    </a:lnTo>
                    <a:lnTo>
                      <a:pt x="34" y="432"/>
                    </a:lnTo>
                    <a:lnTo>
                      <a:pt x="125" y="414"/>
                    </a:lnTo>
                    <a:lnTo>
                      <a:pt x="142" y="380"/>
                    </a:lnTo>
                    <a:lnTo>
                      <a:pt x="108" y="375"/>
                    </a:lnTo>
                    <a:lnTo>
                      <a:pt x="108" y="307"/>
                    </a:lnTo>
                    <a:lnTo>
                      <a:pt x="125" y="284"/>
                    </a:lnTo>
                    <a:lnTo>
                      <a:pt x="34" y="222"/>
                    </a:lnTo>
                    <a:lnTo>
                      <a:pt x="68" y="142"/>
                    </a:lnTo>
                    <a:lnTo>
                      <a:pt x="23" y="86"/>
                    </a:lnTo>
                    <a:lnTo>
                      <a:pt x="40" y="63"/>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29" name="Freeform 62"/>
              <p:cNvSpPr>
                <a:spLocks/>
              </p:cNvSpPr>
              <p:nvPr/>
            </p:nvSpPr>
            <p:spPr bwMode="auto">
              <a:xfrm>
                <a:off x="2863" y="2290"/>
                <a:ext cx="473" cy="606"/>
              </a:xfrm>
              <a:custGeom>
                <a:avLst/>
                <a:gdLst/>
                <a:ahLst/>
                <a:cxnLst>
                  <a:cxn ang="0">
                    <a:pos x="46" y="272"/>
                  </a:cxn>
                  <a:cxn ang="0">
                    <a:pos x="80" y="232"/>
                  </a:cxn>
                  <a:cxn ang="0">
                    <a:pos x="137" y="232"/>
                  </a:cxn>
                  <a:cxn ang="0">
                    <a:pos x="137" y="187"/>
                  </a:cxn>
                  <a:cxn ang="0">
                    <a:pos x="149" y="130"/>
                  </a:cxn>
                  <a:cxn ang="0">
                    <a:pos x="183" y="119"/>
                  </a:cxn>
                  <a:cxn ang="0">
                    <a:pos x="200" y="79"/>
                  </a:cxn>
                  <a:cxn ang="0">
                    <a:pos x="246" y="56"/>
                  </a:cxn>
                  <a:cxn ang="0">
                    <a:pos x="263" y="0"/>
                  </a:cxn>
                  <a:cxn ang="0">
                    <a:pos x="303" y="17"/>
                  </a:cxn>
                  <a:cxn ang="0">
                    <a:pos x="331" y="0"/>
                  </a:cxn>
                  <a:cxn ang="0">
                    <a:pos x="388" y="11"/>
                  </a:cxn>
                  <a:cxn ang="0">
                    <a:pos x="388" y="51"/>
                  </a:cxn>
                  <a:cxn ang="0">
                    <a:pos x="457" y="79"/>
                  </a:cxn>
                  <a:cxn ang="0">
                    <a:pos x="445" y="113"/>
                  </a:cxn>
                  <a:cxn ang="0">
                    <a:pos x="474" y="153"/>
                  </a:cxn>
                  <a:cxn ang="0">
                    <a:pos x="445" y="187"/>
                  </a:cxn>
                  <a:cxn ang="0">
                    <a:pos x="411" y="181"/>
                  </a:cxn>
                  <a:cxn ang="0">
                    <a:pos x="400" y="221"/>
                  </a:cxn>
                  <a:cxn ang="0">
                    <a:pos x="377" y="243"/>
                  </a:cxn>
                  <a:cxn ang="0">
                    <a:pos x="377" y="283"/>
                  </a:cxn>
                  <a:cxn ang="0">
                    <a:pos x="348" y="300"/>
                  </a:cxn>
                  <a:cxn ang="0">
                    <a:pos x="405" y="391"/>
                  </a:cxn>
                  <a:cxn ang="0">
                    <a:pos x="388" y="397"/>
                  </a:cxn>
                  <a:cxn ang="0">
                    <a:pos x="405" y="442"/>
                  </a:cxn>
                  <a:cxn ang="0">
                    <a:pos x="383" y="442"/>
                  </a:cxn>
                  <a:cxn ang="0">
                    <a:pos x="371" y="459"/>
                  </a:cxn>
                  <a:cxn ang="0">
                    <a:pos x="331" y="527"/>
                  </a:cxn>
                  <a:cxn ang="0">
                    <a:pos x="268" y="550"/>
                  </a:cxn>
                  <a:cxn ang="0">
                    <a:pos x="217" y="606"/>
                  </a:cxn>
                  <a:cxn ang="0">
                    <a:pos x="131" y="561"/>
                  </a:cxn>
                  <a:cxn ang="0">
                    <a:pos x="74" y="504"/>
                  </a:cxn>
                  <a:cxn ang="0">
                    <a:pos x="86" y="476"/>
                  </a:cxn>
                  <a:cxn ang="0">
                    <a:pos x="52" y="425"/>
                  </a:cxn>
                  <a:cxn ang="0">
                    <a:pos x="52" y="374"/>
                  </a:cxn>
                  <a:cxn ang="0">
                    <a:pos x="57" y="334"/>
                  </a:cxn>
                  <a:cxn ang="0">
                    <a:pos x="34" y="323"/>
                  </a:cxn>
                  <a:cxn ang="0">
                    <a:pos x="46" y="306"/>
                  </a:cxn>
                  <a:cxn ang="0">
                    <a:pos x="0" y="294"/>
                  </a:cxn>
                  <a:cxn ang="0">
                    <a:pos x="0" y="260"/>
                  </a:cxn>
                  <a:cxn ang="0">
                    <a:pos x="17" y="249"/>
                  </a:cxn>
                  <a:cxn ang="0">
                    <a:pos x="46" y="272"/>
                  </a:cxn>
                </a:cxnLst>
                <a:rect l="0" t="0" r="r" b="b"/>
                <a:pathLst>
                  <a:path w="474" h="606">
                    <a:moveTo>
                      <a:pt x="46" y="272"/>
                    </a:moveTo>
                    <a:lnTo>
                      <a:pt x="80" y="232"/>
                    </a:lnTo>
                    <a:lnTo>
                      <a:pt x="137" y="232"/>
                    </a:lnTo>
                    <a:lnTo>
                      <a:pt x="137" y="187"/>
                    </a:lnTo>
                    <a:lnTo>
                      <a:pt x="149" y="130"/>
                    </a:lnTo>
                    <a:lnTo>
                      <a:pt x="183" y="119"/>
                    </a:lnTo>
                    <a:lnTo>
                      <a:pt x="200" y="79"/>
                    </a:lnTo>
                    <a:lnTo>
                      <a:pt x="246" y="56"/>
                    </a:lnTo>
                    <a:lnTo>
                      <a:pt x="263" y="0"/>
                    </a:lnTo>
                    <a:lnTo>
                      <a:pt x="303" y="17"/>
                    </a:lnTo>
                    <a:lnTo>
                      <a:pt x="331" y="0"/>
                    </a:lnTo>
                    <a:lnTo>
                      <a:pt x="388" y="11"/>
                    </a:lnTo>
                    <a:lnTo>
                      <a:pt x="388" y="51"/>
                    </a:lnTo>
                    <a:lnTo>
                      <a:pt x="457" y="79"/>
                    </a:lnTo>
                    <a:lnTo>
                      <a:pt x="445" y="113"/>
                    </a:lnTo>
                    <a:lnTo>
                      <a:pt x="474" y="153"/>
                    </a:lnTo>
                    <a:lnTo>
                      <a:pt x="445" y="187"/>
                    </a:lnTo>
                    <a:lnTo>
                      <a:pt x="411" y="181"/>
                    </a:lnTo>
                    <a:lnTo>
                      <a:pt x="400" y="221"/>
                    </a:lnTo>
                    <a:lnTo>
                      <a:pt x="377" y="243"/>
                    </a:lnTo>
                    <a:lnTo>
                      <a:pt x="377" y="283"/>
                    </a:lnTo>
                    <a:lnTo>
                      <a:pt x="348" y="300"/>
                    </a:lnTo>
                    <a:lnTo>
                      <a:pt x="405" y="391"/>
                    </a:lnTo>
                    <a:lnTo>
                      <a:pt x="388" y="397"/>
                    </a:lnTo>
                    <a:lnTo>
                      <a:pt x="405" y="442"/>
                    </a:lnTo>
                    <a:lnTo>
                      <a:pt x="383" y="442"/>
                    </a:lnTo>
                    <a:lnTo>
                      <a:pt x="371" y="459"/>
                    </a:lnTo>
                    <a:lnTo>
                      <a:pt x="331" y="527"/>
                    </a:lnTo>
                    <a:lnTo>
                      <a:pt x="268" y="550"/>
                    </a:lnTo>
                    <a:lnTo>
                      <a:pt x="217" y="606"/>
                    </a:lnTo>
                    <a:lnTo>
                      <a:pt x="131" y="561"/>
                    </a:lnTo>
                    <a:lnTo>
                      <a:pt x="74" y="504"/>
                    </a:lnTo>
                    <a:lnTo>
                      <a:pt x="86" y="476"/>
                    </a:lnTo>
                    <a:lnTo>
                      <a:pt x="52" y="425"/>
                    </a:lnTo>
                    <a:lnTo>
                      <a:pt x="52" y="374"/>
                    </a:lnTo>
                    <a:lnTo>
                      <a:pt x="57" y="334"/>
                    </a:lnTo>
                    <a:lnTo>
                      <a:pt x="34" y="323"/>
                    </a:lnTo>
                    <a:lnTo>
                      <a:pt x="46" y="306"/>
                    </a:lnTo>
                    <a:lnTo>
                      <a:pt x="0" y="294"/>
                    </a:lnTo>
                    <a:lnTo>
                      <a:pt x="0" y="260"/>
                    </a:lnTo>
                    <a:lnTo>
                      <a:pt x="17" y="249"/>
                    </a:lnTo>
                    <a:lnTo>
                      <a:pt x="46" y="272"/>
                    </a:lnTo>
                    <a:close/>
                  </a:path>
                </a:pathLst>
              </a:custGeom>
              <a:solidFill>
                <a:schemeClr val="tx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31" name="Freeform 64"/>
              <p:cNvSpPr>
                <a:spLocks/>
              </p:cNvSpPr>
              <p:nvPr/>
            </p:nvSpPr>
            <p:spPr bwMode="auto">
              <a:xfrm>
                <a:off x="2006" y="3227"/>
                <a:ext cx="679" cy="693"/>
              </a:xfrm>
              <a:custGeom>
                <a:avLst/>
                <a:gdLst/>
                <a:ahLst/>
                <a:cxnLst>
                  <a:cxn ang="0">
                    <a:pos x="0" y="142"/>
                  </a:cxn>
                  <a:cxn ang="0">
                    <a:pos x="40" y="74"/>
                  </a:cxn>
                  <a:cxn ang="0">
                    <a:pos x="126" y="68"/>
                  </a:cxn>
                  <a:cxn ang="0">
                    <a:pos x="154" y="6"/>
                  </a:cxn>
                  <a:cxn ang="0">
                    <a:pos x="194" y="0"/>
                  </a:cxn>
                  <a:cxn ang="0">
                    <a:pos x="229" y="29"/>
                  </a:cxn>
                  <a:cxn ang="0">
                    <a:pos x="268" y="6"/>
                  </a:cxn>
                  <a:cxn ang="0">
                    <a:pos x="303" y="12"/>
                  </a:cxn>
                  <a:cxn ang="0">
                    <a:pos x="343" y="85"/>
                  </a:cxn>
                  <a:cxn ang="0">
                    <a:pos x="457" y="131"/>
                  </a:cxn>
                  <a:cxn ang="0">
                    <a:pos x="468" y="176"/>
                  </a:cxn>
                  <a:cxn ang="0">
                    <a:pos x="514" y="154"/>
                  </a:cxn>
                  <a:cxn ang="0">
                    <a:pos x="520" y="227"/>
                  </a:cxn>
                  <a:cxn ang="0">
                    <a:pos x="599" y="295"/>
                  </a:cxn>
                  <a:cxn ang="0">
                    <a:pos x="611" y="267"/>
                  </a:cxn>
                  <a:cxn ang="0">
                    <a:pos x="634" y="278"/>
                  </a:cxn>
                  <a:cxn ang="0">
                    <a:pos x="634" y="307"/>
                  </a:cxn>
                  <a:cxn ang="0">
                    <a:pos x="674" y="369"/>
                  </a:cxn>
                  <a:cxn ang="0">
                    <a:pos x="679" y="420"/>
                  </a:cxn>
                  <a:cxn ang="0">
                    <a:pos x="639" y="420"/>
                  </a:cxn>
                  <a:cxn ang="0">
                    <a:pos x="605" y="369"/>
                  </a:cxn>
                  <a:cxn ang="0">
                    <a:pos x="571" y="358"/>
                  </a:cxn>
                  <a:cxn ang="0">
                    <a:pos x="520" y="375"/>
                  </a:cxn>
                  <a:cxn ang="0">
                    <a:pos x="474" y="420"/>
                  </a:cxn>
                  <a:cxn ang="0">
                    <a:pos x="474" y="471"/>
                  </a:cxn>
                  <a:cxn ang="0">
                    <a:pos x="451" y="494"/>
                  </a:cxn>
                  <a:cxn ang="0">
                    <a:pos x="423" y="488"/>
                  </a:cxn>
                  <a:cxn ang="0">
                    <a:pos x="411" y="522"/>
                  </a:cxn>
                  <a:cxn ang="0">
                    <a:pos x="383" y="545"/>
                  </a:cxn>
                  <a:cxn ang="0">
                    <a:pos x="417" y="653"/>
                  </a:cxn>
                  <a:cxn ang="0">
                    <a:pos x="377" y="692"/>
                  </a:cxn>
                  <a:cxn ang="0">
                    <a:pos x="365" y="653"/>
                  </a:cxn>
                  <a:cxn ang="0">
                    <a:pos x="326" y="647"/>
                  </a:cxn>
                  <a:cxn ang="0">
                    <a:pos x="303" y="613"/>
                  </a:cxn>
                  <a:cxn ang="0">
                    <a:pos x="240" y="647"/>
                  </a:cxn>
                  <a:cxn ang="0">
                    <a:pos x="160" y="613"/>
                  </a:cxn>
                  <a:cxn ang="0">
                    <a:pos x="143" y="562"/>
                  </a:cxn>
                  <a:cxn ang="0">
                    <a:pos x="160" y="528"/>
                  </a:cxn>
                  <a:cxn ang="0">
                    <a:pos x="103" y="494"/>
                  </a:cxn>
                  <a:cxn ang="0">
                    <a:pos x="114" y="397"/>
                  </a:cxn>
                  <a:cxn ang="0">
                    <a:pos x="86" y="369"/>
                  </a:cxn>
                  <a:cxn ang="0">
                    <a:pos x="92" y="335"/>
                  </a:cxn>
                  <a:cxn ang="0">
                    <a:pos x="52" y="278"/>
                  </a:cxn>
                  <a:cxn ang="0">
                    <a:pos x="80" y="244"/>
                  </a:cxn>
                  <a:cxn ang="0">
                    <a:pos x="0" y="165"/>
                  </a:cxn>
                  <a:cxn ang="0">
                    <a:pos x="0" y="142"/>
                  </a:cxn>
                </a:cxnLst>
                <a:rect l="0" t="0" r="r" b="b"/>
                <a:pathLst>
                  <a:path w="679" h="692">
                    <a:moveTo>
                      <a:pt x="0" y="142"/>
                    </a:moveTo>
                    <a:lnTo>
                      <a:pt x="40" y="74"/>
                    </a:lnTo>
                    <a:lnTo>
                      <a:pt x="126" y="68"/>
                    </a:lnTo>
                    <a:lnTo>
                      <a:pt x="154" y="6"/>
                    </a:lnTo>
                    <a:lnTo>
                      <a:pt x="194" y="0"/>
                    </a:lnTo>
                    <a:lnTo>
                      <a:pt x="229" y="29"/>
                    </a:lnTo>
                    <a:lnTo>
                      <a:pt x="268" y="6"/>
                    </a:lnTo>
                    <a:lnTo>
                      <a:pt x="303" y="12"/>
                    </a:lnTo>
                    <a:lnTo>
                      <a:pt x="343" y="85"/>
                    </a:lnTo>
                    <a:lnTo>
                      <a:pt x="457" y="131"/>
                    </a:lnTo>
                    <a:lnTo>
                      <a:pt x="468" y="176"/>
                    </a:lnTo>
                    <a:lnTo>
                      <a:pt x="514" y="154"/>
                    </a:lnTo>
                    <a:lnTo>
                      <a:pt x="520" y="227"/>
                    </a:lnTo>
                    <a:lnTo>
                      <a:pt x="599" y="295"/>
                    </a:lnTo>
                    <a:lnTo>
                      <a:pt x="611" y="267"/>
                    </a:lnTo>
                    <a:lnTo>
                      <a:pt x="634" y="278"/>
                    </a:lnTo>
                    <a:lnTo>
                      <a:pt x="634" y="307"/>
                    </a:lnTo>
                    <a:lnTo>
                      <a:pt x="674" y="369"/>
                    </a:lnTo>
                    <a:lnTo>
                      <a:pt x="679" y="420"/>
                    </a:lnTo>
                    <a:lnTo>
                      <a:pt x="639" y="420"/>
                    </a:lnTo>
                    <a:lnTo>
                      <a:pt x="605" y="369"/>
                    </a:lnTo>
                    <a:lnTo>
                      <a:pt x="571" y="358"/>
                    </a:lnTo>
                    <a:lnTo>
                      <a:pt x="520" y="375"/>
                    </a:lnTo>
                    <a:lnTo>
                      <a:pt x="474" y="420"/>
                    </a:lnTo>
                    <a:lnTo>
                      <a:pt x="474" y="471"/>
                    </a:lnTo>
                    <a:lnTo>
                      <a:pt x="451" y="494"/>
                    </a:lnTo>
                    <a:lnTo>
                      <a:pt x="423" y="488"/>
                    </a:lnTo>
                    <a:lnTo>
                      <a:pt x="411" y="522"/>
                    </a:lnTo>
                    <a:lnTo>
                      <a:pt x="383" y="545"/>
                    </a:lnTo>
                    <a:lnTo>
                      <a:pt x="417" y="653"/>
                    </a:lnTo>
                    <a:lnTo>
                      <a:pt x="377" y="692"/>
                    </a:lnTo>
                    <a:lnTo>
                      <a:pt x="365" y="653"/>
                    </a:lnTo>
                    <a:lnTo>
                      <a:pt x="326" y="647"/>
                    </a:lnTo>
                    <a:lnTo>
                      <a:pt x="303" y="613"/>
                    </a:lnTo>
                    <a:lnTo>
                      <a:pt x="240" y="647"/>
                    </a:lnTo>
                    <a:lnTo>
                      <a:pt x="160" y="613"/>
                    </a:lnTo>
                    <a:lnTo>
                      <a:pt x="143" y="562"/>
                    </a:lnTo>
                    <a:lnTo>
                      <a:pt x="160" y="528"/>
                    </a:lnTo>
                    <a:lnTo>
                      <a:pt x="103" y="494"/>
                    </a:lnTo>
                    <a:lnTo>
                      <a:pt x="114" y="397"/>
                    </a:lnTo>
                    <a:lnTo>
                      <a:pt x="86" y="369"/>
                    </a:lnTo>
                    <a:lnTo>
                      <a:pt x="92" y="335"/>
                    </a:lnTo>
                    <a:lnTo>
                      <a:pt x="52" y="278"/>
                    </a:lnTo>
                    <a:lnTo>
                      <a:pt x="80" y="244"/>
                    </a:lnTo>
                    <a:lnTo>
                      <a:pt x="0" y="165"/>
                    </a:lnTo>
                    <a:lnTo>
                      <a:pt x="0" y="142"/>
                    </a:lnTo>
                    <a:close/>
                  </a:path>
                </a:pathLst>
              </a:custGeom>
              <a:solidFill>
                <a:schemeClr val="tx2">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33" name="Freeform 66"/>
              <p:cNvSpPr>
                <a:spLocks/>
              </p:cNvSpPr>
              <p:nvPr/>
            </p:nvSpPr>
            <p:spPr bwMode="auto">
              <a:xfrm>
                <a:off x="2190" y="1976"/>
                <a:ext cx="844" cy="668"/>
              </a:xfrm>
              <a:custGeom>
                <a:avLst/>
                <a:gdLst/>
                <a:ahLst/>
                <a:cxnLst>
                  <a:cxn ang="0">
                    <a:pos x="268" y="0"/>
                  </a:cxn>
                  <a:cxn ang="0">
                    <a:pos x="308" y="0"/>
                  </a:cxn>
                  <a:cxn ang="0">
                    <a:pos x="325" y="22"/>
                  </a:cxn>
                  <a:cxn ang="0">
                    <a:pos x="359" y="22"/>
                  </a:cxn>
                  <a:cxn ang="0">
                    <a:pos x="382" y="45"/>
                  </a:cxn>
                  <a:cxn ang="0">
                    <a:pos x="434" y="39"/>
                  </a:cxn>
                  <a:cxn ang="0">
                    <a:pos x="479" y="79"/>
                  </a:cxn>
                  <a:cxn ang="0">
                    <a:pos x="513" y="68"/>
                  </a:cxn>
                  <a:cxn ang="0">
                    <a:pos x="525" y="124"/>
                  </a:cxn>
                  <a:cxn ang="0">
                    <a:pos x="582" y="136"/>
                  </a:cxn>
                  <a:cxn ang="0">
                    <a:pos x="633" y="124"/>
                  </a:cxn>
                  <a:cxn ang="0">
                    <a:pos x="656" y="170"/>
                  </a:cxn>
                  <a:cxn ang="0">
                    <a:pos x="725" y="158"/>
                  </a:cxn>
                  <a:cxn ang="0">
                    <a:pos x="765" y="198"/>
                  </a:cxn>
                  <a:cxn ang="0">
                    <a:pos x="799" y="181"/>
                  </a:cxn>
                  <a:cxn ang="0">
                    <a:pos x="844" y="175"/>
                  </a:cxn>
                  <a:cxn ang="0">
                    <a:pos x="787" y="249"/>
                  </a:cxn>
                  <a:cxn ang="0">
                    <a:pos x="776" y="226"/>
                  </a:cxn>
                  <a:cxn ang="0">
                    <a:pos x="730" y="238"/>
                  </a:cxn>
                  <a:cxn ang="0">
                    <a:pos x="696" y="266"/>
                  </a:cxn>
                  <a:cxn ang="0">
                    <a:pos x="668" y="232"/>
                  </a:cxn>
                  <a:cxn ang="0">
                    <a:pos x="605" y="295"/>
                  </a:cxn>
                  <a:cxn ang="0">
                    <a:pos x="588" y="385"/>
                  </a:cxn>
                  <a:cxn ang="0">
                    <a:pos x="542" y="391"/>
                  </a:cxn>
                  <a:cxn ang="0">
                    <a:pos x="508" y="448"/>
                  </a:cxn>
                  <a:cxn ang="0">
                    <a:pos x="496" y="538"/>
                  </a:cxn>
                  <a:cxn ang="0">
                    <a:pos x="399" y="561"/>
                  </a:cxn>
                  <a:cxn ang="0">
                    <a:pos x="399" y="641"/>
                  </a:cxn>
                  <a:cxn ang="0">
                    <a:pos x="348" y="658"/>
                  </a:cxn>
                  <a:cxn ang="0">
                    <a:pos x="348" y="623"/>
                  </a:cxn>
                  <a:cxn ang="0">
                    <a:pos x="308" y="623"/>
                  </a:cxn>
                  <a:cxn ang="0">
                    <a:pos x="297" y="658"/>
                  </a:cxn>
                  <a:cxn ang="0">
                    <a:pos x="279" y="652"/>
                  </a:cxn>
                  <a:cxn ang="0">
                    <a:pos x="251" y="606"/>
                  </a:cxn>
                  <a:cxn ang="0">
                    <a:pos x="217" y="669"/>
                  </a:cxn>
                  <a:cxn ang="0">
                    <a:pos x="205" y="646"/>
                  </a:cxn>
                  <a:cxn ang="0">
                    <a:pos x="165" y="646"/>
                  </a:cxn>
                  <a:cxn ang="0">
                    <a:pos x="137" y="663"/>
                  </a:cxn>
                  <a:cxn ang="0">
                    <a:pos x="80" y="663"/>
                  </a:cxn>
                  <a:cxn ang="0">
                    <a:pos x="57" y="646"/>
                  </a:cxn>
                  <a:cxn ang="0">
                    <a:pos x="0" y="601"/>
                  </a:cxn>
                  <a:cxn ang="0">
                    <a:pos x="17" y="550"/>
                  </a:cxn>
                  <a:cxn ang="0">
                    <a:pos x="0" y="538"/>
                  </a:cxn>
                  <a:cxn ang="0">
                    <a:pos x="0" y="499"/>
                  </a:cxn>
                  <a:cxn ang="0">
                    <a:pos x="57" y="487"/>
                  </a:cxn>
                  <a:cxn ang="0">
                    <a:pos x="51" y="397"/>
                  </a:cxn>
                  <a:cxn ang="0">
                    <a:pos x="0" y="363"/>
                  </a:cxn>
                  <a:cxn ang="0">
                    <a:pos x="17" y="295"/>
                  </a:cxn>
                  <a:cxn ang="0">
                    <a:pos x="91" y="243"/>
                  </a:cxn>
                  <a:cxn ang="0">
                    <a:pos x="120" y="255"/>
                  </a:cxn>
                  <a:cxn ang="0">
                    <a:pos x="125" y="170"/>
                  </a:cxn>
                  <a:cxn ang="0">
                    <a:pos x="268" y="0"/>
                  </a:cxn>
                </a:cxnLst>
                <a:rect l="0" t="0" r="r" b="b"/>
                <a:pathLst>
                  <a:path w="844" h="669">
                    <a:moveTo>
                      <a:pt x="268" y="0"/>
                    </a:moveTo>
                    <a:lnTo>
                      <a:pt x="308" y="0"/>
                    </a:lnTo>
                    <a:lnTo>
                      <a:pt x="325" y="22"/>
                    </a:lnTo>
                    <a:lnTo>
                      <a:pt x="359" y="22"/>
                    </a:lnTo>
                    <a:lnTo>
                      <a:pt x="382" y="45"/>
                    </a:lnTo>
                    <a:lnTo>
                      <a:pt x="434" y="39"/>
                    </a:lnTo>
                    <a:lnTo>
                      <a:pt x="479" y="79"/>
                    </a:lnTo>
                    <a:lnTo>
                      <a:pt x="513" y="68"/>
                    </a:lnTo>
                    <a:lnTo>
                      <a:pt x="525" y="124"/>
                    </a:lnTo>
                    <a:lnTo>
                      <a:pt x="582" y="136"/>
                    </a:lnTo>
                    <a:lnTo>
                      <a:pt x="633" y="124"/>
                    </a:lnTo>
                    <a:lnTo>
                      <a:pt x="656" y="170"/>
                    </a:lnTo>
                    <a:lnTo>
                      <a:pt x="725" y="158"/>
                    </a:lnTo>
                    <a:lnTo>
                      <a:pt x="765" y="198"/>
                    </a:lnTo>
                    <a:lnTo>
                      <a:pt x="799" y="181"/>
                    </a:lnTo>
                    <a:lnTo>
                      <a:pt x="844" y="175"/>
                    </a:lnTo>
                    <a:lnTo>
                      <a:pt x="787" y="249"/>
                    </a:lnTo>
                    <a:lnTo>
                      <a:pt x="776" y="226"/>
                    </a:lnTo>
                    <a:lnTo>
                      <a:pt x="730" y="238"/>
                    </a:lnTo>
                    <a:lnTo>
                      <a:pt x="696" y="266"/>
                    </a:lnTo>
                    <a:lnTo>
                      <a:pt x="668" y="232"/>
                    </a:lnTo>
                    <a:lnTo>
                      <a:pt x="605" y="295"/>
                    </a:lnTo>
                    <a:lnTo>
                      <a:pt x="588" y="385"/>
                    </a:lnTo>
                    <a:lnTo>
                      <a:pt x="542" y="391"/>
                    </a:lnTo>
                    <a:lnTo>
                      <a:pt x="508" y="448"/>
                    </a:lnTo>
                    <a:lnTo>
                      <a:pt x="496" y="538"/>
                    </a:lnTo>
                    <a:lnTo>
                      <a:pt x="399" y="561"/>
                    </a:lnTo>
                    <a:lnTo>
                      <a:pt x="399" y="641"/>
                    </a:lnTo>
                    <a:lnTo>
                      <a:pt x="348" y="658"/>
                    </a:lnTo>
                    <a:lnTo>
                      <a:pt x="348" y="623"/>
                    </a:lnTo>
                    <a:lnTo>
                      <a:pt x="308" y="623"/>
                    </a:lnTo>
                    <a:lnTo>
                      <a:pt x="297" y="658"/>
                    </a:lnTo>
                    <a:lnTo>
                      <a:pt x="279" y="652"/>
                    </a:lnTo>
                    <a:lnTo>
                      <a:pt x="251" y="606"/>
                    </a:lnTo>
                    <a:lnTo>
                      <a:pt x="217" y="669"/>
                    </a:lnTo>
                    <a:lnTo>
                      <a:pt x="205" y="646"/>
                    </a:lnTo>
                    <a:lnTo>
                      <a:pt x="165" y="646"/>
                    </a:lnTo>
                    <a:lnTo>
                      <a:pt x="137" y="663"/>
                    </a:lnTo>
                    <a:lnTo>
                      <a:pt x="80" y="663"/>
                    </a:lnTo>
                    <a:lnTo>
                      <a:pt x="57" y="646"/>
                    </a:lnTo>
                    <a:lnTo>
                      <a:pt x="0" y="601"/>
                    </a:lnTo>
                    <a:lnTo>
                      <a:pt x="17" y="550"/>
                    </a:lnTo>
                    <a:lnTo>
                      <a:pt x="0" y="538"/>
                    </a:lnTo>
                    <a:lnTo>
                      <a:pt x="0" y="499"/>
                    </a:lnTo>
                    <a:lnTo>
                      <a:pt x="57" y="487"/>
                    </a:lnTo>
                    <a:lnTo>
                      <a:pt x="51" y="397"/>
                    </a:lnTo>
                    <a:lnTo>
                      <a:pt x="0" y="363"/>
                    </a:lnTo>
                    <a:lnTo>
                      <a:pt x="17" y="295"/>
                    </a:lnTo>
                    <a:lnTo>
                      <a:pt x="91" y="243"/>
                    </a:lnTo>
                    <a:lnTo>
                      <a:pt x="120" y="255"/>
                    </a:lnTo>
                    <a:lnTo>
                      <a:pt x="125" y="170"/>
                    </a:lnTo>
                    <a:lnTo>
                      <a:pt x="268" y="0"/>
                    </a:lnTo>
                    <a:close/>
                  </a:path>
                </a:pathLst>
              </a:custGeom>
              <a:solidFill>
                <a:schemeClr val="accent2">
                  <a:lumMod val="40000"/>
                  <a:lumOff val="60000"/>
                </a:schemeClr>
              </a:solidFill>
              <a:ln w="0">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35" name="Freeform 68"/>
              <p:cNvSpPr>
                <a:spLocks/>
              </p:cNvSpPr>
              <p:nvPr/>
            </p:nvSpPr>
            <p:spPr bwMode="auto">
              <a:xfrm>
                <a:off x="2448" y="1602"/>
                <a:ext cx="630" cy="572"/>
              </a:xfrm>
              <a:custGeom>
                <a:avLst/>
                <a:gdLst/>
                <a:ahLst/>
                <a:cxnLst>
                  <a:cxn ang="0">
                    <a:pos x="171" y="34"/>
                  </a:cxn>
                  <a:cxn ang="0">
                    <a:pos x="177" y="22"/>
                  </a:cxn>
                  <a:cxn ang="0">
                    <a:pos x="205" y="22"/>
                  </a:cxn>
                  <a:cxn ang="0">
                    <a:pos x="239" y="0"/>
                  </a:cxn>
                  <a:cxn ang="0">
                    <a:pos x="274" y="11"/>
                  </a:cxn>
                  <a:cxn ang="0">
                    <a:pos x="313" y="11"/>
                  </a:cxn>
                  <a:cxn ang="0">
                    <a:pos x="371" y="45"/>
                  </a:cxn>
                  <a:cxn ang="0">
                    <a:pos x="422" y="22"/>
                  </a:cxn>
                  <a:cxn ang="0">
                    <a:pos x="433" y="51"/>
                  </a:cxn>
                  <a:cxn ang="0">
                    <a:pos x="496" y="96"/>
                  </a:cxn>
                  <a:cxn ang="0">
                    <a:pos x="479" y="141"/>
                  </a:cxn>
                  <a:cxn ang="0">
                    <a:pos x="530" y="192"/>
                  </a:cxn>
                  <a:cxn ang="0">
                    <a:pos x="553" y="198"/>
                  </a:cxn>
                  <a:cxn ang="0">
                    <a:pos x="622" y="238"/>
                  </a:cxn>
                  <a:cxn ang="0">
                    <a:pos x="633" y="295"/>
                  </a:cxn>
                  <a:cxn ang="0">
                    <a:pos x="599" y="346"/>
                  </a:cxn>
                  <a:cxn ang="0">
                    <a:pos x="605" y="380"/>
                  </a:cxn>
                  <a:cxn ang="0">
                    <a:pos x="570" y="436"/>
                  </a:cxn>
                  <a:cxn ang="0">
                    <a:pos x="559" y="521"/>
                  </a:cxn>
                  <a:cxn ang="0">
                    <a:pos x="525" y="521"/>
                  </a:cxn>
                  <a:cxn ang="0">
                    <a:pos x="530" y="555"/>
                  </a:cxn>
                  <a:cxn ang="0">
                    <a:pos x="502" y="578"/>
                  </a:cxn>
                  <a:cxn ang="0">
                    <a:pos x="462" y="533"/>
                  </a:cxn>
                  <a:cxn ang="0">
                    <a:pos x="393" y="544"/>
                  </a:cxn>
                  <a:cxn ang="0">
                    <a:pos x="376" y="499"/>
                  </a:cxn>
                  <a:cxn ang="0">
                    <a:pos x="325" y="510"/>
                  </a:cxn>
                  <a:cxn ang="0">
                    <a:pos x="262" y="499"/>
                  </a:cxn>
                  <a:cxn ang="0">
                    <a:pos x="256" y="448"/>
                  </a:cxn>
                  <a:cxn ang="0">
                    <a:pos x="222" y="453"/>
                  </a:cxn>
                  <a:cxn ang="0">
                    <a:pos x="171" y="414"/>
                  </a:cxn>
                  <a:cxn ang="0">
                    <a:pos x="125" y="419"/>
                  </a:cxn>
                  <a:cxn ang="0">
                    <a:pos x="108" y="397"/>
                  </a:cxn>
                  <a:cxn ang="0">
                    <a:pos x="68" y="402"/>
                  </a:cxn>
                  <a:cxn ang="0">
                    <a:pos x="45" y="380"/>
                  </a:cxn>
                  <a:cxn ang="0">
                    <a:pos x="51" y="363"/>
                  </a:cxn>
                  <a:cxn ang="0">
                    <a:pos x="0" y="334"/>
                  </a:cxn>
                  <a:cxn ang="0">
                    <a:pos x="11" y="306"/>
                  </a:cxn>
                  <a:cxn ang="0">
                    <a:pos x="40" y="329"/>
                  </a:cxn>
                  <a:cxn ang="0">
                    <a:pos x="68" y="300"/>
                  </a:cxn>
                  <a:cxn ang="0">
                    <a:pos x="62" y="249"/>
                  </a:cxn>
                  <a:cxn ang="0">
                    <a:pos x="80" y="187"/>
                  </a:cxn>
                  <a:cxn ang="0">
                    <a:pos x="57" y="153"/>
                  </a:cxn>
                  <a:cxn ang="0">
                    <a:pos x="119" y="136"/>
                  </a:cxn>
                  <a:cxn ang="0">
                    <a:pos x="148" y="170"/>
                  </a:cxn>
                  <a:cxn ang="0">
                    <a:pos x="188" y="158"/>
                  </a:cxn>
                  <a:cxn ang="0">
                    <a:pos x="182" y="51"/>
                  </a:cxn>
                  <a:cxn ang="0">
                    <a:pos x="171" y="34"/>
                  </a:cxn>
                </a:cxnLst>
                <a:rect l="0" t="0" r="r" b="b"/>
                <a:pathLst>
                  <a:path w="633" h="578">
                    <a:moveTo>
                      <a:pt x="171" y="34"/>
                    </a:moveTo>
                    <a:lnTo>
                      <a:pt x="177" y="22"/>
                    </a:lnTo>
                    <a:lnTo>
                      <a:pt x="205" y="22"/>
                    </a:lnTo>
                    <a:lnTo>
                      <a:pt x="239" y="0"/>
                    </a:lnTo>
                    <a:lnTo>
                      <a:pt x="274" y="11"/>
                    </a:lnTo>
                    <a:lnTo>
                      <a:pt x="313" y="11"/>
                    </a:lnTo>
                    <a:lnTo>
                      <a:pt x="371" y="45"/>
                    </a:lnTo>
                    <a:lnTo>
                      <a:pt x="422" y="22"/>
                    </a:lnTo>
                    <a:lnTo>
                      <a:pt x="433" y="51"/>
                    </a:lnTo>
                    <a:lnTo>
                      <a:pt x="496" y="96"/>
                    </a:lnTo>
                    <a:lnTo>
                      <a:pt x="479" y="141"/>
                    </a:lnTo>
                    <a:lnTo>
                      <a:pt x="530" y="192"/>
                    </a:lnTo>
                    <a:lnTo>
                      <a:pt x="553" y="198"/>
                    </a:lnTo>
                    <a:lnTo>
                      <a:pt x="622" y="238"/>
                    </a:lnTo>
                    <a:lnTo>
                      <a:pt x="633" y="295"/>
                    </a:lnTo>
                    <a:lnTo>
                      <a:pt x="599" y="346"/>
                    </a:lnTo>
                    <a:lnTo>
                      <a:pt x="605" y="380"/>
                    </a:lnTo>
                    <a:lnTo>
                      <a:pt x="570" y="436"/>
                    </a:lnTo>
                    <a:lnTo>
                      <a:pt x="559" y="521"/>
                    </a:lnTo>
                    <a:lnTo>
                      <a:pt x="525" y="521"/>
                    </a:lnTo>
                    <a:lnTo>
                      <a:pt x="530" y="555"/>
                    </a:lnTo>
                    <a:lnTo>
                      <a:pt x="502" y="578"/>
                    </a:lnTo>
                    <a:lnTo>
                      <a:pt x="462" y="533"/>
                    </a:lnTo>
                    <a:lnTo>
                      <a:pt x="393" y="544"/>
                    </a:lnTo>
                    <a:lnTo>
                      <a:pt x="376" y="499"/>
                    </a:lnTo>
                    <a:lnTo>
                      <a:pt x="325" y="510"/>
                    </a:lnTo>
                    <a:lnTo>
                      <a:pt x="262" y="499"/>
                    </a:lnTo>
                    <a:lnTo>
                      <a:pt x="256" y="448"/>
                    </a:lnTo>
                    <a:lnTo>
                      <a:pt x="222" y="453"/>
                    </a:lnTo>
                    <a:lnTo>
                      <a:pt x="171" y="414"/>
                    </a:lnTo>
                    <a:lnTo>
                      <a:pt x="125" y="419"/>
                    </a:lnTo>
                    <a:lnTo>
                      <a:pt x="108" y="397"/>
                    </a:lnTo>
                    <a:lnTo>
                      <a:pt x="68" y="402"/>
                    </a:lnTo>
                    <a:lnTo>
                      <a:pt x="45" y="380"/>
                    </a:lnTo>
                    <a:lnTo>
                      <a:pt x="51" y="363"/>
                    </a:lnTo>
                    <a:lnTo>
                      <a:pt x="0" y="334"/>
                    </a:lnTo>
                    <a:lnTo>
                      <a:pt x="11" y="306"/>
                    </a:lnTo>
                    <a:lnTo>
                      <a:pt x="40" y="329"/>
                    </a:lnTo>
                    <a:lnTo>
                      <a:pt x="68" y="300"/>
                    </a:lnTo>
                    <a:lnTo>
                      <a:pt x="62" y="249"/>
                    </a:lnTo>
                    <a:lnTo>
                      <a:pt x="80" y="187"/>
                    </a:lnTo>
                    <a:lnTo>
                      <a:pt x="57" y="153"/>
                    </a:lnTo>
                    <a:lnTo>
                      <a:pt x="119" y="136"/>
                    </a:lnTo>
                    <a:lnTo>
                      <a:pt x="148" y="170"/>
                    </a:lnTo>
                    <a:lnTo>
                      <a:pt x="188" y="158"/>
                    </a:lnTo>
                    <a:lnTo>
                      <a:pt x="182" y="51"/>
                    </a:lnTo>
                    <a:lnTo>
                      <a:pt x="171" y="34"/>
                    </a:lnTo>
                    <a:close/>
                  </a:path>
                </a:pathLst>
              </a:custGeom>
              <a:solidFill>
                <a:schemeClr val="accent3">
                  <a:lumMod val="40000"/>
                  <a:lumOff val="60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16" name="Freeform 71"/>
              <p:cNvSpPr>
                <a:spLocks/>
              </p:cNvSpPr>
              <p:nvPr/>
            </p:nvSpPr>
            <p:spPr bwMode="auto">
              <a:xfrm>
                <a:off x="1973" y="1619"/>
                <a:ext cx="599" cy="613"/>
              </a:xfrm>
              <a:custGeom>
                <a:avLst/>
                <a:gdLst>
                  <a:gd name="T0" fmla="*/ 52 w 599"/>
                  <a:gd name="T1" fmla="*/ 91 h 613"/>
                  <a:gd name="T2" fmla="*/ 80 w 599"/>
                  <a:gd name="T3" fmla="*/ 85 h 613"/>
                  <a:gd name="T4" fmla="*/ 109 w 599"/>
                  <a:gd name="T5" fmla="*/ 46 h 613"/>
                  <a:gd name="T6" fmla="*/ 149 w 599"/>
                  <a:gd name="T7" fmla="*/ 40 h 613"/>
                  <a:gd name="T8" fmla="*/ 172 w 599"/>
                  <a:gd name="T9" fmla="*/ 74 h 613"/>
                  <a:gd name="T10" fmla="*/ 240 w 599"/>
                  <a:gd name="T11" fmla="*/ 46 h 613"/>
                  <a:gd name="T12" fmla="*/ 269 w 599"/>
                  <a:gd name="T13" fmla="*/ 6 h 613"/>
                  <a:gd name="T14" fmla="*/ 286 w 599"/>
                  <a:gd name="T15" fmla="*/ 23 h 613"/>
                  <a:gd name="T16" fmla="*/ 343 w 599"/>
                  <a:gd name="T17" fmla="*/ 0 h 613"/>
                  <a:gd name="T18" fmla="*/ 354 w 599"/>
                  <a:gd name="T19" fmla="*/ 17 h 613"/>
                  <a:gd name="T20" fmla="*/ 371 w 599"/>
                  <a:gd name="T21" fmla="*/ 0 h 613"/>
                  <a:gd name="T22" fmla="*/ 451 w 599"/>
                  <a:gd name="T23" fmla="*/ 46 h 613"/>
                  <a:gd name="T24" fmla="*/ 531 w 599"/>
                  <a:gd name="T25" fmla="*/ 68 h 613"/>
                  <a:gd name="T26" fmla="*/ 548 w 599"/>
                  <a:gd name="T27" fmla="*/ 102 h 613"/>
                  <a:gd name="T28" fmla="*/ 588 w 599"/>
                  <a:gd name="T29" fmla="*/ 97 h 613"/>
                  <a:gd name="T30" fmla="*/ 599 w 599"/>
                  <a:gd name="T31" fmla="*/ 114 h 613"/>
                  <a:gd name="T32" fmla="*/ 537 w 599"/>
                  <a:gd name="T33" fmla="*/ 131 h 613"/>
                  <a:gd name="T34" fmla="*/ 560 w 599"/>
                  <a:gd name="T35" fmla="*/ 170 h 613"/>
                  <a:gd name="T36" fmla="*/ 537 w 599"/>
                  <a:gd name="T37" fmla="*/ 227 h 613"/>
                  <a:gd name="T38" fmla="*/ 548 w 599"/>
                  <a:gd name="T39" fmla="*/ 284 h 613"/>
                  <a:gd name="T40" fmla="*/ 514 w 599"/>
                  <a:gd name="T41" fmla="*/ 307 h 613"/>
                  <a:gd name="T42" fmla="*/ 485 w 599"/>
                  <a:gd name="T43" fmla="*/ 290 h 613"/>
                  <a:gd name="T44" fmla="*/ 474 w 599"/>
                  <a:gd name="T45" fmla="*/ 312 h 613"/>
                  <a:gd name="T46" fmla="*/ 531 w 599"/>
                  <a:gd name="T47" fmla="*/ 341 h 613"/>
                  <a:gd name="T48" fmla="*/ 525 w 599"/>
                  <a:gd name="T49" fmla="*/ 358 h 613"/>
                  <a:gd name="T50" fmla="*/ 485 w 599"/>
                  <a:gd name="T51" fmla="*/ 352 h 613"/>
                  <a:gd name="T52" fmla="*/ 348 w 599"/>
                  <a:gd name="T53" fmla="*/ 522 h 613"/>
                  <a:gd name="T54" fmla="*/ 337 w 599"/>
                  <a:gd name="T55" fmla="*/ 613 h 613"/>
                  <a:gd name="T56" fmla="*/ 314 w 599"/>
                  <a:gd name="T57" fmla="*/ 601 h 613"/>
                  <a:gd name="T58" fmla="*/ 263 w 599"/>
                  <a:gd name="T59" fmla="*/ 579 h 613"/>
                  <a:gd name="T60" fmla="*/ 240 w 599"/>
                  <a:gd name="T61" fmla="*/ 601 h 613"/>
                  <a:gd name="T62" fmla="*/ 234 w 599"/>
                  <a:gd name="T63" fmla="*/ 545 h 613"/>
                  <a:gd name="T64" fmla="*/ 189 w 599"/>
                  <a:gd name="T65" fmla="*/ 511 h 613"/>
                  <a:gd name="T66" fmla="*/ 120 w 599"/>
                  <a:gd name="T67" fmla="*/ 522 h 613"/>
                  <a:gd name="T68" fmla="*/ 80 w 599"/>
                  <a:gd name="T69" fmla="*/ 511 h 613"/>
                  <a:gd name="T70" fmla="*/ 40 w 599"/>
                  <a:gd name="T71" fmla="*/ 522 h 613"/>
                  <a:gd name="T72" fmla="*/ 17 w 599"/>
                  <a:gd name="T73" fmla="*/ 511 h 613"/>
                  <a:gd name="T74" fmla="*/ 17 w 599"/>
                  <a:gd name="T75" fmla="*/ 471 h 613"/>
                  <a:gd name="T76" fmla="*/ 6 w 599"/>
                  <a:gd name="T77" fmla="*/ 448 h 613"/>
                  <a:gd name="T78" fmla="*/ 17 w 599"/>
                  <a:gd name="T79" fmla="*/ 426 h 613"/>
                  <a:gd name="T80" fmla="*/ 12 w 599"/>
                  <a:gd name="T81" fmla="*/ 397 h 613"/>
                  <a:gd name="T82" fmla="*/ 35 w 599"/>
                  <a:gd name="T83" fmla="*/ 375 h 613"/>
                  <a:gd name="T84" fmla="*/ 40 w 599"/>
                  <a:gd name="T85" fmla="*/ 346 h 613"/>
                  <a:gd name="T86" fmla="*/ 75 w 599"/>
                  <a:gd name="T87" fmla="*/ 335 h 613"/>
                  <a:gd name="T88" fmla="*/ 80 w 599"/>
                  <a:gd name="T89" fmla="*/ 295 h 613"/>
                  <a:gd name="T90" fmla="*/ 92 w 599"/>
                  <a:gd name="T91" fmla="*/ 278 h 613"/>
                  <a:gd name="T92" fmla="*/ 86 w 599"/>
                  <a:gd name="T93" fmla="*/ 256 h 613"/>
                  <a:gd name="T94" fmla="*/ 97 w 599"/>
                  <a:gd name="T95" fmla="*/ 227 h 613"/>
                  <a:gd name="T96" fmla="*/ 52 w 599"/>
                  <a:gd name="T97" fmla="*/ 187 h 613"/>
                  <a:gd name="T98" fmla="*/ 29 w 599"/>
                  <a:gd name="T99" fmla="*/ 187 h 613"/>
                  <a:gd name="T100" fmla="*/ 0 w 599"/>
                  <a:gd name="T101" fmla="*/ 159 h 613"/>
                  <a:gd name="T102" fmla="*/ 52 w 599"/>
                  <a:gd name="T103" fmla="*/ 91 h 6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613"/>
                  <a:gd name="T158" fmla="*/ 599 w 599"/>
                  <a:gd name="T159" fmla="*/ 613 h 61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613">
                    <a:moveTo>
                      <a:pt x="52" y="91"/>
                    </a:moveTo>
                    <a:lnTo>
                      <a:pt x="80" y="85"/>
                    </a:lnTo>
                    <a:lnTo>
                      <a:pt x="109" y="46"/>
                    </a:lnTo>
                    <a:lnTo>
                      <a:pt x="149" y="40"/>
                    </a:lnTo>
                    <a:lnTo>
                      <a:pt x="172" y="74"/>
                    </a:lnTo>
                    <a:lnTo>
                      <a:pt x="240" y="46"/>
                    </a:lnTo>
                    <a:lnTo>
                      <a:pt x="269" y="6"/>
                    </a:lnTo>
                    <a:lnTo>
                      <a:pt x="286" y="23"/>
                    </a:lnTo>
                    <a:lnTo>
                      <a:pt x="343" y="0"/>
                    </a:lnTo>
                    <a:lnTo>
                      <a:pt x="354" y="17"/>
                    </a:lnTo>
                    <a:lnTo>
                      <a:pt x="371" y="0"/>
                    </a:lnTo>
                    <a:lnTo>
                      <a:pt x="451" y="46"/>
                    </a:lnTo>
                    <a:lnTo>
                      <a:pt x="531" y="68"/>
                    </a:lnTo>
                    <a:lnTo>
                      <a:pt x="548" y="102"/>
                    </a:lnTo>
                    <a:lnTo>
                      <a:pt x="588" y="97"/>
                    </a:lnTo>
                    <a:lnTo>
                      <a:pt x="599" y="114"/>
                    </a:lnTo>
                    <a:lnTo>
                      <a:pt x="537" y="131"/>
                    </a:lnTo>
                    <a:lnTo>
                      <a:pt x="560" y="170"/>
                    </a:lnTo>
                    <a:lnTo>
                      <a:pt x="537" y="227"/>
                    </a:lnTo>
                    <a:lnTo>
                      <a:pt x="548" y="284"/>
                    </a:lnTo>
                    <a:lnTo>
                      <a:pt x="514" y="307"/>
                    </a:lnTo>
                    <a:lnTo>
                      <a:pt x="485" y="290"/>
                    </a:lnTo>
                    <a:lnTo>
                      <a:pt x="474" y="312"/>
                    </a:lnTo>
                    <a:lnTo>
                      <a:pt x="531" y="341"/>
                    </a:lnTo>
                    <a:lnTo>
                      <a:pt x="525" y="358"/>
                    </a:lnTo>
                    <a:lnTo>
                      <a:pt x="485" y="352"/>
                    </a:lnTo>
                    <a:lnTo>
                      <a:pt x="348" y="522"/>
                    </a:lnTo>
                    <a:lnTo>
                      <a:pt x="337" y="613"/>
                    </a:lnTo>
                    <a:lnTo>
                      <a:pt x="314" y="601"/>
                    </a:lnTo>
                    <a:lnTo>
                      <a:pt x="263" y="579"/>
                    </a:lnTo>
                    <a:lnTo>
                      <a:pt x="240" y="601"/>
                    </a:lnTo>
                    <a:lnTo>
                      <a:pt x="234" y="545"/>
                    </a:lnTo>
                    <a:lnTo>
                      <a:pt x="189" y="511"/>
                    </a:lnTo>
                    <a:lnTo>
                      <a:pt x="120" y="522"/>
                    </a:lnTo>
                    <a:lnTo>
                      <a:pt x="80" y="511"/>
                    </a:lnTo>
                    <a:lnTo>
                      <a:pt x="40" y="522"/>
                    </a:lnTo>
                    <a:lnTo>
                      <a:pt x="17" y="511"/>
                    </a:lnTo>
                    <a:lnTo>
                      <a:pt x="17" y="471"/>
                    </a:lnTo>
                    <a:lnTo>
                      <a:pt x="6" y="448"/>
                    </a:lnTo>
                    <a:lnTo>
                      <a:pt x="17" y="426"/>
                    </a:lnTo>
                    <a:lnTo>
                      <a:pt x="12" y="397"/>
                    </a:lnTo>
                    <a:lnTo>
                      <a:pt x="35" y="375"/>
                    </a:lnTo>
                    <a:lnTo>
                      <a:pt x="40" y="346"/>
                    </a:lnTo>
                    <a:lnTo>
                      <a:pt x="75" y="335"/>
                    </a:lnTo>
                    <a:lnTo>
                      <a:pt x="80" y="295"/>
                    </a:lnTo>
                    <a:lnTo>
                      <a:pt x="92" y="278"/>
                    </a:lnTo>
                    <a:lnTo>
                      <a:pt x="86" y="256"/>
                    </a:lnTo>
                    <a:lnTo>
                      <a:pt x="97" y="227"/>
                    </a:lnTo>
                    <a:lnTo>
                      <a:pt x="52" y="187"/>
                    </a:lnTo>
                    <a:lnTo>
                      <a:pt x="29" y="187"/>
                    </a:lnTo>
                    <a:lnTo>
                      <a:pt x="0" y="159"/>
                    </a:lnTo>
                    <a:lnTo>
                      <a:pt x="52" y="91"/>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39" name="Freeform 72"/>
              <p:cNvSpPr>
                <a:spLocks/>
              </p:cNvSpPr>
              <p:nvPr/>
            </p:nvSpPr>
            <p:spPr bwMode="auto">
              <a:xfrm>
                <a:off x="1790" y="2123"/>
                <a:ext cx="496" cy="551"/>
              </a:xfrm>
              <a:custGeom>
                <a:avLst/>
                <a:gdLst/>
                <a:ahLst/>
                <a:cxnLst>
                  <a:cxn ang="0">
                    <a:pos x="52" y="74"/>
                  </a:cxn>
                  <a:cxn ang="0">
                    <a:pos x="126" y="28"/>
                  </a:cxn>
                  <a:cxn ang="0">
                    <a:pos x="155" y="45"/>
                  </a:cxn>
                  <a:cxn ang="0">
                    <a:pos x="155" y="11"/>
                  </a:cxn>
                  <a:cxn ang="0">
                    <a:pos x="177" y="0"/>
                  </a:cxn>
                  <a:cxn ang="0">
                    <a:pos x="194" y="6"/>
                  </a:cxn>
                  <a:cxn ang="0">
                    <a:pos x="223" y="17"/>
                  </a:cxn>
                  <a:cxn ang="0">
                    <a:pos x="257" y="6"/>
                  </a:cxn>
                  <a:cxn ang="0">
                    <a:pos x="297" y="17"/>
                  </a:cxn>
                  <a:cxn ang="0">
                    <a:pos x="371" y="6"/>
                  </a:cxn>
                  <a:cxn ang="0">
                    <a:pos x="411" y="40"/>
                  </a:cxn>
                  <a:cxn ang="0">
                    <a:pos x="423" y="96"/>
                  </a:cxn>
                  <a:cxn ang="0">
                    <a:pos x="440" y="79"/>
                  </a:cxn>
                  <a:cxn ang="0">
                    <a:pos x="497" y="96"/>
                  </a:cxn>
                  <a:cxn ang="0">
                    <a:pos x="417" y="153"/>
                  </a:cxn>
                  <a:cxn ang="0">
                    <a:pos x="406" y="216"/>
                  </a:cxn>
                  <a:cxn ang="0">
                    <a:pos x="451" y="250"/>
                  </a:cxn>
                  <a:cxn ang="0">
                    <a:pos x="457" y="346"/>
                  </a:cxn>
                  <a:cxn ang="0">
                    <a:pos x="406" y="352"/>
                  </a:cxn>
                  <a:cxn ang="0">
                    <a:pos x="400" y="391"/>
                  </a:cxn>
                  <a:cxn ang="0">
                    <a:pos x="417" y="403"/>
                  </a:cxn>
                  <a:cxn ang="0">
                    <a:pos x="406" y="454"/>
                  </a:cxn>
                  <a:cxn ang="0">
                    <a:pos x="457" y="499"/>
                  </a:cxn>
                  <a:cxn ang="0">
                    <a:pos x="446" y="533"/>
                  </a:cxn>
                  <a:cxn ang="0">
                    <a:pos x="411" y="550"/>
                  </a:cxn>
                  <a:cxn ang="0">
                    <a:pos x="371" y="511"/>
                  </a:cxn>
                  <a:cxn ang="0">
                    <a:pos x="411" y="516"/>
                  </a:cxn>
                  <a:cxn ang="0">
                    <a:pos x="411" y="494"/>
                  </a:cxn>
                  <a:cxn ang="0">
                    <a:pos x="360" y="476"/>
                  </a:cxn>
                  <a:cxn ang="0">
                    <a:pos x="343" y="499"/>
                  </a:cxn>
                  <a:cxn ang="0">
                    <a:pos x="309" y="488"/>
                  </a:cxn>
                  <a:cxn ang="0">
                    <a:pos x="246" y="499"/>
                  </a:cxn>
                  <a:cxn ang="0">
                    <a:pos x="229" y="516"/>
                  </a:cxn>
                  <a:cxn ang="0">
                    <a:pos x="200" y="528"/>
                  </a:cxn>
                  <a:cxn ang="0">
                    <a:pos x="212" y="488"/>
                  </a:cxn>
                  <a:cxn ang="0">
                    <a:pos x="200" y="459"/>
                  </a:cxn>
                  <a:cxn ang="0">
                    <a:pos x="217" y="442"/>
                  </a:cxn>
                  <a:cxn ang="0">
                    <a:pos x="212" y="357"/>
                  </a:cxn>
                  <a:cxn ang="0">
                    <a:pos x="172" y="352"/>
                  </a:cxn>
                  <a:cxn ang="0">
                    <a:pos x="149" y="312"/>
                  </a:cxn>
                  <a:cxn ang="0">
                    <a:pos x="115" y="323"/>
                  </a:cxn>
                  <a:cxn ang="0">
                    <a:pos x="29" y="306"/>
                  </a:cxn>
                  <a:cxn ang="0">
                    <a:pos x="18" y="278"/>
                  </a:cxn>
                  <a:cxn ang="0">
                    <a:pos x="23" y="255"/>
                  </a:cxn>
                  <a:cxn ang="0">
                    <a:pos x="6" y="233"/>
                  </a:cxn>
                  <a:cxn ang="0">
                    <a:pos x="0" y="193"/>
                  </a:cxn>
                  <a:cxn ang="0">
                    <a:pos x="23" y="176"/>
                  </a:cxn>
                  <a:cxn ang="0">
                    <a:pos x="40" y="176"/>
                  </a:cxn>
                  <a:cxn ang="0">
                    <a:pos x="63" y="136"/>
                  </a:cxn>
                  <a:cxn ang="0">
                    <a:pos x="40" y="108"/>
                  </a:cxn>
                  <a:cxn ang="0">
                    <a:pos x="52" y="74"/>
                  </a:cxn>
                </a:cxnLst>
                <a:rect l="0" t="0" r="r" b="b"/>
                <a:pathLst>
                  <a:path w="497" h="550">
                    <a:moveTo>
                      <a:pt x="52" y="74"/>
                    </a:moveTo>
                    <a:lnTo>
                      <a:pt x="126" y="28"/>
                    </a:lnTo>
                    <a:lnTo>
                      <a:pt x="155" y="45"/>
                    </a:lnTo>
                    <a:lnTo>
                      <a:pt x="155" y="11"/>
                    </a:lnTo>
                    <a:lnTo>
                      <a:pt x="177" y="0"/>
                    </a:lnTo>
                    <a:lnTo>
                      <a:pt x="194" y="6"/>
                    </a:lnTo>
                    <a:lnTo>
                      <a:pt x="223" y="17"/>
                    </a:lnTo>
                    <a:lnTo>
                      <a:pt x="257" y="6"/>
                    </a:lnTo>
                    <a:lnTo>
                      <a:pt x="297" y="17"/>
                    </a:lnTo>
                    <a:lnTo>
                      <a:pt x="371" y="6"/>
                    </a:lnTo>
                    <a:lnTo>
                      <a:pt x="411" y="40"/>
                    </a:lnTo>
                    <a:lnTo>
                      <a:pt x="423" y="96"/>
                    </a:lnTo>
                    <a:lnTo>
                      <a:pt x="440" y="79"/>
                    </a:lnTo>
                    <a:lnTo>
                      <a:pt x="497" y="96"/>
                    </a:lnTo>
                    <a:lnTo>
                      <a:pt x="417" y="153"/>
                    </a:lnTo>
                    <a:lnTo>
                      <a:pt x="406" y="216"/>
                    </a:lnTo>
                    <a:lnTo>
                      <a:pt x="451" y="250"/>
                    </a:lnTo>
                    <a:lnTo>
                      <a:pt x="457" y="346"/>
                    </a:lnTo>
                    <a:lnTo>
                      <a:pt x="406" y="352"/>
                    </a:lnTo>
                    <a:lnTo>
                      <a:pt x="400" y="391"/>
                    </a:lnTo>
                    <a:lnTo>
                      <a:pt x="417" y="403"/>
                    </a:lnTo>
                    <a:lnTo>
                      <a:pt x="406" y="454"/>
                    </a:lnTo>
                    <a:lnTo>
                      <a:pt x="457" y="499"/>
                    </a:lnTo>
                    <a:lnTo>
                      <a:pt x="446" y="533"/>
                    </a:lnTo>
                    <a:lnTo>
                      <a:pt x="411" y="550"/>
                    </a:lnTo>
                    <a:lnTo>
                      <a:pt x="371" y="511"/>
                    </a:lnTo>
                    <a:lnTo>
                      <a:pt x="411" y="516"/>
                    </a:lnTo>
                    <a:lnTo>
                      <a:pt x="411" y="494"/>
                    </a:lnTo>
                    <a:lnTo>
                      <a:pt x="360" y="476"/>
                    </a:lnTo>
                    <a:lnTo>
                      <a:pt x="343" y="499"/>
                    </a:lnTo>
                    <a:lnTo>
                      <a:pt x="309" y="488"/>
                    </a:lnTo>
                    <a:lnTo>
                      <a:pt x="246" y="499"/>
                    </a:lnTo>
                    <a:lnTo>
                      <a:pt x="229" y="516"/>
                    </a:lnTo>
                    <a:lnTo>
                      <a:pt x="200" y="528"/>
                    </a:lnTo>
                    <a:lnTo>
                      <a:pt x="212" y="488"/>
                    </a:lnTo>
                    <a:lnTo>
                      <a:pt x="200" y="459"/>
                    </a:lnTo>
                    <a:lnTo>
                      <a:pt x="217" y="442"/>
                    </a:lnTo>
                    <a:lnTo>
                      <a:pt x="212" y="357"/>
                    </a:lnTo>
                    <a:lnTo>
                      <a:pt x="172" y="352"/>
                    </a:lnTo>
                    <a:lnTo>
                      <a:pt x="149" y="312"/>
                    </a:lnTo>
                    <a:lnTo>
                      <a:pt x="115" y="323"/>
                    </a:lnTo>
                    <a:lnTo>
                      <a:pt x="29" y="306"/>
                    </a:lnTo>
                    <a:lnTo>
                      <a:pt x="18" y="278"/>
                    </a:lnTo>
                    <a:lnTo>
                      <a:pt x="23" y="255"/>
                    </a:lnTo>
                    <a:lnTo>
                      <a:pt x="6" y="233"/>
                    </a:lnTo>
                    <a:lnTo>
                      <a:pt x="0" y="193"/>
                    </a:lnTo>
                    <a:lnTo>
                      <a:pt x="23" y="176"/>
                    </a:lnTo>
                    <a:lnTo>
                      <a:pt x="40" y="176"/>
                    </a:lnTo>
                    <a:lnTo>
                      <a:pt x="63" y="136"/>
                    </a:lnTo>
                    <a:lnTo>
                      <a:pt x="40" y="108"/>
                    </a:lnTo>
                    <a:lnTo>
                      <a:pt x="52" y="74"/>
                    </a:lnTo>
                    <a:close/>
                  </a:path>
                </a:pathLst>
              </a:custGeom>
              <a:solidFill>
                <a:schemeClr val="accent2">
                  <a:lumMod val="40000"/>
                  <a:lumOff val="60000"/>
                </a:schemeClr>
              </a:solidFill>
              <a:ln w="15875">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20" name="Freeform 75"/>
              <p:cNvSpPr>
                <a:spLocks/>
              </p:cNvSpPr>
              <p:nvPr/>
            </p:nvSpPr>
            <p:spPr bwMode="auto">
              <a:xfrm>
                <a:off x="2024" y="2590"/>
                <a:ext cx="553" cy="466"/>
              </a:xfrm>
              <a:custGeom>
                <a:avLst/>
                <a:gdLst>
                  <a:gd name="T0" fmla="*/ 0 w 553"/>
                  <a:gd name="T1" fmla="*/ 51 h 465"/>
                  <a:gd name="T2" fmla="*/ 17 w 553"/>
                  <a:gd name="T3" fmla="*/ 34 h 465"/>
                  <a:gd name="T4" fmla="*/ 80 w 553"/>
                  <a:gd name="T5" fmla="*/ 23 h 465"/>
                  <a:gd name="T6" fmla="*/ 108 w 553"/>
                  <a:gd name="T7" fmla="*/ 34 h 465"/>
                  <a:gd name="T8" fmla="*/ 131 w 553"/>
                  <a:gd name="T9" fmla="*/ 11 h 465"/>
                  <a:gd name="T10" fmla="*/ 182 w 553"/>
                  <a:gd name="T11" fmla="*/ 34 h 465"/>
                  <a:gd name="T12" fmla="*/ 182 w 553"/>
                  <a:gd name="T13" fmla="*/ 51 h 465"/>
                  <a:gd name="T14" fmla="*/ 142 w 553"/>
                  <a:gd name="T15" fmla="*/ 51 h 465"/>
                  <a:gd name="T16" fmla="*/ 177 w 553"/>
                  <a:gd name="T17" fmla="*/ 79 h 465"/>
                  <a:gd name="T18" fmla="*/ 211 w 553"/>
                  <a:gd name="T19" fmla="*/ 68 h 465"/>
                  <a:gd name="T20" fmla="*/ 228 w 553"/>
                  <a:gd name="T21" fmla="*/ 34 h 465"/>
                  <a:gd name="T22" fmla="*/ 256 w 553"/>
                  <a:gd name="T23" fmla="*/ 51 h 465"/>
                  <a:gd name="T24" fmla="*/ 314 w 553"/>
                  <a:gd name="T25" fmla="*/ 51 h 465"/>
                  <a:gd name="T26" fmla="*/ 336 w 553"/>
                  <a:gd name="T27" fmla="*/ 34 h 465"/>
                  <a:gd name="T28" fmla="*/ 376 w 553"/>
                  <a:gd name="T29" fmla="*/ 34 h 465"/>
                  <a:gd name="T30" fmla="*/ 388 w 553"/>
                  <a:gd name="T31" fmla="*/ 51 h 465"/>
                  <a:gd name="T32" fmla="*/ 422 w 553"/>
                  <a:gd name="T33" fmla="*/ 0 h 465"/>
                  <a:gd name="T34" fmla="*/ 450 w 553"/>
                  <a:gd name="T35" fmla="*/ 40 h 465"/>
                  <a:gd name="T36" fmla="*/ 433 w 553"/>
                  <a:gd name="T37" fmla="*/ 57 h 465"/>
                  <a:gd name="T38" fmla="*/ 479 w 553"/>
                  <a:gd name="T39" fmla="*/ 119 h 465"/>
                  <a:gd name="T40" fmla="*/ 445 w 553"/>
                  <a:gd name="T41" fmla="*/ 193 h 465"/>
                  <a:gd name="T42" fmla="*/ 530 w 553"/>
                  <a:gd name="T43" fmla="*/ 261 h 465"/>
                  <a:gd name="T44" fmla="*/ 519 w 553"/>
                  <a:gd name="T45" fmla="*/ 278 h 465"/>
                  <a:gd name="T46" fmla="*/ 519 w 553"/>
                  <a:gd name="T47" fmla="*/ 351 h 465"/>
                  <a:gd name="T48" fmla="*/ 553 w 553"/>
                  <a:gd name="T49" fmla="*/ 363 h 465"/>
                  <a:gd name="T50" fmla="*/ 530 w 553"/>
                  <a:gd name="T51" fmla="*/ 391 h 465"/>
                  <a:gd name="T52" fmla="*/ 445 w 553"/>
                  <a:gd name="T53" fmla="*/ 403 h 465"/>
                  <a:gd name="T54" fmla="*/ 405 w 553"/>
                  <a:gd name="T55" fmla="*/ 448 h 465"/>
                  <a:gd name="T56" fmla="*/ 353 w 553"/>
                  <a:gd name="T57" fmla="*/ 448 h 465"/>
                  <a:gd name="T58" fmla="*/ 319 w 553"/>
                  <a:gd name="T59" fmla="*/ 420 h 465"/>
                  <a:gd name="T60" fmla="*/ 182 w 553"/>
                  <a:gd name="T61" fmla="*/ 437 h 465"/>
                  <a:gd name="T62" fmla="*/ 165 w 553"/>
                  <a:gd name="T63" fmla="*/ 465 h 465"/>
                  <a:gd name="T64" fmla="*/ 142 w 553"/>
                  <a:gd name="T65" fmla="*/ 431 h 465"/>
                  <a:gd name="T66" fmla="*/ 137 w 553"/>
                  <a:gd name="T67" fmla="*/ 334 h 465"/>
                  <a:gd name="T68" fmla="*/ 102 w 553"/>
                  <a:gd name="T69" fmla="*/ 283 h 465"/>
                  <a:gd name="T70" fmla="*/ 114 w 553"/>
                  <a:gd name="T71" fmla="*/ 244 h 465"/>
                  <a:gd name="T72" fmla="*/ 80 w 553"/>
                  <a:gd name="T73" fmla="*/ 244 h 465"/>
                  <a:gd name="T74" fmla="*/ 51 w 553"/>
                  <a:gd name="T75" fmla="*/ 261 h 465"/>
                  <a:gd name="T76" fmla="*/ 28 w 553"/>
                  <a:gd name="T77" fmla="*/ 249 h 465"/>
                  <a:gd name="T78" fmla="*/ 40 w 553"/>
                  <a:gd name="T79" fmla="*/ 204 h 465"/>
                  <a:gd name="T80" fmla="*/ 34 w 553"/>
                  <a:gd name="T81" fmla="*/ 153 h 465"/>
                  <a:gd name="T82" fmla="*/ 68 w 553"/>
                  <a:gd name="T83" fmla="*/ 130 h 465"/>
                  <a:gd name="T84" fmla="*/ 45 w 553"/>
                  <a:gd name="T85" fmla="*/ 91 h 465"/>
                  <a:gd name="T86" fmla="*/ 11 w 553"/>
                  <a:gd name="T87" fmla="*/ 79 h 465"/>
                  <a:gd name="T88" fmla="*/ 0 w 553"/>
                  <a:gd name="T89" fmla="*/ 51 h 4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3"/>
                  <a:gd name="T136" fmla="*/ 0 h 465"/>
                  <a:gd name="T137" fmla="*/ 553 w 553"/>
                  <a:gd name="T138" fmla="*/ 465 h 4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3" h="465">
                    <a:moveTo>
                      <a:pt x="0" y="51"/>
                    </a:moveTo>
                    <a:lnTo>
                      <a:pt x="17" y="34"/>
                    </a:lnTo>
                    <a:lnTo>
                      <a:pt x="80" y="23"/>
                    </a:lnTo>
                    <a:lnTo>
                      <a:pt x="108" y="34"/>
                    </a:lnTo>
                    <a:lnTo>
                      <a:pt x="131" y="11"/>
                    </a:lnTo>
                    <a:lnTo>
                      <a:pt x="182" y="34"/>
                    </a:lnTo>
                    <a:lnTo>
                      <a:pt x="182" y="51"/>
                    </a:lnTo>
                    <a:lnTo>
                      <a:pt x="142" y="51"/>
                    </a:lnTo>
                    <a:lnTo>
                      <a:pt x="177" y="79"/>
                    </a:lnTo>
                    <a:lnTo>
                      <a:pt x="211" y="68"/>
                    </a:lnTo>
                    <a:lnTo>
                      <a:pt x="228" y="34"/>
                    </a:lnTo>
                    <a:lnTo>
                      <a:pt x="256" y="51"/>
                    </a:lnTo>
                    <a:lnTo>
                      <a:pt x="314" y="51"/>
                    </a:lnTo>
                    <a:lnTo>
                      <a:pt x="336" y="34"/>
                    </a:lnTo>
                    <a:lnTo>
                      <a:pt x="376" y="34"/>
                    </a:lnTo>
                    <a:lnTo>
                      <a:pt x="388" y="51"/>
                    </a:lnTo>
                    <a:lnTo>
                      <a:pt x="422" y="0"/>
                    </a:lnTo>
                    <a:lnTo>
                      <a:pt x="450" y="40"/>
                    </a:lnTo>
                    <a:lnTo>
                      <a:pt x="433" y="57"/>
                    </a:lnTo>
                    <a:lnTo>
                      <a:pt x="479" y="119"/>
                    </a:lnTo>
                    <a:lnTo>
                      <a:pt x="445" y="193"/>
                    </a:lnTo>
                    <a:lnTo>
                      <a:pt x="530" y="261"/>
                    </a:lnTo>
                    <a:lnTo>
                      <a:pt x="519" y="278"/>
                    </a:lnTo>
                    <a:lnTo>
                      <a:pt x="519" y="351"/>
                    </a:lnTo>
                    <a:lnTo>
                      <a:pt x="553" y="363"/>
                    </a:lnTo>
                    <a:lnTo>
                      <a:pt x="530" y="391"/>
                    </a:lnTo>
                    <a:lnTo>
                      <a:pt x="445" y="403"/>
                    </a:lnTo>
                    <a:lnTo>
                      <a:pt x="405" y="448"/>
                    </a:lnTo>
                    <a:lnTo>
                      <a:pt x="353" y="448"/>
                    </a:lnTo>
                    <a:lnTo>
                      <a:pt x="319" y="420"/>
                    </a:lnTo>
                    <a:lnTo>
                      <a:pt x="182" y="437"/>
                    </a:lnTo>
                    <a:lnTo>
                      <a:pt x="165" y="465"/>
                    </a:lnTo>
                    <a:lnTo>
                      <a:pt x="142" y="431"/>
                    </a:lnTo>
                    <a:lnTo>
                      <a:pt x="137" y="334"/>
                    </a:lnTo>
                    <a:lnTo>
                      <a:pt x="102" y="283"/>
                    </a:lnTo>
                    <a:lnTo>
                      <a:pt x="114" y="244"/>
                    </a:lnTo>
                    <a:lnTo>
                      <a:pt x="80" y="244"/>
                    </a:lnTo>
                    <a:lnTo>
                      <a:pt x="51" y="261"/>
                    </a:lnTo>
                    <a:lnTo>
                      <a:pt x="28" y="249"/>
                    </a:lnTo>
                    <a:lnTo>
                      <a:pt x="40" y="204"/>
                    </a:lnTo>
                    <a:lnTo>
                      <a:pt x="34" y="153"/>
                    </a:lnTo>
                    <a:lnTo>
                      <a:pt x="68" y="130"/>
                    </a:lnTo>
                    <a:lnTo>
                      <a:pt x="45" y="91"/>
                    </a:lnTo>
                    <a:lnTo>
                      <a:pt x="11" y="79"/>
                    </a:lnTo>
                    <a:lnTo>
                      <a:pt x="0" y="51"/>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43" name="Freeform 76"/>
              <p:cNvSpPr>
                <a:spLocks/>
              </p:cNvSpPr>
              <p:nvPr/>
            </p:nvSpPr>
            <p:spPr bwMode="auto">
              <a:xfrm>
                <a:off x="1593" y="2795"/>
                <a:ext cx="630" cy="625"/>
              </a:xfrm>
              <a:custGeom>
                <a:avLst/>
                <a:gdLst/>
                <a:ahLst/>
                <a:cxnLst>
                  <a:cxn ang="0">
                    <a:pos x="69" y="136"/>
                  </a:cxn>
                  <a:cxn ang="0">
                    <a:pos x="143" y="148"/>
                  </a:cxn>
                  <a:cxn ang="0">
                    <a:pos x="177" y="119"/>
                  </a:cxn>
                  <a:cxn ang="0">
                    <a:pos x="252" y="108"/>
                  </a:cxn>
                  <a:cxn ang="0">
                    <a:pos x="252" y="57"/>
                  </a:cxn>
                  <a:cxn ang="0">
                    <a:pos x="286" y="63"/>
                  </a:cxn>
                  <a:cxn ang="0">
                    <a:pos x="371" y="12"/>
                  </a:cxn>
                  <a:cxn ang="0">
                    <a:pos x="411" y="34"/>
                  </a:cxn>
                  <a:cxn ang="0">
                    <a:pos x="440" y="0"/>
                  </a:cxn>
                  <a:cxn ang="0">
                    <a:pos x="468" y="0"/>
                  </a:cxn>
                  <a:cxn ang="0">
                    <a:pos x="457" y="46"/>
                  </a:cxn>
                  <a:cxn ang="0">
                    <a:pos x="474" y="57"/>
                  </a:cxn>
                  <a:cxn ang="0">
                    <a:pos x="503" y="40"/>
                  </a:cxn>
                  <a:cxn ang="0">
                    <a:pos x="537" y="40"/>
                  </a:cxn>
                  <a:cxn ang="0">
                    <a:pos x="531" y="80"/>
                  </a:cxn>
                  <a:cxn ang="0">
                    <a:pos x="565" y="136"/>
                  </a:cxn>
                  <a:cxn ang="0">
                    <a:pos x="565" y="227"/>
                  </a:cxn>
                  <a:cxn ang="0">
                    <a:pos x="594" y="261"/>
                  </a:cxn>
                  <a:cxn ang="0">
                    <a:pos x="611" y="290"/>
                  </a:cxn>
                  <a:cxn ang="0">
                    <a:pos x="628" y="346"/>
                  </a:cxn>
                  <a:cxn ang="0">
                    <a:pos x="577" y="397"/>
                  </a:cxn>
                  <a:cxn ang="0">
                    <a:pos x="605" y="426"/>
                  </a:cxn>
                  <a:cxn ang="0">
                    <a:pos x="565" y="437"/>
                  </a:cxn>
                  <a:cxn ang="0">
                    <a:pos x="537" y="494"/>
                  </a:cxn>
                  <a:cxn ang="0">
                    <a:pos x="457" y="505"/>
                  </a:cxn>
                  <a:cxn ang="0">
                    <a:pos x="411" y="567"/>
                  </a:cxn>
                  <a:cxn ang="0">
                    <a:pos x="400" y="556"/>
                  </a:cxn>
                  <a:cxn ang="0">
                    <a:pos x="366" y="590"/>
                  </a:cxn>
                  <a:cxn ang="0">
                    <a:pos x="326" y="596"/>
                  </a:cxn>
                  <a:cxn ang="0">
                    <a:pos x="297" y="550"/>
                  </a:cxn>
                  <a:cxn ang="0">
                    <a:pos x="234" y="624"/>
                  </a:cxn>
                  <a:cxn ang="0">
                    <a:pos x="206" y="607"/>
                  </a:cxn>
                  <a:cxn ang="0">
                    <a:pos x="160" y="619"/>
                  </a:cxn>
                  <a:cxn ang="0">
                    <a:pos x="183" y="590"/>
                  </a:cxn>
                  <a:cxn ang="0">
                    <a:pos x="166" y="550"/>
                  </a:cxn>
                  <a:cxn ang="0">
                    <a:pos x="57" y="545"/>
                  </a:cxn>
                  <a:cxn ang="0">
                    <a:pos x="23" y="511"/>
                  </a:cxn>
                  <a:cxn ang="0">
                    <a:pos x="0" y="448"/>
                  </a:cxn>
                  <a:cxn ang="0">
                    <a:pos x="12" y="414"/>
                  </a:cxn>
                  <a:cxn ang="0">
                    <a:pos x="0" y="363"/>
                  </a:cxn>
                  <a:cxn ang="0">
                    <a:pos x="46" y="301"/>
                  </a:cxn>
                  <a:cxn ang="0">
                    <a:pos x="18" y="267"/>
                  </a:cxn>
                  <a:cxn ang="0">
                    <a:pos x="40" y="256"/>
                  </a:cxn>
                  <a:cxn ang="0">
                    <a:pos x="46" y="199"/>
                  </a:cxn>
                  <a:cxn ang="0">
                    <a:pos x="63" y="182"/>
                  </a:cxn>
                  <a:cxn ang="0">
                    <a:pos x="69" y="136"/>
                  </a:cxn>
                </a:cxnLst>
                <a:rect l="0" t="0" r="r" b="b"/>
                <a:pathLst>
                  <a:path w="628" h="624">
                    <a:moveTo>
                      <a:pt x="69" y="136"/>
                    </a:moveTo>
                    <a:lnTo>
                      <a:pt x="143" y="148"/>
                    </a:lnTo>
                    <a:lnTo>
                      <a:pt x="177" y="119"/>
                    </a:lnTo>
                    <a:lnTo>
                      <a:pt x="252" y="108"/>
                    </a:lnTo>
                    <a:lnTo>
                      <a:pt x="252" y="57"/>
                    </a:lnTo>
                    <a:lnTo>
                      <a:pt x="286" y="63"/>
                    </a:lnTo>
                    <a:lnTo>
                      <a:pt x="371" y="12"/>
                    </a:lnTo>
                    <a:lnTo>
                      <a:pt x="411" y="34"/>
                    </a:lnTo>
                    <a:lnTo>
                      <a:pt x="440" y="0"/>
                    </a:lnTo>
                    <a:lnTo>
                      <a:pt x="468" y="0"/>
                    </a:lnTo>
                    <a:lnTo>
                      <a:pt x="457" y="46"/>
                    </a:lnTo>
                    <a:lnTo>
                      <a:pt x="474" y="57"/>
                    </a:lnTo>
                    <a:lnTo>
                      <a:pt x="503" y="40"/>
                    </a:lnTo>
                    <a:lnTo>
                      <a:pt x="537" y="40"/>
                    </a:lnTo>
                    <a:lnTo>
                      <a:pt x="531" y="80"/>
                    </a:lnTo>
                    <a:lnTo>
                      <a:pt x="565" y="136"/>
                    </a:lnTo>
                    <a:lnTo>
                      <a:pt x="565" y="227"/>
                    </a:lnTo>
                    <a:lnTo>
                      <a:pt x="594" y="261"/>
                    </a:lnTo>
                    <a:lnTo>
                      <a:pt x="611" y="290"/>
                    </a:lnTo>
                    <a:lnTo>
                      <a:pt x="628" y="346"/>
                    </a:lnTo>
                    <a:lnTo>
                      <a:pt x="577" y="397"/>
                    </a:lnTo>
                    <a:lnTo>
                      <a:pt x="605" y="426"/>
                    </a:lnTo>
                    <a:lnTo>
                      <a:pt x="565" y="437"/>
                    </a:lnTo>
                    <a:lnTo>
                      <a:pt x="537" y="494"/>
                    </a:lnTo>
                    <a:lnTo>
                      <a:pt x="457" y="505"/>
                    </a:lnTo>
                    <a:lnTo>
                      <a:pt x="411" y="567"/>
                    </a:lnTo>
                    <a:lnTo>
                      <a:pt x="400" y="556"/>
                    </a:lnTo>
                    <a:lnTo>
                      <a:pt x="366" y="590"/>
                    </a:lnTo>
                    <a:lnTo>
                      <a:pt x="326" y="596"/>
                    </a:lnTo>
                    <a:lnTo>
                      <a:pt x="297" y="550"/>
                    </a:lnTo>
                    <a:lnTo>
                      <a:pt x="234" y="624"/>
                    </a:lnTo>
                    <a:lnTo>
                      <a:pt x="206" y="607"/>
                    </a:lnTo>
                    <a:lnTo>
                      <a:pt x="160" y="619"/>
                    </a:lnTo>
                    <a:lnTo>
                      <a:pt x="183" y="590"/>
                    </a:lnTo>
                    <a:lnTo>
                      <a:pt x="166" y="550"/>
                    </a:lnTo>
                    <a:lnTo>
                      <a:pt x="57" y="545"/>
                    </a:lnTo>
                    <a:lnTo>
                      <a:pt x="23" y="511"/>
                    </a:lnTo>
                    <a:lnTo>
                      <a:pt x="0" y="448"/>
                    </a:lnTo>
                    <a:lnTo>
                      <a:pt x="12" y="414"/>
                    </a:lnTo>
                    <a:lnTo>
                      <a:pt x="0" y="363"/>
                    </a:lnTo>
                    <a:lnTo>
                      <a:pt x="46" y="301"/>
                    </a:lnTo>
                    <a:lnTo>
                      <a:pt x="18" y="267"/>
                    </a:lnTo>
                    <a:lnTo>
                      <a:pt x="40" y="256"/>
                    </a:lnTo>
                    <a:lnTo>
                      <a:pt x="46" y="199"/>
                    </a:lnTo>
                    <a:lnTo>
                      <a:pt x="63" y="182"/>
                    </a:lnTo>
                    <a:lnTo>
                      <a:pt x="69" y="136"/>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45" name="Freeform 78"/>
              <p:cNvSpPr>
                <a:spLocks/>
              </p:cNvSpPr>
              <p:nvPr/>
            </p:nvSpPr>
            <p:spPr bwMode="auto">
              <a:xfrm>
                <a:off x="1332" y="2375"/>
                <a:ext cx="758" cy="618"/>
              </a:xfrm>
              <a:custGeom>
                <a:avLst/>
                <a:gdLst/>
                <a:ahLst/>
                <a:cxnLst>
                  <a:cxn ang="0">
                    <a:pos x="160" y="85"/>
                  </a:cxn>
                  <a:cxn ang="0">
                    <a:pos x="177" y="34"/>
                  </a:cxn>
                  <a:cxn ang="0">
                    <a:pos x="234" y="6"/>
                  </a:cxn>
                  <a:cxn ang="0">
                    <a:pos x="286" y="17"/>
                  </a:cxn>
                  <a:cxn ang="0">
                    <a:pos x="314" y="6"/>
                  </a:cxn>
                  <a:cxn ang="0">
                    <a:pos x="371" y="40"/>
                  </a:cxn>
                  <a:cxn ang="0">
                    <a:pos x="405" y="0"/>
                  </a:cxn>
                  <a:cxn ang="0">
                    <a:pos x="440" y="29"/>
                  </a:cxn>
                  <a:cxn ang="0">
                    <a:pos x="440" y="46"/>
                  </a:cxn>
                  <a:cxn ang="0">
                    <a:pos x="462" y="68"/>
                  </a:cxn>
                  <a:cxn ang="0">
                    <a:pos x="485" y="46"/>
                  </a:cxn>
                  <a:cxn ang="0">
                    <a:pos x="571" y="63"/>
                  </a:cxn>
                  <a:cxn ang="0">
                    <a:pos x="605" y="57"/>
                  </a:cxn>
                  <a:cxn ang="0">
                    <a:pos x="628" y="97"/>
                  </a:cxn>
                  <a:cxn ang="0">
                    <a:pos x="674" y="102"/>
                  </a:cxn>
                  <a:cxn ang="0">
                    <a:pos x="679" y="187"/>
                  </a:cxn>
                  <a:cxn ang="0">
                    <a:pos x="662" y="204"/>
                  </a:cxn>
                  <a:cxn ang="0">
                    <a:pos x="674" y="233"/>
                  </a:cxn>
                  <a:cxn ang="0">
                    <a:pos x="656" y="278"/>
                  </a:cxn>
                  <a:cxn ang="0">
                    <a:pos x="691" y="267"/>
                  </a:cxn>
                  <a:cxn ang="0">
                    <a:pos x="702" y="295"/>
                  </a:cxn>
                  <a:cxn ang="0">
                    <a:pos x="736" y="301"/>
                  </a:cxn>
                  <a:cxn ang="0">
                    <a:pos x="759" y="341"/>
                  </a:cxn>
                  <a:cxn ang="0">
                    <a:pos x="725" y="369"/>
                  </a:cxn>
                  <a:cxn ang="0">
                    <a:pos x="731" y="414"/>
                  </a:cxn>
                  <a:cxn ang="0">
                    <a:pos x="702" y="420"/>
                  </a:cxn>
                  <a:cxn ang="0">
                    <a:pos x="679" y="448"/>
                  </a:cxn>
                  <a:cxn ang="0">
                    <a:pos x="634" y="431"/>
                  </a:cxn>
                  <a:cxn ang="0">
                    <a:pos x="548" y="477"/>
                  </a:cxn>
                  <a:cxn ang="0">
                    <a:pos x="514" y="477"/>
                  </a:cxn>
                  <a:cxn ang="0">
                    <a:pos x="514" y="522"/>
                  </a:cxn>
                  <a:cxn ang="0">
                    <a:pos x="440" y="533"/>
                  </a:cxn>
                  <a:cxn ang="0">
                    <a:pos x="405" y="562"/>
                  </a:cxn>
                  <a:cxn ang="0">
                    <a:pos x="331" y="550"/>
                  </a:cxn>
                  <a:cxn ang="0">
                    <a:pos x="325" y="601"/>
                  </a:cxn>
                  <a:cxn ang="0">
                    <a:pos x="308" y="619"/>
                  </a:cxn>
                  <a:cxn ang="0">
                    <a:pos x="211" y="584"/>
                  </a:cxn>
                  <a:cxn ang="0">
                    <a:pos x="234" y="505"/>
                  </a:cxn>
                  <a:cxn ang="0">
                    <a:pos x="274" y="465"/>
                  </a:cxn>
                  <a:cxn ang="0">
                    <a:pos x="280" y="426"/>
                  </a:cxn>
                  <a:cxn ang="0">
                    <a:pos x="206" y="403"/>
                  </a:cxn>
                  <a:cxn ang="0">
                    <a:pos x="80" y="324"/>
                  </a:cxn>
                  <a:cxn ang="0">
                    <a:pos x="92" y="284"/>
                  </a:cxn>
                  <a:cxn ang="0">
                    <a:pos x="46" y="239"/>
                  </a:cxn>
                  <a:cxn ang="0">
                    <a:pos x="0" y="233"/>
                  </a:cxn>
                  <a:cxn ang="0">
                    <a:pos x="0" y="199"/>
                  </a:cxn>
                  <a:cxn ang="0">
                    <a:pos x="52" y="176"/>
                  </a:cxn>
                  <a:cxn ang="0">
                    <a:pos x="86" y="131"/>
                  </a:cxn>
                  <a:cxn ang="0">
                    <a:pos x="103" y="136"/>
                  </a:cxn>
                  <a:cxn ang="0">
                    <a:pos x="160" y="85"/>
                  </a:cxn>
                </a:cxnLst>
                <a:rect l="0" t="0" r="r" b="b"/>
                <a:pathLst>
                  <a:path w="759" h="619">
                    <a:moveTo>
                      <a:pt x="160" y="85"/>
                    </a:moveTo>
                    <a:lnTo>
                      <a:pt x="177" y="34"/>
                    </a:lnTo>
                    <a:lnTo>
                      <a:pt x="234" y="6"/>
                    </a:lnTo>
                    <a:lnTo>
                      <a:pt x="286" y="17"/>
                    </a:lnTo>
                    <a:lnTo>
                      <a:pt x="314" y="6"/>
                    </a:lnTo>
                    <a:lnTo>
                      <a:pt x="371" y="40"/>
                    </a:lnTo>
                    <a:lnTo>
                      <a:pt x="405" y="0"/>
                    </a:lnTo>
                    <a:lnTo>
                      <a:pt x="440" y="29"/>
                    </a:lnTo>
                    <a:lnTo>
                      <a:pt x="440" y="46"/>
                    </a:lnTo>
                    <a:lnTo>
                      <a:pt x="462" y="68"/>
                    </a:lnTo>
                    <a:lnTo>
                      <a:pt x="485" y="46"/>
                    </a:lnTo>
                    <a:lnTo>
                      <a:pt x="571" y="63"/>
                    </a:lnTo>
                    <a:lnTo>
                      <a:pt x="605" y="57"/>
                    </a:lnTo>
                    <a:lnTo>
                      <a:pt x="628" y="97"/>
                    </a:lnTo>
                    <a:lnTo>
                      <a:pt x="674" y="102"/>
                    </a:lnTo>
                    <a:lnTo>
                      <a:pt x="679" y="187"/>
                    </a:lnTo>
                    <a:lnTo>
                      <a:pt x="662" y="204"/>
                    </a:lnTo>
                    <a:lnTo>
                      <a:pt x="674" y="233"/>
                    </a:lnTo>
                    <a:lnTo>
                      <a:pt x="656" y="278"/>
                    </a:lnTo>
                    <a:lnTo>
                      <a:pt x="691" y="267"/>
                    </a:lnTo>
                    <a:lnTo>
                      <a:pt x="702" y="295"/>
                    </a:lnTo>
                    <a:lnTo>
                      <a:pt x="736" y="301"/>
                    </a:lnTo>
                    <a:lnTo>
                      <a:pt x="759" y="341"/>
                    </a:lnTo>
                    <a:lnTo>
                      <a:pt x="725" y="369"/>
                    </a:lnTo>
                    <a:lnTo>
                      <a:pt x="731" y="414"/>
                    </a:lnTo>
                    <a:lnTo>
                      <a:pt x="702" y="420"/>
                    </a:lnTo>
                    <a:lnTo>
                      <a:pt x="679" y="448"/>
                    </a:lnTo>
                    <a:lnTo>
                      <a:pt x="634" y="431"/>
                    </a:lnTo>
                    <a:lnTo>
                      <a:pt x="548" y="477"/>
                    </a:lnTo>
                    <a:lnTo>
                      <a:pt x="514" y="477"/>
                    </a:lnTo>
                    <a:lnTo>
                      <a:pt x="514" y="522"/>
                    </a:lnTo>
                    <a:lnTo>
                      <a:pt x="440" y="533"/>
                    </a:lnTo>
                    <a:lnTo>
                      <a:pt x="405" y="562"/>
                    </a:lnTo>
                    <a:lnTo>
                      <a:pt x="331" y="550"/>
                    </a:lnTo>
                    <a:lnTo>
                      <a:pt x="325" y="601"/>
                    </a:lnTo>
                    <a:lnTo>
                      <a:pt x="308" y="619"/>
                    </a:lnTo>
                    <a:lnTo>
                      <a:pt x="211" y="584"/>
                    </a:lnTo>
                    <a:lnTo>
                      <a:pt x="234" y="505"/>
                    </a:lnTo>
                    <a:lnTo>
                      <a:pt x="274" y="465"/>
                    </a:lnTo>
                    <a:lnTo>
                      <a:pt x="280" y="426"/>
                    </a:lnTo>
                    <a:lnTo>
                      <a:pt x="206" y="403"/>
                    </a:lnTo>
                    <a:lnTo>
                      <a:pt x="80" y="324"/>
                    </a:lnTo>
                    <a:lnTo>
                      <a:pt x="92" y="284"/>
                    </a:lnTo>
                    <a:lnTo>
                      <a:pt x="46" y="239"/>
                    </a:lnTo>
                    <a:lnTo>
                      <a:pt x="0" y="233"/>
                    </a:lnTo>
                    <a:lnTo>
                      <a:pt x="0" y="199"/>
                    </a:lnTo>
                    <a:lnTo>
                      <a:pt x="52" y="176"/>
                    </a:lnTo>
                    <a:lnTo>
                      <a:pt x="86" y="131"/>
                    </a:lnTo>
                    <a:lnTo>
                      <a:pt x="103" y="136"/>
                    </a:lnTo>
                    <a:lnTo>
                      <a:pt x="160" y="85"/>
                    </a:lnTo>
                    <a:close/>
                  </a:path>
                </a:pathLst>
              </a:custGeom>
              <a:solidFill>
                <a:schemeClr val="bg1">
                  <a:lumMod val="85000"/>
                </a:schemeClr>
              </a:solidFill>
              <a:ln w="15875">
                <a:solidFill>
                  <a:schemeClr val="tx1"/>
                </a:solidFill>
                <a:headEnd/>
                <a:tailEnd/>
              </a:ln>
            </p:spPr>
            <p:style>
              <a:lnRef idx="3">
                <a:schemeClr val="lt1"/>
              </a:lnRef>
              <a:fillRef idx="1">
                <a:schemeClr val="accent3"/>
              </a:fillRef>
              <a:effectRef idx="1">
                <a:schemeClr val="accent3"/>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26" name="Freeform 81"/>
              <p:cNvSpPr>
                <a:spLocks/>
              </p:cNvSpPr>
              <p:nvPr/>
            </p:nvSpPr>
            <p:spPr bwMode="auto">
              <a:xfrm>
                <a:off x="1052" y="2585"/>
                <a:ext cx="592" cy="677"/>
              </a:xfrm>
              <a:custGeom>
                <a:avLst/>
                <a:gdLst>
                  <a:gd name="T0" fmla="*/ 0 w 593"/>
                  <a:gd name="T1" fmla="*/ 159 h 675"/>
                  <a:gd name="T2" fmla="*/ 40 w 593"/>
                  <a:gd name="T3" fmla="*/ 147 h 675"/>
                  <a:gd name="T4" fmla="*/ 62 w 593"/>
                  <a:gd name="T5" fmla="*/ 102 h 675"/>
                  <a:gd name="T6" fmla="*/ 97 w 593"/>
                  <a:gd name="T7" fmla="*/ 96 h 675"/>
                  <a:gd name="T8" fmla="*/ 108 w 593"/>
                  <a:gd name="T9" fmla="*/ 62 h 675"/>
                  <a:gd name="T10" fmla="*/ 194 w 593"/>
                  <a:gd name="T11" fmla="*/ 57 h 675"/>
                  <a:gd name="T12" fmla="*/ 194 w 593"/>
                  <a:gd name="T13" fmla="*/ 0 h 675"/>
                  <a:gd name="T14" fmla="*/ 239 w 593"/>
                  <a:gd name="T15" fmla="*/ 28 h 675"/>
                  <a:gd name="T16" fmla="*/ 279 w 593"/>
                  <a:gd name="T17" fmla="*/ 28 h 675"/>
                  <a:gd name="T18" fmla="*/ 325 w 593"/>
                  <a:gd name="T19" fmla="*/ 34 h 675"/>
                  <a:gd name="T20" fmla="*/ 371 w 593"/>
                  <a:gd name="T21" fmla="*/ 79 h 675"/>
                  <a:gd name="T22" fmla="*/ 353 w 593"/>
                  <a:gd name="T23" fmla="*/ 119 h 675"/>
                  <a:gd name="T24" fmla="*/ 485 w 593"/>
                  <a:gd name="T25" fmla="*/ 198 h 675"/>
                  <a:gd name="T26" fmla="*/ 559 w 593"/>
                  <a:gd name="T27" fmla="*/ 221 h 675"/>
                  <a:gd name="T28" fmla="*/ 553 w 593"/>
                  <a:gd name="T29" fmla="*/ 261 h 675"/>
                  <a:gd name="T30" fmla="*/ 513 w 593"/>
                  <a:gd name="T31" fmla="*/ 295 h 675"/>
                  <a:gd name="T32" fmla="*/ 490 w 593"/>
                  <a:gd name="T33" fmla="*/ 380 h 675"/>
                  <a:gd name="T34" fmla="*/ 593 w 593"/>
                  <a:gd name="T35" fmla="*/ 408 h 675"/>
                  <a:gd name="T36" fmla="*/ 587 w 593"/>
                  <a:gd name="T37" fmla="*/ 465 h 675"/>
                  <a:gd name="T38" fmla="*/ 565 w 593"/>
                  <a:gd name="T39" fmla="*/ 476 h 675"/>
                  <a:gd name="T40" fmla="*/ 593 w 593"/>
                  <a:gd name="T41" fmla="*/ 510 h 675"/>
                  <a:gd name="T42" fmla="*/ 542 w 593"/>
                  <a:gd name="T43" fmla="*/ 578 h 675"/>
                  <a:gd name="T44" fmla="*/ 559 w 593"/>
                  <a:gd name="T45" fmla="*/ 618 h 675"/>
                  <a:gd name="T46" fmla="*/ 542 w 593"/>
                  <a:gd name="T47" fmla="*/ 652 h 675"/>
                  <a:gd name="T48" fmla="*/ 502 w 593"/>
                  <a:gd name="T49" fmla="*/ 675 h 675"/>
                  <a:gd name="T50" fmla="*/ 468 w 593"/>
                  <a:gd name="T51" fmla="*/ 629 h 675"/>
                  <a:gd name="T52" fmla="*/ 422 w 593"/>
                  <a:gd name="T53" fmla="*/ 641 h 675"/>
                  <a:gd name="T54" fmla="*/ 416 w 593"/>
                  <a:gd name="T55" fmla="*/ 573 h 675"/>
                  <a:gd name="T56" fmla="*/ 291 w 593"/>
                  <a:gd name="T57" fmla="*/ 522 h 675"/>
                  <a:gd name="T58" fmla="*/ 234 w 593"/>
                  <a:gd name="T59" fmla="*/ 533 h 675"/>
                  <a:gd name="T60" fmla="*/ 159 w 593"/>
                  <a:gd name="T61" fmla="*/ 420 h 675"/>
                  <a:gd name="T62" fmla="*/ 119 w 593"/>
                  <a:gd name="T63" fmla="*/ 414 h 675"/>
                  <a:gd name="T64" fmla="*/ 119 w 593"/>
                  <a:gd name="T65" fmla="*/ 357 h 675"/>
                  <a:gd name="T66" fmla="*/ 85 w 593"/>
                  <a:gd name="T67" fmla="*/ 306 h 675"/>
                  <a:gd name="T68" fmla="*/ 97 w 593"/>
                  <a:gd name="T69" fmla="*/ 289 h 675"/>
                  <a:gd name="T70" fmla="*/ 22 w 593"/>
                  <a:gd name="T71" fmla="*/ 232 h 675"/>
                  <a:gd name="T72" fmla="*/ 0 w 593"/>
                  <a:gd name="T73" fmla="*/ 159 h 6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3"/>
                  <a:gd name="T112" fmla="*/ 0 h 675"/>
                  <a:gd name="T113" fmla="*/ 593 w 593"/>
                  <a:gd name="T114" fmla="*/ 675 h 6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3" h="675">
                    <a:moveTo>
                      <a:pt x="0" y="159"/>
                    </a:moveTo>
                    <a:lnTo>
                      <a:pt x="40" y="147"/>
                    </a:lnTo>
                    <a:lnTo>
                      <a:pt x="62" y="102"/>
                    </a:lnTo>
                    <a:lnTo>
                      <a:pt x="97" y="96"/>
                    </a:lnTo>
                    <a:lnTo>
                      <a:pt x="108" y="62"/>
                    </a:lnTo>
                    <a:lnTo>
                      <a:pt x="194" y="57"/>
                    </a:lnTo>
                    <a:lnTo>
                      <a:pt x="194" y="0"/>
                    </a:lnTo>
                    <a:lnTo>
                      <a:pt x="239" y="28"/>
                    </a:lnTo>
                    <a:lnTo>
                      <a:pt x="279" y="28"/>
                    </a:lnTo>
                    <a:lnTo>
                      <a:pt x="325" y="34"/>
                    </a:lnTo>
                    <a:lnTo>
                      <a:pt x="371" y="79"/>
                    </a:lnTo>
                    <a:lnTo>
                      <a:pt x="353" y="119"/>
                    </a:lnTo>
                    <a:lnTo>
                      <a:pt x="485" y="198"/>
                    </a:lnTo>
                    <a:lnTo>
                      <a:pt x="559" y="221"/>
                    </a:lnTo>
                    <a:lnTo>
                      <a:pt x="553" y="261"/>
                    </a:lnTo>
                    <a:lnTo>
                      <a:pt x="513" y="295"/>
                    </a:lnTo>
                    <a:lnTo>
                      <a:pt x="490" y="380"/>
                    </a:lnTo>
                    <a:lnTo>
                      <a:pt x="593" y="408"/>
                    </a:lnTo>
                    <a:lnTo>
                      <a:pt x="587" y="465"/>
                    </a:lnTo>
                    <a:lnTo>
                      <a:pt x="565" y="476"/>
                    </a:lnTo>
                    <a:lnTo>
                      <a:pt x="593" y="510"/>
                    </a:lnTo>
                    <a:lnTo>
                      <a:pt x="542" y="578"/>
                    </a:lnTo>
                    <a:lnTo>
                      <a:pt x="559" y="618"/>
                    </a:lnTo>
                    <a:lnTo>
                      <a:pt x="542" y="652"/>
                    </a:lnTo>
                    <a:lnTo>
                      <a:pt x="502" y="675"/>
                    </a:lnTo>
                    <a:lnTo>
                      <a:pt x="468" y="629"/>
                    </a:lnTo>
                    <a:lnTo>
                      <a:pt x="422" y="641"/>
                    </a:lnTo>
                    <a:lnTo>
                      <a:pt x="416" y="573"/>
                    </a:lnTo>
                    <a:lnTo>
                      <a:pt x="291" y="522"/>
                    </a:lnTo>
                    <a:lnTo>
                      <a:pt x="234" y="533"/>
                    </a:lnTo>
                    <a:lnTo>
                      <a:pt x="159" y="420"/>
                    </a:lnTo>
                    <a:lnTo>
                      <a:pt x="119" y="414"/>
                    </a:lnTo>
                    <a:lnTo>
                      <a:pt x="119" y="357"/>
                    </a:lnTo>
                    <a:lnTo>
                      <a:pt x="85" y="306"/>
                    </a:lnTo>
                    <a:lnTo>
                      <a:pt x="97" y="289"/>
                    </a:lnTo>
                    <a:lnTo>
                      <a:pt x="22" y="232"/>
                    </a:lnTo>
                    <a:lnTo>
                      <a:pt x="0" y="159"/>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10328" name="Freeform 83"/>
              <p:cNvSpPr>
                <a:spLocks/>
              </p:cNvSpPr>
              <p:nvPr/>
            </p:nvSpPr>
            <p:spPr bwMode="auto">
              <a:xfrm>
                <a:off x="758" y="2710"/>
                <a:ext cx="866" cy="731"/>
              </a:xfrm>
              <a:custGeom>
                <a:avLst/>
                <a:gdLst>
                  <a:gd name="T0" fmla="*/ 0 w 867"/>
                  <a:gd name="T1" fmla="*/ 193 h 732"/>
                  <a:gd name="T2" fmla="*/ 17 w 867"/>
                  <a:gd name="T3" fmla="*/ 170 h 732"/>
                  <a:gd name="T4" fmla="*/ 80 w 867"/>
                  <a:gd name="T5" fmla="*/ 159 h 732"/>
                  <a:gd name="T6" fmla="*/ 154 w 867"/>
                  <a:gd name="T7" fmla="*/ 119 h 732"/>
                  <a:gd name="T8" fmla="*/ 148 w 867"/>
                  <a:gd name="T9" fmla="*/ 91 h 732"/>
                  <a:gd name="T10" fmla="*/ 205 w 867"/>
                  <a:gd name="T11" fmla="*/ 12 h 732"/>
                  <a:gd name="T12" fmla="*/ 228 w 867"/>
                  <a:gd name="T13" fmla="*/ 34 h 732"/>
                  <a:gd name="T14" fmla="*/ 279 w 867"/>
                  <a:gd name="T15" fmla="*/ 0 h 732"/>
                  <a:gd name="T16" fmla="*/ 296 w 867"/>
                  <a:gd name="T17" fmla="*/ 34 h 732"/>
                  <a:gd name="T18" fmla="*/ 319 w 867"/>
                  <a:gd name="T19" fmla="*/ 108 h 732"/>
                  <a:gd name="T20" fmla="*/ 393 w 867"/>
                  <a:gd name="T21" fmla="*/ 165 h 732"/>
                  <a:gd name="T22" fmla="*/ 382 w 867"/>
                  <a:gd name="T23" fmla="*/ 187 h 732"/>
                  <a:gd name="T24" fmla="*/ 410 w 867"/>
                  <a:gd name="T25" fmla="*/ 233 h 732"/>
                  <a:gd name="T26" fmla="*/ 422 w 867"/>
                  <a:gd name="T27" fmla="*/ 290 h 732"/>
                  <a:gd name="T28" fmla="*/ 456 w 867"/>
                  <a:gd name="T29" fmla="*/ 301 h 732"/>
                  <a:gd name="T30" fmla="*/ 530 w 867"/>
                  <a:gd name="T31" fmla="*/ 409 h 732"/>
                  <a:gd name="T32" fmla="*/ 587 w 867"/>
                  <a:gd name="T33" fmla="*/ 403 h 732"/>
                  <a:gd name="T34" fmla="*/ 713 w 867"/>
                  <a:gd name="T35" fmla="*/ 448 h 732"/>
                  <a:gd name="T36" fmla="*/ 719 w 867"/>
                  <a:gd name="T37" fmla="*/ 511 h 732"/>
                  <a:gd name="T38" fmla="*/ 759 w 867"/>
                  <a:gd name="T39" fmla="*/ 505 h 732"/>
                  <a:gd name="T40" fmla="*/ 798 w 867"/>
                  <a:gd name="T41" fmla="*/ 550 h 732"/>
                  <a:gd name="T42" fmla="*/ 838 w 867"/>
                  <a:gd name="T43" fmla="*/ 533 h 732"/>
                  <a:gd name="T44" fmla="*/ 867 w 867"/>
                  <a:gd name="T45" fmla="*/ 596 h 732"/>
                  <a:gd name="T46" fmla="*/ 833 w 867"/>
                  <a:gd name="T47" fmla="*/ 596 h 732"/>
                  <a:gd name="T48" fmla="*/ 816 w 867"/>
                  <a:gd name="T49" fmla="*/ 647 h 732"/>
                  <a:gd name="T50" fmla="*/ 713 w 867"/>
                  <a:gd name="T51" fmla="*/ 704 h 732"/>
                  <a:gd name="T52" fmla="*/ 690 w 867"/>
                  <a:gd name="T53" fmla="*/ 635 h 732"/>
                  <a:gd name="T54" fmla="*/ 650 w 867"/>
                  <a:gd name="T55" fmla="*/ 641 h 732"/>
                  <a:gd name="T56" fmla="*/ 633 w 867"/>
                  <a:gd name="T57" fmla="*/ 670 h 732"/>
                  <a:gd name="T58" fmla="*/ 525 w 867"/>
                  <a:gd name="T59" fmla="*/ 698 h 732"/>
                  <a:gd name="T60" fmla="*/ 479 w 867"/>
                  <a:gd name="T61" fmla="*/ 732 h 732"/>
                  <a:gd name="T62" fmla="*/ 450 w 867"/>
                  <a:gd name="T63" fmla="*/ 726 h 732"/>
                  <a:gd name="T64" fmla="*/ 428 w 867"/>
                  <a:gd name="T65" fmla="*/ 670 h 732"/>
                  <a:gd name="T66" fmla="*/ 405 w 867"/>
                  <a:gd name="T67" fmla="*/ 670 h 732"/>
                  <a:gd name="T68" fmla="*/ 382 w 867"/>
                  <a:gd name="T69" fmla="*/ 624 h 732"/>
                  <a:gd name="T70" fmla="*/ 348 w 867"/>
                  <a:gd name="T71" fmla="*/ 618 h 732"/>
                  <a:gd name="T72" fmla="*/ 296 w 867"/>
                  <a:gd name="T73" fmla="*/ 567 h 732"/>
                  <a:gd name="T74" fmla="*/ 256 w 867"/>
                  <a:gd name="T75" fmla="*/ 567 h 732"/>
                  <a:gd name="T76" fmla="*/ 194 w 867"/>
                  <a:gd name="T77" fmla="*/ 528 h 732"/>
                  <a:gd name="T78" fmla="*/ 159 w 867"/>
                  <a:gd name="T79" fmla="*/ 533 h 732"/>
                  <a:gd name="T80" fmla="*/ 131 w 867"/>
                  <a:gd name="T81" fmla="*/ 499 h 732"/>
                  <a:gd name="T82" fmla="*/ 142 w 867"/>
                  <a:gd name="T83" fmla="*/ 443 h 732"/>
                  <a:gd name="T84" fmla="*/ 182 w 867"/>
                  <a:gd name="T85" fmla="*/ 392 h 732"/>
                  <a:gd name="T86" fmla="*/ 142 w 867"/>
                  <a:gd name="T87" fmla="*/ 341 h 732"/>
                  <a:gd name="T88" fmla="*/ 154 w 867"/>
                  <a:gd name="T89" fmla="*/ 312 h 732"/>
                  <a:gd name="T90" fmla="*/ 131 w 867"/>
                  <a:gd name="T91" fmla="*/ 278 h 732"/>
                  <a:gd name="T92" fmla="*/ 34 w 867"/>
                  <a:gd name="T93" fmla="*/ 278 h 732"/>
                  <a:gd name="T94" fmla="*/ 0 w 867"/>
                  <a:gd name="T95" fmla="*/ 193 h 7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7"/>
                  <a:gd name="T145" fmla="*/ 0 h 732"/>
                  <a:gd name="T146" fmla="*/ 867 w 867"/>
                  <a:gd name="T147" fmla="*/ 732 h 73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7" h="732">
                    <a:moveTo>
                      <a:pt x="0" y="193"/>
                    </a:moveTo>
                    <a:lnTo>
                      <a:pt x="17" y="170"/>
                    </a:lnTo>
                    <a:lnTo>
                      <a:pt x="80" y="159"/>
                    </a:lnTo>
                    <a:lnTo>
                      <a:pt x="154" y="119"/>
                    </a:lnTo>
                    <a:lnTo>
                      <a:pt x="148" y="91"/>
                    </a:lnTo>
                    <a:lnTo>
                      <a:pt x="205" y="12"/>
                    </a:lnTo>
                    <a:lnTo>
                      <a:pt x="228" y="34"/>
                    </a:lnTo>
                    <a:lnTo>
                      <a:pt x="279" y="0"/>
                    </a:lnTo>
                    <a:lnTo>
                      <a:pt x="296" y="34"/>
                    </a:lnTo>
                    <a:lnTo>
                      <a:pt x="319" y="108"/>
                    </a:lnTo>
                    <a:lnTo>
                      <a:pt x="393" y="165"/>
                    </a:lnTo>
                    <a:lnTo>
                      <a:pt x="382" y="187"/>
                    </a:lnTo>
                    <a:lnTo>
                      <a:pt x="410" y="233"/>
                    </a:lnTo>
                    <a:lnTo>
                      <a:pt x="422" y="290"/>
                    </a:lnTo>
                    <a:lnTo>
                      <a:pt x="456" y="301"/>
                    </a:lnTo>
                    <a:lnTo>
                      <a:pt x="530" y="409"/>
                    </a:lnTo>
                    <a:lnTo>
                      <a:pt x="587" y="403"/>
                    </a:lnTo>
                    <a:lnTo>
                      <a:pt x="713" y="448"/>
                    </a:lnTo>
                    <a:lnTo>
                      <a:pt x="719" y="511"/>
                    </a:lnTo>
                    <a:lnTo>
                      <a:pt x="759" y="505"/>
                    </a:lnTo>
                    <a:lnTo>
                      <a:pt x="798" y="550"/>
                    </a:lnTo>
                    <a:lnTo>
                      <a:pt x="838" y="533"/>
                    </a:lnTo>
                    <a:lnTo>
                      <a:pt x="867" y="596"/>
                    </a:lnTo>
                    <a:lnTo>
                      <a:pt x="833" y="596"/>
                    </a:lnTo>
                    <a:lnTo>
                      <a:pt x="816" y="647"/>
                    </a:lnTo>
                    <a:lnTo>
                      <a:pt x="713" y="704"/>
                    </a:lnTo>
                    <a:lnTo>
                      <a:pt x="690" y="635"/>
                    </a:lnTo>
                    <a:lnTo>
                      <a:pt x="650" y="641"/>
                    </a:lnTo>
                    <a:lnTo>
                      <a:pt x="633" y="670"/>
                    </a:lnTo>
                    <a:lnTo>
                      <a:pt x="525" y="698"/>
                    </a:lnTo>
                    <a:lnTo>
                      <a:pt x="479" y="732"/>
                    </a:lnTo>
                    <a:lnTo>
                      <a:pt x="450" y="726"/>
                    </a:lnTo>
                    <a:lnTo>
                      <a:pt x="428" y="670"/>
                    </a:lnTo>
                    <a:lnTo>
                      <a:pt x="405" y="670"/>
                    </a:lnTo>
                    <a:lnTo>
                      <a:pt x="382" y="624"/>
                    </a:lnTo>
                    <a:lnTo>
                      <a:pt x="348" y="618"/>
                    </a:lnTo>
                    <a:lnTo>
                      <a:pt x="296" y="567"/>
                    </a:lnTo>
                    <a:lnTo>
                      <a:pt x="256" y="567"/>
                    </a:lnTo>
                    <a:lnTo>
                      <a:pt x="194" y="528"/>
                    </a:lnTo>
                    <a:lnTo>
                      <a:pt x="159" y="533"/>
                    </a:lnTo>
                    <a:lnTo>
                      <a:pt x="131" y="499"/>
                    </a:lnTo>
                    <a:lnTo>
                      <a:pt x="142" y="443"/>
                    </a:lnTo>
                    <a:lnTo>
                      <a:pt x="182" y="392"/>
                    </a:lnTo>
                    <a:lnTo>
                      <a:pt x="142" y="341"/>
                    </a:lnTo>
                    <a:lnTo>
                      <a:pt x="154" y="312"/>
                    </a:lnTo>
                    <a:lnTo>
                      <a:pt x="131" y="278"/>
                    </a:lnTo>
                    <a:lnTo>
                      <a:pt x="34" y="278"/>
                    </a:lnTo>
                    <a:lnTo>
                      <a:pt x="0" y="193"/>
                    </a:lnTo>
                    <a:close/>
                  </a:path>
                </a:pathLst>
              </a:custGeom>
              <a:solidFill>
                <a:schemeClr val="accent2">
                  <a:lumMod val="40000"/>
                  <a:lumOff val="60000"/>
                </a:schemeClr>
              </a:solidFill>
              <a:ln w="15875">
                <a:solidFill>
                  <a:srgbClr val="000000"/>
                </a:solidFill>
                <a:prstDash val="solid"/>
                <a:round/>
                <a:headEnd/>
                <a:tailEnd/>
              </a:ln>
            </p:spPr>
            <p:txBody>
              <a:bodyPr/>
              <a:lstStyle/>
              <a:p>
                <a:pPr>
                  <a:defRPr/>
                </a:pPr>
                <a:endParaRPr lang="ru-RU" sz="450"/>
              </a:p>
            </p:txBody>
          </p:sp>
          <p:sp>
            <p:nvSpPr>
              <p:cNvPr id="251" name="Freeform 84"/>
              <p:cNvSpPr>
                <a:spLocks/>
              </p:cNvSpPr>
              <p:nvPr/>
            </p:nvSpPr>
            <p:spPr bwMode="auto">
              <a:xfrm>
                <a:off x="388" y="2827"/>
                <a:ext cx="776" cy="727"/>
              </a:xfrm>
              <a:custGeom>
                <a:avLst/>
                <a:gdLst/>
                <a:ahLst/>
                <a:cxnLst>
                  <a:cxn ang="0">
                    <a:pos x="148" y="0"/>
                  </a:cxn>
                  <a:cxn ang="0">
                    <a:pos x="177" y="56"/>
                  </a:cxn>
                  <a:cxn ang="0">
                    <a:pos x="211" y="68"/>
                  </a:cxn>
                  <a:cxn ang="0">
                    <a:pos x="296" y="45"/>
                  </a:cxn>
                  <a:cxn ang="0">
                    <a:pos x="331" y="73"/>
                  </a:cxn>
                  <a:cxn ang="0">
                    <a:pos x="365" y="79"/>
                  </a:cxn>
                  <a:cxn ang="0">
                    <a:pos x="399" y="164"/>
                  </a:cxn>
                  <a:cxn ang="0">
                    <a:pos x="496" y="158"/>
                  </a:cxn>
                  <a:cxn ang="0">
                    <a:pos x="525" y="193"/>
                  </a:cxn>
                  <a:cxn ang="0">
                    <a:pos x="513" y="227"/>
                  </a:cxn>
                  <a:cxn ang="0">
                    <a:pos x="548" y="272"/>
                  </a:cxn>
                  <a:cxn ang="0">
                    <a:pos x="513" y="323"/>
                  </a:cxn>
                  <a:cxn ang="0">
                    <a:pos x="502" y="385"/>
                  </a:cxn>
                  <a:cxn ang="0">
                    <a:pos x="530" y="419"/>
                  </a:cxn>
                  <a:cxn ang="0">
                    <a:pos x="565" y="408"/>
                  </a:cxn>
                  <a:cxn ang="0">
                    <a:pos x="633" y="453"/>
                  </a:cxn>
                  <a:cxn ang="0">
                    <a:pos x="667" y="448"/>
                  </a:cxn>
                  <a:cxn ang="0">
                    <a:pos x="713" y="504"/>
                  </a:cxn>
                  <a:cxn ang="0">
                    <a:pos x="759" y="510"/>
                  </a:cxn>
                  <a:cxn ang="0">
                    <a:pos x="776" y="550"/>
                  </a:cxn>
                  <a:cxn ang="0">
                    <a:pos x="742" y="584"/>
                  </a:cxn>
                  <a:cxn ang="0">
                    <a:pos x="753" y="618"/>
                  </a:cxn>
                  <a:cxn ang="0">
                    <a:pos x="702" y="652"/>
                  </a:cxn>
                  <a:cxn ang="0">
                    <a:pos x="673" y="692"/>
                  </a:cxn>
                  <a:cxn ang="0">
                    <a:pos x="616" y="663"/>
                  </a:cxn>
                  <a:cxn ang="0">
                    <a:pos x="559" y="680"/>
                  </a:cxn>
                  <a:cxn ang="0">
                    <a:pos x="508" y="663"/>
                  </a:cxn>
                  <a:cxn ang="0">
                    <a:pos x="485" y="680"/>
                  </a:cxn>
                  <a:cxn ang="0">
                    <a:pos x="439" y="675"/>
                  </a:cxn>
                  <a:cxn ang="0">
                    <a:pos x="393" y="720"/>
                  </a:cxn>
                  <a:cxn ang="0">
                    <a:pos x="279" y="703"/>
                  </a:cxn>
                  <a:cxn ang="0">
                    <a:pos x="245" y="680"/>
                  </a:cxn>
                  <a:cxn ang="0">
                    <a:pos x="251" y="595"/>
                  </a:cxn>
                  <a:cxn ang="0">
                    <a:pos x="165" y="556"/>
                  </a:cxn>
                  <a:cxn ang="0">
                    <a:pos x="114" y="510"/>
                  </a:cxn>
                  <a:cxn ang="0">
                    <a:pos x="125" y="431"/>
                  </a:cxn>
                  <a:cxn ang="0">
                    <a:pos x="171" y="351"/>
                  </a:cxn>
                  <a:cxn ang="0">
                    <a:pos x="62" y="351"/>
                  </a:cxn>
                  <a:cxn ang="0">
                    <a:pos x="17" y="278"/>
                  </a:cxn>
                  <a:cxn ang="0">
                    <a:pos x="17" y="255"/>
                  </a:cxn>
                  <a:cxn ang="0">
                    <a:pos x="40" y="249"/>
                  </a:cxn>
                  <a:cxn ang="0">
                    <a:pos x="34" y="227"/>
                  </a:cxn>
                  <a:cxn ang="0">
                    <a:pos x="0" y="227"/>
                  </a:cxn>
                  <a:cxn ang="0">
                    <a:pos x="34" y="176"/>
                  </a:cxn>
                  <a:cxn ang="0">
                    <a:pos x="62" y="187"/>
                  </a:cxn>
                  <a:cxn ang="0">
                    <a:pos x="57" y="158"/>
                  </a:cxn>
                  <a:cxn ang="0">
                    <a:pos x="74" y="141"/>
                  </a:cxn>
                  <a:cxn ang="0">
                    <a:pos x="62" y="102"/>
                  </a:cxn>
                  <a:cxn ang="0">
                    <a:pos x="80" y="102"/>
                  </a:cxn>
                  <a:cxn ang="0">
                    <a:pos x="91" y="124"/>
                  </a:cxn>
                  <a:cxn ang="0">
                    <a:pos x="108" y="119"/>
                  </a:cxn>
                  <a:cxn ang="0">
                    <a:pos x="108" y="85"/>
                  </a:cxn>
                  <a:cxn ang="0">
                    <a:pos x="125" y="79"/>
                  </a:cxn>
                  <a:cxn ang="0">
                    <a:pos x="125" y="5"/>
                  </a:cxn>
                  <a:cxn ang="0">
                    <a:pos x="148" y="0"/>
                  </a:cxn>
                </a:cxnLst>
                <a:rect l="0" t="0" r="r" b="b"/>
                <a:pathLst>
                  <a:path w="776" h="720">
                    <a:moveTo>
                      <a:pt x="148" y="0"/>
                    </a:moveTo>
                    <a:lnTo>
                      <a:pt x="177" y="56"/>
                    </a:lnTo>
                    <a:lnTo>
                      <a:pt x="211" y="68"/>
                    </a:lnTo>
                    <a:lnTo>
                      <a:pt x="296" y="45"/>
                    </a:lnTo>
                    <a:lnTo>
                      <a:pt x="331" y="73"/>
                    </a:lnTo>
                    <a:lnTo>
                      <a:pt x="365" y="79"/>
                    </a:lnTo>
                    <a:lnTo>
                      <a:pt x="399" y="164"/>
                    </a:lnTo>
                    <a:lnTo>
                      <a:pt x="496" y="158"/>
                    </a:lnTo>
                    <a:lnTo>
                      <a:pt x="525" y="193"/>
                    </a:lnTo>
                    <a:lnTo>
                      <a:pt x="513" y="227"/>
                    </a:lnTo>
                    <a:lnTo>
                      <a:pt x="548" y="272"/>
                    </a:lnTo>
                    <a:lnTo>
                      <a:pt x="513" y="323"/>
                    </a:lnTo>
                    <a:lnTo>
                      <a:pt x="502" y="385"/>
                    </a:lnTo>
                    <a:lnTo>
                      <a:pt x="530" y="419"/>
                    </a:lnTo>
                    <a:lnTo>
                      <a:pt x="565" y="408"/>
                    </a:lnTo>
                    <a:lnTo>
                      <a:pt x="633" y="453"/>
                    </a:lnTo>
                    <a:lnTo>
                      <a:pt x="667" y="448"/>
                    </a:lnTo>
                    <a:lnTo>
                      <a:pt x="713" y="504"/>
                    </a:lnTo>
                    <a:lnTo>
                      <a:pt x="759" y="510"/>
                    </a:lnTo>
                    <a:lnTo>
                      <a:pt x="776" y="550"/>
                    </a:lnTo>
                    <a:lnTo>
                      <a:pt x="742" y="584"/>
                    </a:lnTo>
                    <a:lnTo>
                      <a:pt x="753" y="618"/>
                    </a:lnTo>
                    <a:lnTo>
                      <a:pt x="702" y="652"/>
                    </a:lnTo>
                    <a:lnTo>
                      <a:pt x="673" y="692"/>
                    </a:lnTo>
                    <a:lnTo>
                      <a:pt x="616" y="663"/>
                    </a:lnTo>
                    <a:lnTo>
                      <a:pt x="559" y="680"/>
                    </a:lnTo>
                    <a:lnTo>
                      <a:pt x="508" y="663"/>
                    </a:lnTo>
                    <a:lnTo>
                      <a:pt x="485" y="680"/>
                    </a:lnTo>
                    <a:lnTo>
                      <a:pt x="439" y="675"/>
                    </a:lnTo>
                    <a:lnTo>
                      <a:pt x="393" y="720"/>
                    </a:lnTo>
                    <a:lnTo>
                      <a:pt x="279" y="703"/>
                    </a:lnTo>
                    <a:lnTo>
                      <a:pt x="245" y="680"/>
                    </a:lnTo>
                    <a:lnTo>
                      <a:pt x="251" y="595"/>
                    </a:lnTo>
                    <a:lnTo>
                      <a:pt x="165" y="556"/>
                    </a:lnTo>
                    <a:lnTo>
                      <a:pt x="114" y="510"/>
                    </a:lnTo>
                    <a:lnTo>
                      <a:pt x="125" y="431"/>
                    </a:lnTo>
                    <a:lnTo>
                      <a:pt x="171" y="351"/>
                    </a:lnTo>
                    <a:lnTo>
                      <a:pt x="62" y="351"/>
                    </a:lnTo>
                    <a:lnTo>
                      <a:pt x="17" y="278"/>
                    </a:lnTo>
                    <a:lnTo>
                      <a:pt x="17" y="255"/>
                    </a:lnTo>
                    <a:lnTo>
                      <a:pt x="40" y="249"/>
                    </a:lnTo>
                    <a:lnTo>
                      <a:pt x="34" y="227"/>
                    </a:lnTo>
                    <a:lnTo>
                      <a:pt x="0" y="227"/>
                    </a:lnTo>
                    <a:lnTo>
                      <a:pt x="34" y="176"/>
                    </a:lnTo>
                    <a:lnTo>
                      <a:pt x="62" y="187"/>
                    </a:lnTo>
                    <a:lnTo>
                      <a:pt x="57" y="158"/>
                    </a:lnTo>
                    <a:lnTo>
                      <a:pt x="74" y="141"/>
                    </a:lnTo>
                    <a:lnTo>
                      <a:pt x="62" y="102"/>
                    </a:lnTo>
                    <a:lnTo>
                      <a:pt x="80" y="102"/>
                    </a:lnTo>
                    <a:lnTo>
                      <a:pt x="91" y="124"/>
                    </a:lnTo>
                    <a:lnTo>
                      <a:pt x="108" y="119"/>
                    </a:lnTo>
                    <a:lnTo>
                      <a:pt x="108" y="85"/>
                    </a:lnTo>
                    <a:lnTo>
                      <a:pt x="125" y="79"/>
                    </a:lnTo>
                    <a:lnTo>
                      <a:pt x="125" y="5"/>
                    </a:lnTo>
                    <a:lnTo>
                      <a:pt x="148" y="0"/>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53" name="Freeform 86"/>
              <p:cNvSpPr>
                <a:spLocks/>
              </p:cNvSpPr>
              <p:nvPr/>
            </p:nvSpPr>
            <p:spPr bwMode="auto">
              <a:xfrm>
                <a:off x="2383" y="3561"/>
                <a:ext cx="686" cy="441"/>
              </a:xfrm>
              <a:custGeom>
                <a:avLst/>
                <a:gdLst/>
                <a:ahLst/>
                <a:cxnLst>
                  <a:cxn ang="0">
                    <a:pos x="35" y="312"/>
                  </a:cxn>
                  <a:cxn ang="0">
                    <a:pos x="0" y="204"/>
                  </a:cxn>
                  <a:cxn ang="0">
                    <a:pos x="29" y="187"/>
                  </a:cxn>
                  <a:cxn ang="0">
                    <a:pos x="35" y="147"/>
                  </a:cxn>
                  <a:cxn ang="0">
                    <a:pos x="63" y="153"/>
                  </a:cxn>
                  <a:cxn ang="0">
                    <a:pos x="86" y="130"/>
                  </a:cxn>
                  <a:cxn ang="0">
                    <a:pos x="92" y="79"/>
                  </a:cxn>
                  <a:cxn ang="0">
                    <a:pos x="137" y="34"/>
                  </a:cxn>
                  <a:cxn ang="0">
                    <a:pos x="183" y="17"/>
                  </a:cxn>
                  <a:cxn ang="0">
                    <a:pos x="223" y="28"/>
                  </a:cxn>
                  <a:cxn ang="0">
                    <a:pos x="257" y="79"/>
                  </a:cxn>
                  <a:cxn ang="0">
                    <a:pos x="291" y="79"/>
                  </a:cxn>
                  <a:cxn ang="0">
                    <a:pos x="291" y="28"/>
                  </a:cxn>
                  <a:cxn ang="0">
                    <a:pos x="383" y="39"/>
                  </a:cxn>
                  <a:cxn ang="0">
                    <a:pos x="463" y="0"/>
                  </a:cxn>
                  <a:cxn ang="0">
                    <a:pos x="491" y="28"/>
                  </a:cxn>
                  <a:cxn ang="0">
                    <a:pos x="525" y="0"/>
                  </a:cxn>
                  <a:cxn ang="0">
                    <a:pos x="577" y="17"/>
                  </a:cxn>
                  <a:cxn ang="0">
                    <a:pos x="617" y="0"/>
                  </a:cxn>
                  <a:cxn ang="0">
                    <a:pos x="668" y="11"/>
                  </a:cxn>
                  <a:cxn ang="0">
                    <a:pos x="668" y="62"/>
                  </a:cxn>
                  <a:cxn ang="0">
                    <a:pos x="685" y="79"/>
                  </a:cxn>
                  <a:cxn ang="0">
                    <a:pos x="657" y="102"/>
                  </a:cxn>
                  <a:cxn ang="0">
                    <a:pos x="634" y="85"/>
                  </a:cxn>
                  <a:cxn ang="0">
                    <a:pos x="617" y="107"/>
                  </a:cxn>
                  <a:cxn ang="0">
                    <a:pos x="582" y="102"/>
                  </a:cxn>
                  <a:cxn ang="0">
                    <a:pos x="577" y="119"/>
                  </a:cxn>
                  <a:cxn ang="0">
                    <a:pos x="605" y="147"/>
                  </a:cxn>
                  <a:cxn ang="0">
                    <a:pos x="588" y="175"/>
                  </a:cxn>
                  <a:cxn ang="0">
                    <a:pos x="560" y="193"/>
                  </a:cxn>
                  <a:cxn ang="0">
                    <a:pos x="560" y="227"/>
                  </a:cxn>
                  <a:cxn ang="0">
                    <a:pos x="582" y="244"/>
                  </a:cxn>
                  <a:cxn ang="0">
                    <a:pos x="582" y="278"/>
                  </a:cxn>
                  <a:cxn ang="0">
                    <a:pos x="537" y="283"/>
                  </a:cxn>
                  <a:cxn ang="0">
                    <a:pos x="525" y="323"/>
                  </a:cxn>
                  <a:cxn ang="0">
                    <a:pos x="497" y="340"/>
                  </a:cxn>
                  <a:cxn ang="0">
                    <a:pos x="480" y="397"/>
                  </a:cxn>
                  <a:cxn ang="0">
                    <a:pos x="423" y="357"/>
                  </a:cxn>
                  <a:cxn ang="0">
                    <a:pos x="394" y="374"/>
                  </a:cxn>
                  <a:cxn ang="0">
                    <a:pos x="365" y="357"/>
                  </a:cxn>
                  <a:cxn ang="0">
                    <a:pos x="314" y="380"/>
                  </a:cxn>
                  <a:cxn ang="0">
                    <a:pos x="263" y="374"/>
                  </a:cxn>
                  <a:cxn ang="0">
                    <a:pos x="206" y="425"/>
                  </a:cxn>
                  <a:cxn ang="0">
                    <a:pos x="166" y="436"/>
                  </a:cxn>
                  <a:cxn ang="0">
                    <a:pos x="171" y="408"/>
                  </a:cxn>
                  <a:cxn ang="0">
                    <a:pos x="120" y="397"/>
                  </a:cxn>
                  <a:cxn ang="0">
                    <a:pos x="120" y="363"/>
                  </a:cxn>
                  <a:cxn ang="0">
                    <a:pos x="80" y="363"/>
                  </a:cxn>
                  <a:cxn ang="0">
                    <a:pos x="46" y="340"/>
                  </a:cxn>
                  <a:cxn ang="0">
                    <a:pos x="35" y="312"/>
                  </a:cxn>
                </a:cxnLst>
                <a:rect l="0" t="0" r="r" b="b"/>
                <a:pathLst>
                  <a:path w="685" h="436">
                    <a:moveTo>
                      <a:pt x="35" y="312"/>
                    </a:moveTo>
                    <a:lnTo>
                      <a:pt x="0" y="204"/>
                    </a:lnTo>
                    <a:lnTo>
                      <a:pt x="29" y="187"/>
                    </a:lnTo>
                    <a:lnTo>
                      <a:pt x="35" y="147"/>
                    </a:lnTo>
                    <a:lnTo>
                      <a:pt x="63" y="153"/>
                    </a:lnTo>
                    <a:lnTo>
                      <a:pt x="86" y="130"/>
                    </a:lnTo>
                    <a:lnTo>
                      <a:pt x="92" y="79"/>
                    </a:lnTo>
                    <a:lnTo>
                      <a:pt x="137" y="34"/>
                    </a:lnTo>
                    <a:lnTo>
                      <a:pt x="183" y="17"/>
                    </a:lnTo>
                    <a:lnTo>
                      <a:pt x="223" y="28"/>
                    </a:lnTo>
                    <a:lnTo>
                      <a:pt x="257" y="79"/>
                    </a:lnTo>
                    <a:lnTo>
                      <a:pt x="291" y="79"/>
                    </a:lnTo>
                    <a:lnTo>
                      <a:pt x="291" y="28"/>
                    </a:lnTo>
                    <a:lnTo>
                      <a:pt x="383" y="39"/>
                    </a:lnTo>
                    <a:lnTo>
                      <a:pt x="463" y="0"/>
                    </a:lnTo>
                    <a:lnTo>
                      <a:pt x="491" y="28"/>
                    </a:lnTo>
                    <a:lnTo>
                      <a:pt x="525" y="0"/>
                    </a:lnTo>
                    <a:lnTo>
                      <a:pt x="577" y="17"/>
                    </a:lnTo>
                    <a:lnTo>
                      <a:pt x="617" y="0"/>
                    </a:lnTo>
                    <a:lnTo>
                      <a:pt x="668" y="11"/>
                    </a:lnTo>
                    <a:lnTo>
                      <a:pt x="668" y="62"/>
                    </a:lnTo>
                    <a:lnTo>
                      <a:pt x="685" y="79"/>
                    </a:lnTo>
                    <a:lnTo>
                      <a:pt x="657" y="102"/>
                    </a:lnTo>
                    <a:lnTo>
                      <a:pt x="634" y="85"/>
                    </a:lnTo>
                    <a:lnTo>
                      <a:pt x="617" y="107"/>
                    </a:lnTo>
                    <a:lnTo>
                      <a:pt x="582" y="102"/>
                    </a:lnTo>
                    <a:lnTo>
                      <a:pt x="577" y="119"/>
                    </a:lnTo>
                    <a:lnTo>
                      <a:pt x="605" y="147"/>
                    </a:lnTo>
                    <a:lnTo>
                      <a:pt x="588" y="175"/>
                    </a:lnTo>
                    <a:lnTo>
                      <a:pt x="560" y="193"/>
                    </a:lnTo>
                    <a:lnTo>
                      <a:pt x="560" y="227"/>
                    </a:lnTo>
                    <a:lnTo>
                      <a:pt x="582" y="244"/>
                    </a:lnTo>
                    <a:lnTo>
                      <a:pt x="582" y="278"/>
                    </a:lnTo>
                    <a:lnTo>
                      <a:pt x="537" y="283"/>
                    </a:lnTo>
                    <a:lnTo>
                      <a:pt x="525" y="323"/>
                    </a:lnTo>
                    <a:lnTo>
                      <a:pt x="497" y="340"/>
                    </a:lnTo>
                    <a:lnTo>
                      <a:pt x="480" y="397"/>
                    </a:lnTo>
                    <a:lnTo>
                      <a:pt x="423" y="357"/>
                    </a:lnTo>
                    <a:lnTo>
                      <a:pt x="394" y="374"/>
                    </a:lnTo>
                    <a:lnTo>
                      <a:pt x="365" y="357"/>
                    </a:lnTo>
                    <a:lnTo>
                      <a:pt x="314" y="380"/>
                    </a:lnTo>
                    <a:lnTo>
                      <a:pt x="263" y="374"/>
                    </a:lnTo>
                    <a:lnTo>
                      <a:pt x="206" y="425"/>
                    </a:lnTo>
                    <a:lnTo>
                      <a:pt x="166" y="436"/>
                    </a:lnTo>
                    <a:lnTo>
                      <a:pt x="171" y="408"/>
                    </a:lnTo>
                    <a:lnTo>
                      <a:pt x="120" y="397"/>
                    </a:lnTo>
                    <a:lnTo>
                      <a:pt x="120" y="363"/>
                    </a:lnTo>
                    <a:lnTo>
                      <a:pt x="80" y="363"/>
                    </a:lnTo>
                    <a:lnTo>
                      <a:pt x="46" y="340"/>
                    </a:lnTo>
                    <a:lnTo>
                      <a:pt x="35" y="312"/>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10336" name="Freeform 89"/>
              <p:cNvSpPr>
                <a:spLocks/>
              </p:cNvSpPr>
              <p:nvPr/>
            </p:nvSpPr>
            <p:spPr bwMode="auto">
              <a:xfrm>
                <a:off x="1669" y="3350"/>
                <a:ext cx="496" cy="681"/>
              </a:xfrm>
              <a:custGeom>
                <a:avLst/>
                <a:gdLst>
                  <a:gd name="T0" fmla="*/ 5 w 496"/>
                  <a:gd name="T1" fmla="*/ 97 h 681"/>
                  <a:gd name="T2" fmla="*/ 34 w 496"/>
                  <a:gd name="T3" fmla="*/ 102 h 681"/>
                  <a:gd name="T4" fmla="*/ 91 w 496"/>
                  <a:gd name="T5" fmla="*/ 63 h 681"/>
                  <a:gd name="T6" fmla="*/ 131 w 496"/>
                  <a:gd name="T7" fmla="*/ 51 h 681"/>
                  <a:gd name="T8" fmla="*/ 165 w 496"/>
                  <a:gd name="T9" fmla="*/ 63 h 681"/>
                  <a:gd name="T10" fmla="*/ 222 w 496"/>
                  <a:gd name="T11" fmla="*/ 0 h 681"/>
                  <a:gd name="T12" fmla="*/ 251 w 496"/>
                  <a:gd name="T13" fmla="*/ 40 h 681"/>
                  <a:gd name="T14" fmla="*/ 291 w 496"/>
                  <a:gd name="T15" fmla="*/ 34 h 681"/>
                  <a:gd name="T16" fmla="*/ 319 w 496"/>
                  <a:gd name="T17" fmla="*/ 0 h 681"/>
                  <a:gd name="T18" fmla="*/ 336 w 496"/>
                  <a:gd name="T19" fmla="*/ 11 h 681"/>
                  <a:gd name="T20" fmla="*/ 336 w 496"/>
                  <a:gd name="T21" fmla="*/ 40 h 681"/>
                  <a:gd name="T22" fmla="*/ 410 w 496"/>
                  <a:gd name="T23" fmla="*/ 119 h 681"/>
                  <a:gd name="T24" fmla="*/ 388 w 496"/>
                  <a:gd name="T25" fmla="*/ 153 h 681"/>
                  <a:gd name="T26" fmla="*/ 428 w 496"/>
                  <a:gd name="T27" fmla="*/ 210 h 681"/>
                  <a:gd name="T28" fmla="*/ 422 w 496"/>
                  <a:gd name="T29" fmla="*/ 238 h 681"/>
                  <a:gd name="T30" fmla="*/ 445 w 496"/>
                  <a:gd name="T31" fmla="*/ 272 h 681"/>
                  <a:gd name="T32" fmla="*/ 439 w 496"/>
                  <a:gd name="T33" fmla="*/ 374 h 681"/>
                  <a:gd name="T34" fmla="*/ 496 w 496"/>
                  <a:gd name="T35" fmla="*/ 403 h 681"/>
                  <a:gd name="T36" fmla="*/ 479 w 496"/>
                  <a:gd name="T37" fmla="*/ 437 h 681"/>
                  <a:gd name="T38" fmla="*/ 496 w 496"/>
                  <a:gd name="T39" fmla="*/ 488 h 681"/>
                  <a:gd name="T40" fmla="*/ 468 w 496"/>
                  <a:gd name="T41" fmla="*/ 494 h 681"/>
                  <a:gd name="T42" fmla="*/ 456 w 496"/>
                  <a:gd name="T43" fmla="*/ 533 h 681"/>
                  <a:gd name="T44" fmla="*/ 428 w 496"/>
                  <a:gd name="T45" fmla="*/ 545 h 681"/>
                  <a:gd name="T46" fmla="*/ 428 w 496"/>
                  <a:gd name="T47" fmla="*/ 607 h 681"/>
                  <a:gd name="T48" fmla="*/ 416 w 496"/>
                  <a:gd name="T49" fmla="*/ 618 h 681"/>
                  <a:gd name="T50" fmla="*/ 342 w 496"/>
                  <a:gd name="T51" fmla="*/ 596 h 681"/>
                  <a:gd name="T52" fmla="*/ 342 w 496"/>
                  <a:gd name="T53" fmla="*/ 647 h 681"/>
                  <a:gd name="T54" fmla="*/ 331 w 496"/>
                  <a:gd name="T55" fmla="*/ 681 h 681"/>
                  <a:gd name="T56" fmla="*/ 205 w 496"/>
                  <a:gd name="T57" fmla="*/ 607 h 681"/>
                  <a:gd name="T58" fmla="*/ 154 w 496"/>
                  <a:gd name="T59" fmla="*/ 635 h 681"/>
                  <a:gd name="T60" fmla="*/ 148 w 496"/>
                  <a:gd name="T61" fmla="*/ 601 h 681"/>
                  <a:gd name="T62" fmla="*/ 125 w 496"/>
                  <a:gd name="T63" fmla="*/ 579 h 681"/>
                  <a:gd name="T64" fmla="*/ 125 w 496"/>
                  <a:gd name="T65" fmla="*/ 545 h 681"/>
                  <a:gd name="T66" fmla="*/ 108 w 496"/>
                  <a:gd name="T67" fmla="*/ 511 h 681"/>
                  <a:gd name="T68" fmla="*/ 45 w 496"/>
                  <a:gd name="T69" fmla="*/ 516 h 681"/>
                  <a:gd name="T70" fmla="*/ 22 w 496"/>
                  <a:gd name="T71" fmla="*/ 477 h 681"/>
                  <a:gd name="T72" fmla="*/ 34 w 496"/>
                  <a:gd name="T73" fmla="*/ 403 h 681"/>
                  <a:gd name="T74" fmla="*/ 5 w 496"/>
                  <a:gd name="T75" fmla="*/ 397 h 681"/>
                  <a:gd name="T76" fmla="*/ 0 w 496"/>
                  <a:gd name="T77" fmla="*/ 374 h 681"/>
                  <a:gd name="T78" fmla="*/ 34 w 496"/>
                  <a:gd name="T79" fmla="*/ 340 h 681"/>
                  <a:gd name="T80" fmla="*/ 11 w 496"/>
                  <a:gd name="T81" fmla="*/ 295 h 681"/>
                  <a:gd name="T82" fmla="*/ 62 w 496"/>
                  <a:gd name="T83" fmla="*/ 221 h 681"/>
                  <a:gd name="T84" fmla="*/ 57 w 496"/>
                  <a:gd name="T85" fmla="*/ 187 h 681"/>
                  <a:gd name="T86" fmla="*/ 11 w 496"/>
                  <a:gd name="T87" fmla="*/ 182 h 681"/>
                  <a:gd name="T88" fmla="*/ 0 w 496"/>
                  <a:gd name="T89" fmla="*/ 136 h 681"/>
                  <a:gd name="T90" fmla="*/ 5 w 496"/>
                  <a:gd name="T91" fmla="*/ 97 h 6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6"/>
                  <a:gd name="T139" fmla="*/ 0 h 681"/>
                  <a:gd name="T140" fmla="*/ 496 w 496"/>
                  <a:gd name="T141" fmla="*/ 681 h 6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6" h="681">
                    <a:moveTo>
                      <a:pt x="5" y="97"/>
                    </a:moveTo>
                    <a:lnTo>
                      <a:pt x="34" y="102"/>
                    </a:lnTo>
                    <a:lnTo>
                      <a:pt x="91" y="63"/>
                    </a:lnTo>
                    <a:lnTo>
                      <a:pt x="131" y="51"/>
                    </a:lnTo>
                    <a:lnTo>
                      <a:pt x="165" y="63"/>
                    </a:lnTo>
                    <a:lnTo>
                      <a:pt x="222" y="0"/>
                    </a:lnTo>
                    <a:lnTo>
                      <a:pt x="251" y="40"/>
                    </a:lnTo>
                    <a:lnTo>
                      <a:pt x="291" y="34"/>
                    </a:lnTo>
                    <a:lnTo>
                      <a:pt x="319" y="0"/>
                    </a:lnTo>
                    <a:lnTo>
                      <a:pt x="336" y="11"/>
                    </a:lnTo>
                    <a:lnTo>
                      <a:pt x="336" y="40"/>
                    </a:lnTo>
                    <a:lnTo>
                      <a:pt x="410" y="119"/>
                    </a:lnTo>
                    <a:lnTo>
                      <a:pt x="388" y="153"/>
                    </a:lnTo>
                    <a:lnTo>
                      <a:pt x="428" y="210"/>
                    </a:lnTo>
                    <a:lnTo>
                      <a:pt x="422" y="238"/>
                    </a:lnTo>
                    <a:lnTo>
                      <a:pt x="445" y="272"/>
                    </a:lnTo>
                    <a:lnTo>
                      <a:pt x="439" y="374"/>
                    </a:lnTo>
                    <a:lnTo>
                      <a:pt x="496" y="403"/>
                    </a:lnTo>
                    <a:lnTo>
                      <a:pt x="479" y="437"/>
                    </a:lnTo>
                    <a:lnTo>
                      <a:pt x="496" y="488"/>
                    </a:lnTo>
                    <a:lnTo>
                      <a:pt x="468" y="494"/>
                    </a:lnTo>
                    <a:lnTo>
                      <a:pt x="456" y="533"/>
                    </a:lnTo>
                    <a:lnTo>
                      <a:pt x="428" y="545"/>
                    </a:lnTo>
                    <a:lnTo>
                      <a:pt x="428" y="607"/>
                    </a:lnTo>
                    <a:lnTo>
                      <a:pt x="416" y="618"/>
                    </a:lnTo>
                    <a:lnTo>
                      <a:pt x="342" y="596"/>
                    </a:lnTo>
                    <a:lnTo>
                      <a:pt x="342" y="647"/>
                    </a:lnTo>
                    <a:lnTo>
                      <a:pt x="331" y="681"/>
                    </a:lnTo>
                    <a:lnTo>
                      <a:pt x="205" y="607"/>
                    </a:lnTo>
                    <a:lnTo>
                      <a:pt x="154" y="635"/>
                    </a:lnTo>
                    <a:lnTo>
                      <a:pt x="148" y="601"/>
                    </a:lnTo>
                    <a:lnTo>
                      <a:pt x="125" y="579"/>
                    </a:lnTo>
                    <a:lnTo>
                      <a:pt x="125" y="545"/>
                    </a:lnTo>
                    <a:lnTo>
                      <a:pt x="108" y="511"/>
                    </a:lnTo>
                    <a:lnTo>
                      <a:pt x="45" y="516"/>
                    </a:lnTo>
                    <a:lnTo>
                      <a:pt x="22" y="477"/>
                    </a:lnTo>
                    <a:lnTo>
                      <a:pt x="34" y="403"/>
                    </a:lnTo>
                    <a:lnTo>
                      <a:pt x="5" y="397"/>
                    </a:lnTo>
                    <a:lnTo>
                      <a:pt x="0" y="374"/>
                    </a:lnTo>
                    <a:lnTo>
                      <a:pt x="34" y="340"/>
                    </a:lnTo>
                    <a:lnTo>
                      <a:pt x="11" y="295"/>
                    </a:lnTo>
                    <a:lnTo>
                      <a:pt x="62" y="221"/>
                    </a:lnTo>
                    <a:lnTo>
                      <a:pt x="57" y="187"/>
                    </a:lnTo>
                    <a:lnTo>
                      <a:pt x="11" y="182"/>
                    </a:lnTo>
                    <a:lnTo>
                      <a:pt x="0" y="136"/>
                    </a:lnTo>
                    <a:lnTo>
                      <a:pt x="5" y="97"/>
                    </a:lnTo>
                    <a:close/>
                  </a:path>
                </a:pathLst>
              </a:custGeom>
              <a:solidFill>
                <a:schemeClr val="bg1">
                  <a:lumMod val="85000"/>
                </a:schemeClr>
              </a:solidFill>
              <a:ln w="15875">
                <a:solidFill>
                  <a:srgbClr val="000000"/>
                </a:solidFill>
                <a:prstDash val="solid"/>
                <a:round/>
                <a:headEnd/>
                <a:tailEnd/>
              </a:ln>
            </p:spPr>
            <p:txBody>
              <a:bodyPr/>
              <a:lstStyle/>
              <a:p>
                <a:pPr>
                  <a:defRPr/>
                </a:pPr>
                <a:endParaRPr lang="ru-RU" sz="450"/>
              </a:p>
            </p:txBody>
          </p:sp>
          <p:sp>
            <p:nvSpPr>
              <p:cNvPr id="257" name="Freeform 90"/>
              <p:cNvSpPr>
                <a:spLocks/>
              </p:cNvSpPr>
              <p:nvPr/>
            </p:nvSpPr>
            <p:spPr bwMode="auto">
              <a:xfrm>
                <a:off x="1211" y="3306"/>
                <a:ext cx="574" cy="635"/>
              </a:xfrm>
              <a:custGeom>
                <a:avLst/>
                <a:gdLst/>
                <a:ahLst/>
                <a:cxnLst>
                  <a:cxn ang="0">
                    <a:pos x="69" y="102"/>
                  </a:cxn>
                  <a:cxn ang="0">
                    <a:pos x="183" y="74"/>
                  </a:cxn>
                  <a:cxn ang="0">
                    <a:pos x="189" y="45"/>
                  </a:cxn>
                  <a:cxn ang="0">
                    <a:pos x="234" y="39"/>
                  </a:cxn>
                  <a:cxn ang="0">
                    <a:pos x="263" y="108"/>
                  </a:cxn>
                  <a:cxn ang="0">
                    <a:pos x="360" y="51"/>
                  </a:cxn>
                  <a:cxn ang="0">
                    <a:pos x="377" y="0"/>
                  </a:cxn>
                  <a:cxn ang="0">
                    <a:pos x="417" y="0"/>
                  </a:cxn>
                  <a:cxn ang="0">
                    <a:pos x="440" y="34"/>
                  </a:cxn>
                  <a:cxn ang="0">
                    <a:pos x="554" y="39"/>
                  </a:cxn>
                  <a:cxn ang="0">
                    <a:pos x="571" y="74"/>
                  </a:cxn>
                  <a:cxn ang="0">
                    <a:pos x="554" y="108"/>
                  </a:cxn>
                  <a:cxn ang="0">
                    <a:pos x="503" y="153"/>
                  </a:cxn>
                  <a:cxn ang="0">
                    <a:pos x="463" y="147"/>
                  </a:cxn>
                  <a:cxn ang="0">
                    <a:pos x="457" y="187"/>
                  </a:cxn>
                  <a:cxn ang="0">
                    <a:pos x="474" y="227"/>
                  </a:cxn>
                  <a:cxn ang="0">
                    <a:pos x="520" y="238"/>
                  </a:cxn>
                  <a:cxn ang="0">
                    <a:pos x="525" y="272"/>
                  </a:cxn>
                  <a:cxn ang="0">
                    <a:pos x="474" y="346"/>
                  </a:cxn>
                  <a:cxn ang="0">
                    <a:pos x="491" y="385"/>
                  </a:cxn>
                  <a:cxn ang="0">
                    <a:pos x="457" y="419"/>
                  </a:cxn>
                  <a:cxn ang="0">
                    <a:pos x="463" y="448"/>
                  </a:cxn>
                  <a:cxn ang="0">
                    <a:pos x="497" y="448"/>
                  </a:cxn>
                  <a:cxn ang="0">
                    <a:pos x="485" y="522"/>
                  </a:cxn>
                  <a:cxn ang="0">
                    <a:pos x="457" y="539"/>
                  </a:cxn>
                  <a:cxn ang="0">
                    <a:pos x="434" y="539"/>
                  </a:cxn>
                  <a:cxn ang="0">
                    <a:pos x="417" y="567"/>
                  </a:cxn>
                  <a:cxn ang="0">
                    <a:pos x="451" y="573"/>
                  </a:cxn>
                  <a:cxn ang="0">
                    <a:pos x="451" y="601"/>
                  </a:cxn>
                  <a:cxn ang="0">
                    <a:pos x="400" y="590"/>
                  </a:cxn>
                  <a:cxn ang="0">
                    <a:pos x="360" y="635"/>
                  </a:cxn>
                  <a:cxn ang="0">
                    <a:pos x="331" y="607"/>
                  </a:cxn>
                  <a:cxn ang="0">
                    <a:pos x="280" y="595"/>
                  </a:cxn>
                  <a:cxn ang="0">
                    <a:pos x="269" y="612"/>
                  </a:cxn>
                  <a:cxn ang="0">
                    <a:pos x="166" y="612"/>
                  </a:cxn>
                  <a:cxn ang="0">
                    <a:pos x="160" y="539"/>
                  </a:cxn>
                  <a:cxn ang="0">
                    <a:pos x="126" y="499"/>
                  </a:cxn>
                  <a:cxn ang="0">
                    <a:pos x="132" y="476"/>
                  </a:cxn>
                  <a:cxn ang="0">
                    <a:pos x="80" y="442"/>
                  </a:cxn>
                  <a:cxn ang="0">
                    <a:pos x="18" y="454"/>
                  </a:cxn>
                  <a:cxn ang="0">
                    <a:pos x="0" y="402"/>
                  </a:cxn>
                  <a:cxn ang="0">
                    <a:pos x="18" y="351"/>
                  </a:cxn>
                  <a:cxn ang="0">
                    <a:pos x="12" y="312"/>
                  </a:cxn>
                  <a:cxn ang="0">
                    <a:pos x="46" y="272"/>
                  </a:cxn>
                  <a:cxn ang="0">
                    <a:pos x="23" y="227"/>
                  </a:cxn>
                  <a:cxn ang="0">
                    <a:pos x="80" y="221"/>
                  </a:cxn>
                  <a:cxn ang="0">
                    <a:pos x="63" y="147"/>
                  </a:cxn>
                  <a:cxn ang="0">
                    <a:pos x="69" y="102"/>
                  </a:cxn>
                </a:cxnLst>
                <a:rect l="0" t="0" r="r" b="b"/>
                <a:pathLst>
                  <a:path w="571" h="635">
                    <a:moveTo>
                      <a:pt x="69" y="102"/>
                    </a:moveTo>
                    <a:lnTo>
                      <a:pt x="183" y="74"/>
                    </a:lnTo>
                    <a:lnTo>
                      <a:pt x="189" y="45"/>
                    </a:lnTo>
                    <a:lnTo>
                      <a:pt x="234" y="39"/>
                    </a:lnTo>
                    <a:lnTo>
                      <a:pt x="263" y="108"/>
                    </a:lnTo>
                    <a:lnTo>
                      <a:pt x="360" y="51"/>
                    </a:lnTo>
                    <a:lnTo>
                      <a:pt x="377" y="0"/>
                    </a:lnTo>
                    <a:lnTo>
                      <a:pt x="417" y="0"/>
                    </a:lnTo>
                    <a:lnTo>
                      <a:pt x="440" y="34"/>
                    </a:lnTo>
                    <a:lnTo>
                      <a:pt x="554" y="39"/>
                    </a:lnTo>
                    <a:lnTo>
                      <a:pt x="571" y="74"/>
                    </a:lnTo>
                    <a:lnTo>
                      <a:pt x="554" y="108"/>
                    </a:lnTo>
                    <a:lnTo>
                      <a:pt x="503" y="153"/>
                    </a:lnTo>
                    <a:lnTo>
                      <a:pt x="463" y="147"/>
                    </a:lnTo>
                    <a:lnTo>
                      <a:pt x="457" y="187"/>
                    </a:lnTo>
                    <a:lnTo>
                      <a:pt x="474" y="227"/>
                    </a:lnTo>
                    <a:lnTo>
                      <a:pt x="520" y="238"/>
                    </a:lnTo>
                    <a:lnTo>
                      <a:pt x="525" y="272"/>
                    </a:lnTo>
                    <a:lnTo>
                      <a:pt x="474" y="346"/>
                    </a:lnTo>
                    <a:lnTo>
                      <a:pt x="491" y="385"/>
                    </a:lnTo>
                    <a:lnTo>
                      <a:pt x="457" y="419"/>
                    </a:lnTo>
                    <a:lnTo>
                      <a:pt x="463" y="448"/>
                    </a:lnTo>
                    <a:lnTo>
                      <a:pt x="497" y="448"/>
                    </a:lnTo>
                    <a:lnTo>
                      <a:pt x="485" y="522"/>
                    </a:lnTo>
                    <a:lnTo>
                      <a:pt x="457" y="539"/>
                    </a:lnTo>
                    <a:lnTo>
                      <a:pt x="434" y="539"/>
                    </a:lnTo>
                    <a:lnTo>
                      <a:pt x="417" y="567"/>
                    </a:lnTo>
                    <a:lnTo>
                      <a:pt x="451" y="573"/>
                    </a:lnTo>
                    <a:lnTo>
                      <a:pt x="451" y="601"/>
                    </a:lnTo>
                    <a:lnTo>
                      <a:pt x="400" y="590"/>
                    </a:lnTo>
                    <a:lnTo>
                      <a:pt x="360" y="635"/>
                    </a:lnTo>
                    <a:lnTo>
                      <a:pt x="331" y="607"/>
                    </a:lnTo>
                    <a:lnTo>
                      <a:pt x="280" y="595"/>
                    </a:lnTo>
                    <a:lnTo>
                      <a:pt x="269" y="612"/>
                    </a:lnTo>
                    <a:lnTo>
                      <a:pt x="166" y="612"/>
                    </a:lnTo>
                    <a:lnTo>
                      <a:pt x="160" y="539"/>
                    </a:lnTo>
                    <a:lnTo>
                      <a:pt x="126" y="499"/>
                    </a:lnTo>
                    <a:lnTo>
                      <a:pt x="132" y="476"/>
                    </a:lnTo>
                    <a:lnTo>
                      <a:pt x="80" y="442"/>
                    </a:lnTo>
                    <a:lnTo>
                      <a:pt x="18" y="454"/>
                    </a:lnTo>
                    <a:lnTo>
                      <a:pt x="0" y="402"/>
                    </a:lnTo>
                    <a:lnTo>
                      <a:pt x="18" y="351"/>
                    </a:lnTo>
                    <a:lnTo>
                      <a:pt x="12" y="312"/>
                    </a:lnTo>
                    <a:lnTo>
                      <a:pt x="46" y="272"/>
                    </a:lnTo>
                    <a:lnTo>
                      <a:pt x="23" y="227"/>
                    </a:lnTo>
                    <a:lnTo>
                      <a:pt x="80" y="221"/>
                    </a:lnTo>
                    <a:lnTo>
                      <a:pt x="63" y="147"/>
                    </a:lnTo>
                    <a:lnTo>
                      <a:pt x="69" y="102"/>
                    </a:lnTo>
                    <a:close/>
                  </a:path>
                </a:pathLst>
              </a:custGeom>
              <a:solidFill>
                <a:schemeClr val="accent2">
                  <a:lumMod val="40000"/>
                  <a:lumOff val="60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59" name="Freeform 92"/>
              <p:cNvSpPr>
                <a:spLocks/>
              </p:cNvSpPr>
              <p:nvPr/>
            </p:nvSpPr>
            <p:spPr bwMode="auto">
              <a:xfrm>
                <a:off x="663" y="3380"/>
                <a:ext cx="636" cy="765"/>
              </a:xfrm>
              <a:custGeom>
                <a:avLst/>
                <a:gdLst/>
                <a:ahLst/>
                <a:cxnLst>
                  <a:cxn ang="0">
                    <a:pos x="114" y="164"/>
                  </a:cxn>
                  <a:cxn ang="0">
                    <a:pos x="160" y="119"/>
                  </a:cxn>
                  <a:cxn ang="0">
                    <a:pos x="206" y="124"/>
                  </a:cxn>
                  <a:cxn ang="0">
                    <a:pos x="229" y="107"/>
                  </a:cxn>
                  <a:cxn ang="0">
                    <a:pos x="280" y="124"/>
                  </a:cxn>
                  <a:cxn ang="0">
                    <a:pos x="343" y="107"/>
                  </a:cxn>
                  <a:cxn ang="0">
                    <a:pos x="394" y="141"/>
                  </a:cxn>
                  <a:cxn ang="0">
                    <a:pos x="423" y="96"/>
                  </a:cxn>
                  <a:cxn ang="0">
                    <a:pos x="474" y="68"/>
                  </a:cxn>
                  <a:cxn ang="0">
                    <a:pos x="463" y="28"/>
                  </a:cxn>
                  <a:cxn ang="0">
                    <a:pos x="502" y="0"/>
                  </a:cxn>
                  <a:cxn ang="0">
                    <a:pos x="525" y="0"/>
                  </a:cxn>
                  <a:cxn ang="0">
                    <a:pos x="542" y="56"/>
                  </a:cxn>
                  <a:cxn ang="0">
                    <a:pos x="571" y="62"/>
                  </a:cxn>
                  <a:cxn ang="0">
                    <a:pos x="622" y="34"/>
                  </a:cxn>
                  <a:cxn ang="0">
                    <a:pos x="617" y="79"/>
                  </a:cxn>
                  <a:cxn ang="0">
                    <a:pos x="634" y="147"/>
                  </a:cxn>
                  <a:cxn ang="0">
                    <a:pos x="577" y="158"/>
                  </a:cxn>
                  <a:cxn ang="0">
                    <a:pos x="599" y="198"/>
                  </a:cxn>
                  <a:cxn ang="0">
                    <a:pos x="565" y="238"/>
                  </a:cxn>
                  <a:cxn ang="0">
                    <a:pos x="565" y="277"/>
                  </a:cxn>
                  <a:cxn ang="0">
                    <a:pos x="548" y="328"/>
                  </a:cxn>
                  <a:cxn ang="0">
                    <a:pos x="508" y="345"/>
                  </a:cxn>
                  <a:cxn ang="0">
                    <a:pos x="514" y="402"/>
                  </a:cxn>
                  <a:cxn ang="0">
                    <a:pos x="491" y="425"/>
                  </a:cxn>
                  <a:cxn ang="0">
                    <a:pos x="457" y="408"/>
                  </a:cxn>
                  <a:cxn ang="0">
                    <a:pos x="423" y="442"/>
                  </a:cxn>
                  <a:cxn ang="0">
                    <a:pos x="417" y="510"/>
                  </a:cxn>
                  <a:cxn ang="0">
                    <a:pos x="360" y="555"/>
                  </a:cxn>
                  <a:cxn ang="0">
                    <a:pos x="280" y="578"/>
                  </a:cxn>
                  <a:cxn ang="0">
                    <a:pos x="251" y="657"/>
                  </a:cxn>
                  <a:cxn ang="0">
                    <a:pos x="200" y="680"/>
                  </a:cxn>
                  <a:cxn ang="0">
                    <a:pos x="166" y="742"/>
                  </a:cxn>
                  <a:cxn ang="0">
                    <a:pos x="126" y="742"/>
                  </a:cxn>
                  <a:cxn ang="0">
                    <a:pos x="63" y="765"/>
                  </a:cxn>
                  <a:cxn ang="0">
                    <a:pos x="35" y="691"/>
                  </a:cxn>
                  <a:cxn ang="0">
                    <a:pos x="46" y="589"/>
                  </a:cxn>
                  <a:cxn ang="0">
                    <a:pos x="17" y="578"/>
                  </a:cxn>
                  <a:cxn ang="0">
                    <a:pos x="17" y="544"/>
                  </a:cxn>
                  <a:cxn ang="0">
                    <a:pos x="0" y="527"/>
                  </a:cxn>
                  <a:cxn ang="0">
                    <a:pos x="63" y="453"/>
                  </a:cxn>
                  <a:cxn ang="0">
                    <a:pos x="109" y="436"/>
                  </a:cxn>
                  <a:cxn ang="0">
                    <a:pos x="103" y="402"/>
                  </a:cxn>
                  <a:cxn ang="0">
                    <a:pos x="80" y="385"/>
                  </a:cxn>
                  <a:cxn ang="0">
                    <a:pos x="86" y="328"/>
                  </a:cxn>
                  <a:cxn ang="0">
                    <a:pos x="114" y="311"/>
                  </a:cxn>
                  <a:cxn ang="0">
                    <a:pos x="92" y="272"/>
                  </a:cxn>
                  <a:cxn ang="0">
                    <a:pos x="86" y="226"/>
                  </a:cxn>
                  <a:cxn ang="0">
                    <a:pos x="114" y="164"/>
                  </a:cxn>
                </a:cxnLst>
                <a:rect l="0" t="0" r="r" b="b"/>
                <a:pathLst>
                  <a:path w="634" h="765">
                    <a:moveTo>
                      <a:pt x="114" y="164"/>
                    </a:moveTo>
                    <a:lnTo>
                      <a:pt x="160" y="119"/>
                    </a:lnTo>
                    <a:lnTo>
                      <a:pt x="206" y="124"/>
                    </a:lnTo>
                    <a:lnTo>
                      <a:pt x="229" y="107"/>
                    </a:lnTo>
                    <a:lnTo>
                      <a:pt x="280" y="124"/>
                    </a:lnTo>
                    <a:lnTo>
                      <a:pt x="343" y="107"/>
                    </a:lnTo>
                    <a:lnTo>
                      <a:pt x="394" y="141"/>
                    </a:lnTo>
                    <a:lnTo>
                      <a:pt x="423" y="96"/>
                    </a:lnTo>
                    <a:lnTo>
                      <a:pt x="474" y="68"/>
                    </a:lnTo>
                    <a:lnTo>
                      <a:pt x="463" y="28"/>
                    </a:lnTo>
                    <a:lnTo>
                      <a:pt x="502" y="0"/>
                    </a:lnTo>
                    <a:lnTo>
                      <a:pt x="525" y="0"/>
                    </a:lnTo>
                    <a:lnTo>
                      <a:pt x="542" y="56"/>
                    </a:lnTo>
                    <a:lnTo>
                      <a:pt x="571" y="62"/>
                    </a:lnTo>
                    <a:lnTo>
                      <a:pt x="622" y="34"/>
                    </a:lnTo>
                    <a:lnTo>
                      <a:pt x="617" y="79"/>
                    </a:lnTo>
                    <a:lnTo>
                      <a:pt x="634" y="147"/>
                    </a:lnTo>
                    <a:lnTo>
                      <a:pt x="577" y="158"/>
                    </a:lnTo>
                    <a:lnTo>
                      <a:pt x="599" y="198"/>
                    </a:lnTo>
                    <a:lnTo>
                      <a:pt x="565" y="238"/>
                    </a:lnTo>
                    <a:lnTo>
                      <a:pt x="565" y="277"/>
                    </a:lnTo>
                    <a:lnTo>
                      <a:pt x="548" y="328"/>
                    </a:lnTo>
                    <a:lnTo>
                      <a:pt x="508" y="345"/>
                    </a:lnTo>
                    <a:lnTo>
                      <a:pt x="514" y="402"/>
                    </a:lnTo>
                    <a:lnTo>
                      <a:pt x="491" y="425"/>
                    </a:lnTo>
                    <a:lnTo>
                      <a:pt x="457" y="408"/>
                    </a:lnTo>
                    <a:lnTo>
                      <a:pt x="423" y="442"/>
                    </a:lnTo>
                    <a:lnTo>
                      <a:pt x="417" y="510"/>
                    </a:lnTo>
                    <a:lnTo>
                      <a:pt x="360" y="555"/>
                    </a:lnTo>
                    <a:lnTo>
                      <a:pt x="280" y="578"/>
                    </a:lnTo>
                    <a:lnTo>
                      <a:pt x="251" y="657"/>
                    </a:lnTo>
                    <a:lnTo>
                      <a:pt x="200" y="680"/>
                    </a:lnTo>
                    <a:lnTo>
                      <a:pt x="166" y="742"/>
                    </a:lnTo>
                    <a:lnTo>
                      <a:pt x="126" y="742"/>
                    </a:lnTo>
                    <a:lnTo>
                      <a:pt x="63" y="765"/>
                    </a:lnTo>
                    <a:lnTo>
                      <a:pt x="35" y="691"/>
                    </a:lnTo>
                    <a:lnTo>
                      <a:pt x="46" y="589"/>
                    </a:lnTo>
                    <a:lnTo>
                      <a:pt x="17" y="578"/>
                    </a:lnTo>
                    <a:lnTo>
                      <a:pt x="17" y="544"/>
                    </a:lnTo>
                    <a:lnTo>
                      <a:pt x="0" y="527"/>
                    </a:lnTo>
                    <a:lnTo>
                      <a:pt x="63" y="453"/>
                    </a:lnTo>
                    <a:lnTo>
                      <a:pt x="109" y="436"/>
                    </a:lnTo>
                    <a:lnTo>
                      <a:pt x="103" y="402"/>
                    </a:lnTo>
                    <a:lnTo>
                      <a:pt x="80" y="385"/>
                    </a:lnTo>
                    <a:lnTo>
                      <a:pt x="86" y="328"/>
                    </a:lnTo>
                    <a:lnTo>
                      <a:pt x="114" y="311"/>
                    </a:lnTo>
                    <a:lnTo>
                      <a:pt x="92" y="272"/>
                    </a:lnTo>
                    <a:lnTo>
                      <a:pt x="86" y="226"/>
                    </a:lnTo>
                    <a:lnTo>
                      <a:pt x="114" y="164"/>
                    </a:lnTo>
                    <a:close/>
                  </a:path>
                </a:pathLst>
              </a:custGeom>
              <a:solidFill>
                <a:schemeClr val="bg1">
                  <a:lumMod val="85000"/>
                </a:schemeClr>
              </a:solidFill>
              <a:ln w="15875">
                <a:solidFill>
                  <a:schemeClr val="tx1"/>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ru-RU" sz="450" dirty="0">
                  <a:latin typeface="Times New Roman" pitchFamily="18" charset="0"/>
                  <a:cs typeface="Times New Roman" pitchFamily="18" charset="0"/>
                </a:endParaRPr>
              </a:p>
            </p:txBody>
          </p:sp>
          <p:sp>
            <p:nvSpPr>
              <p:cNvPr id="261" name="Freeform 94"/>
              <p:cNvSpPr>
                <a:spLocks/>
              </p:cNvSpPr>
              <p:nvPr/>
            </p:nvSpPr>
            <p:spPr bwMode="auto">
              <a:xfrm>
                <a:off x="832" y="3707"/>
                <a:ext cx="548" cy="521"/>
              </a:xfrm>
              <a:custGeom>
                <a:avLst/>
                <a:gdLst/>
                <a:ahLst/>
                <a:cxnLst>
                  <a:cxn ang="0">
                    <a:pos x="285" y="80"/>
                  </a:cxn>
                  <a:cxn ang="0">
                    <a:pos x="314" y="97"/>
                  </a:cxn>
                  <a:cxn ang="0">
                    <a:pos x="336" y="74"/>
                  </a:cxn>
                  <a:cxn ang="0">
                    <a:pos x="331" y="12"/>
                  </a:cxn>
                  <a:cxn ang="0">
                    <a:pos x="376" y="0"/>
                  </a:cxn>
                  <a:cxn ang="0">
                    <a:pos x="394" y="46"/>
                  </a:cxn>
                  <a:cxn ang="0">
                    <a:pos x="456" y="34"/>
                  </a:cxn>
                  <a:cxn ang="0">
                    <a:pos x="508" y="69"/>
                  </a:cxn>
                  <a:cxn ang="0">
                    <a:pos x="502" y="97"/>
                  </a:cxn>
                  <a:cxn ang="0">
                    <a:pos x="530" y="137"/>
                  </a:cxn>
                  <a:cxn ang="0">
                    <a:pos x="542" y="205"/>
                  </a:cxn>
                  <a:cxn ang="0">
                    <a:pos x="548" y="244"/>
                  </a:cxn>
                  <a:cxn ang="0">
                    <a:pos x="473" y="324"/>
                  </a:cxn>
                  <a:cxn ang="0">
                    <a:pos x="399" y="301"/>
                  </a:cxn>
                  <a:cxn ang="0">
                    <a:pos x="399" y="466"/>
                  </a:cxn>
                  <a:cxn ang="0">
                    <a:pos x="354" y="500"/>
                  </a:cxn>
                  <a:cxn ang="0">
                    <a:pos x="308" y="471"/>
                  </a:cxn>
                  <a:cxn ang="0">
                    <a:pos x="279" y="500"/>
                  </a:cxn>
                  <a:cxn ang="0">
                    <a:pos x="262" y="483"/>
                  </a:cxn>
                  <a:cxn ang="0">
                    <a:pos x="239" y="522"/>
                  </a:cxn>
                  <a:cxn ang="0">
                    <a:pos x="217" y="522"/>
                  </a:cxn>
                  <a:cxn ang="0">
                    <a:pos x="217" y="488"/>
                  </a:cxn>
                  <a:cxn ang="0">
                    <a:pos x="257" y="460"/>
                  </a:cxn>
                  <a:cxn ang="0">
                    <a:pos x="234" y="426"/>
                  </a:cxn>
                  <a:cxn ang="0">
                    <a:pos x="205" y="397"/>
                  </a:cxn>
                  <a:cxn ang="0">
                    <a:pos x="142" y="380"/>
                  </a:cxn>
                  <a:cxn ang="0">
                    <a:pos x="91" y="397"/>
                  </a:cxn>
                  <a:cxn ang="0">
                    <a:pos x="74" y="449"/>
                  </a:cxn>
                  <a:cxn ang="0">
                    <a:pos x="57" y="466"/>
                  </a:cxn>
                  <a:cxn ang="0">
                    <a:pos x="0" y="420"/>
                  </a:cxn>
                  <a:cxn ang="0">
                    <a:pos x="28" y="352"/>
                  </a:cxn>
                  <a:cxn ang="0">
                    <a:pos x="74" y="329"/>
                  </a:cxn>
                  <a:cxn ang="0">
                    <a:pos x="108" y="250"/>
                  </a:cxn>
                  <a:cxn ang="0">
                    <a:pos x="182" y="227"/>
                  </a:cxn>
                  <a:cxn ang="0">
                    <a:pos x="245" y="182"/>
                  </a:cxn>
                  <a:cxn ang="0">
                    <a:pos x="251" y="114"/>
                  </a:cxn>
                  <a:cxn ang="0">
                    <a:pos x="285" y="80"/>
                  </a:cxn>
                </a:cxnLst>
                <a:rect l="0" t="0" r="r" b="b"/>
                <a:pathLst>
                  <a:path w="548" h="522">
                    <a:moveTo>
                      <a:pt x="285" y="80"/>
                    </a:moveTo>
                    <a:lnTo>
                      <a:pt x="314" y="97"/>
                    </a:lnTo>
                    <a:lnTo>
                      <a:pt x="336" y="74"/>
                    </a:lnTo>
                    <a:lnTo>
                      <a:pt x="331" y="12"/>
                    </a:lnTo>
                    <a:lnTo>
                      <a:pt x="376" y="0"/>
                    </a:lnTo>
                    <a:lnTo>
                      <a:pt x="394" y="46"/>
                    </a:lnTo>
                    <a:lnTo>
                      <a:pt x="456" y="34"/>
                    </a:lnTo>
                    <a:lnTo>
                      <a:pt x="508" y="69"/>
                    </a:lnTo>
                    <a:lnTo>
                      <a:pt x="502" y="97"/>
                    </a:lnTo>
                    <a:lnTo>
                      <a:pt x="530" y="137"/>
                    </a:lnTo>
                    <a:lnTo>
                      <a:pt x="542" y="205"/>
                    </a:lnTo>
                    <a:lnTo>
                      <a:pt x="548" y="244"/>
                    </a:lnTo>
                    <a:lnTo>
                      <a:pt x="473" y="324"/>
                    </a:lnTo>
                    <a:lnTo>
                      <a:pt x="399" y="301"/>
                    </a:lnTo>
                    <a:lnTo>
                      <a:pt x="399" y="466"/>
                    </a:lnTo>
                    <a:lnTo>
                      <a:pt x="354" y="500"/>
                    </a:lnTo>
                    <a:lnTo>
                      <a:pt x="308" y="471"/>
                    </a:lnTo>
                    <a:lnTo>
                      <a:pt x="279" y="500"/>
                    </a:lnTo>
                    <a:lnTo>
                      <a:pt x="262" y="483"/>
                    </a:lnTo>
                    <a:lnTo>
                      <a:pt x="239" y="522"/>
                    </a:lnTo>
                    <a:lnTo>
                      <a:pt x="217" y="522"/>
                    </a:lnTo>
                    <a:lnTo>
                      <a:pt x="217" y="488"/>
                    </a:lnTo>
                    <a:lnTo>
                      <a:pt x="257" y="460"/>
                    </a:lnTo>
                    <a:lnTo>
                      <a:pt x="234" y="426"/>
                    </a:lnTo>
                    <a:lnTo>
                      <a:pt x="205" y="397"/>
                    </a:lnTo>
                    <a:lnTo>
                      <a:pt x="142" y="380"/>
                    </a:lnTo>
                    <a:lnTo>
                      <a:pt x="91" y="397"/>
                    </a:lnTo>
                    <a:lnTo>
                      <a:pt x="74" y="449"/>
                    </a:lnTo>
                    <a:lnTo>
                      <a:pt x="57" y="466"/>
                    </a:lnTo>
                    <a:lnTo>
                      <a:pt x="0" y="420"/>
                    </a:lnTo>
                    <a:lnTo>
                      <a:pt x="28" y="352"/>
                    </a:lnTo>
                    <a:lnTo>
                      <a:pt x="74" y="329"/>
                    </a:lnTo>
                    <a:lnTo>
                      <a:pt x="108" y="250"/>
                    </a:lnTo>
                    <a:lnTo>
                      <a:pt x="182" y="227"/>
                    </a:lnTo>
                    <a:lnTo>
                      <a:pt x="245" y="182"/>
                    </a:lnTo>
                    <a:lnTo>
                      <a:pt x="251" y="114"/>
                    </a:lnTo>
                    <a:lnTo>
                      <a:pt x="285" y="80"/>
                    </a:lnTo>
                    <a:close/>
                  </a:path>
                </a:pathLst>
              </a:custGeom>
              <a:solidFill>
                <a:schemeClr val="accent2">
                  <a:lumMod val="40000"/>
                  <a:lumOff val="60000"/>
                </a:schemeClr>
              </a:solidFill>
              <a:ln w="19050">
                <a:solidFill>
                  <a:schemeClr val="tx1"/>
                </a:solidFill>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263" name="Freeform 96"/>
              <p:cNvSpPr>
                <a:spLocks/>
              </p:cNvSpPr>
              <p:nvPr/>
            </p:nvSpPr>
            <p:spPr bwMode="auto">
              <a:xfrm>
                <a:off x="1236" y="3832"/>
                <a:ext cx="764" cy="433"/>
              </a:xfrm>
              <a:custGeom>
                <a:avLst/>
                <a:gdLst/>
                <a:ahLst/>
                <a:cxnLst>
                  <a:cxn ang="0">
                    <a:pos x="137" y="85"/>
                  </a:cxn>
                  <a:cxn ang="0">
                    <a:pos x="234" y="91"/>
                  </a:cxn>
                  <a:cxn ang="0">
                    <a:pos x="251" y="74"/>
                  </a:cxn>
                  <a:cxn ang="0">
                    <a:pos x="302" y="80"/>
                  </a:cxn>
                  <a:cxn ang="0">
                    <a:pos x="325" y="108"/>
                  </a:cxn>
                  <a:cxn ang="0">
                    <a:pos x="365" y="68"/>
                  </a:cxn>
                  <a:cxn ang="0">
                    <a:pos x="422" y="80"/>
                  </a:cxn>
                  <a:cxn ang="0">
                    <a:pos x="422" y="51"/>
                  </a:cxn>
                  <a:cxn ang="0">
                    <a:pos x="382" y="40"/>
                  </a:cxn>
                  <a:cxn ang="0">
                    <a:pos x="399" y="12"/>
                  </a:cxn>
                  <a:cxn ang="0">
                    <a:pos x="422" y="17"/>
                  </a:cxn>
                  <a:cxn ang="0">
                    <a:pos x="451" y="0"/>
                  </a:cxn>
                  <a:cxn ang="0">
                    <a:pos x="479" y="40"/>
                  </a:cxn>
                  <a:cxn ang="0">
                    <a:pos x="542" y="34"/>
                  </a:cxn>
                  <a:cxn ang="0">
                    <a:pos x="559" y="68"/>
                  </a:cxn>
                  <a:cxn ang="0">
                    <a:pos x="553" y="102"/>
                  </a:cxn>
                  <a:cxn ang="0">
                    <a:pos x="582" y="119"/>
                  </a:cxn>
                  <a:cxn ang="0">
                    <a:pos x="582" y="153"/>
                  </a:cxn>
                  <a:cxn ang="0">
                    <a:pos x="639" y="131"/>
                  </a:cxn>
                  <a:cxn ang="0">
                    <a:pos x="765" y="199"/>
                  </a:cxn>
                  <a:cxn ang="0">
                    <a:pos x="759" y="221"/>
                  </a:cxn>
                  <a:cxn ang="0">
                    <a:pos x="725" y="238"/>
                  </a:cxn>
                  <a:cxn ang="0">
                    <a:pos x="673" y="307"/>
                  </a:cxn>
                  <a:cxn ang="0">
                    <a:pos x="645" y="318"/>
                  </a:cxn>
                  <a:cxn ang="0">
                    <a:pos x="650" y="335"/>
                  </a:cxn>
                  <a:cxn ang="0">
                    <a:pos x="588" y="341"/>
                  </a:cxn>
                  <a:cxn ang="0">
                    <a:pos x="559" y="369"/>
                  </a:cxn>
                  <a:cxn ang="0">
                    <a:pos x="502" y="363"/>
                  </a:cxn>
                  <a:cxn ang="0">
                    <a:pos x="445" y="426"/>
                  </a:cxn>
                  <a:cxn ang="0">
                    <a:pos x="422" y="397"/>
                  </a:cxn>
                  <a:cxn ang="0">
                    <a:pos x="405" y="409"/>
                  </a:cxn>
                  <a:cxn ang="0">
                    <a:pos x="365" y="392"/>
                  </a:cxn>
                  <a:cxn ang="0">
                    <a:pos x="319" y="431"/>
                  </a:cxn>
                  <a:cxn ang="0">
                    <a:pos x="262" y="386"/>
                  </a:cxn>
                  <a:cxn ang="0">
                    <a:pos x="222" y="369"/>
                  </a:cxn>
                  <a:cxn ang="0">
                    <a:pos x="143" y="369"/>
                  </a:cxn>
                  <a:cxn ang="0">
                    <a:pos x="108" y="409"/>
                  </a:cxn>
                  <a:cxn ang="0">
                    <a:pos x="114" y="358"/>
                  </a:cxn>
                  <a:cxn ang="0">
                    <a:pos x="86" y="324"/>
                  </a:cxn>
                  <a:cxn ang="0">
                    <a:pos x="63" y="369"/>
                  </a:cxn>
                  <a:cxn ang="0">
                    <a:pos x="46" y="341"/>
                  </a:cxn>
                  <a:cxn ang="0">
                    <a:pos x="23" y="363"/>
                  </a:cxn>
                  <a:cxn ang="0">
                    <a:pos x="17" y="346"/>
                  </a:cxn>
                  <a:cxn ang="0">
                    <a:pos x="0" y="346"/>
                  </a:cxn>
                  <a:cxn ang="0">
                    <a:pos x="0" y="182"/>
                  </a:cxn>
                  <a:cxn ang="0">
                    <a:pos x="68" y="199"/>
                  </a:cxn>
                  <a:cxn ang="0">
                    <a:pos x="143" y="131"/>
                  </a:cxn>
                  <a:cxn ang="0">
                    <a:pos x="137" y="85"/>
                  </a:cxn>
                </a:cxnLst>
                <a:rect l="0" t="0" r="r" b="b"/>
                <a:pathLst>
                  <a:path w="765" h="431">
                    <a:moveTo>
                      <a:pt x="137" y="85"/>
                    </a:moveTo>
                    <a:lnTo>
                      <a:pt x="234" y="91"/>
                    </a:lnTo>
                    <a:lnTo>
                      <a:pt x="251" y="74"/>
                    </a:lnTo>
                    <a:lnTo>
                      <a:pt x="302" y="80"/>
                    </a:lnTo>
                    <a:lnTo>
                      <a:pt x="325" y="108"/>
                    </a:lnTo>
                    <a:lnTo>
                      <a:pt x="365" y="68"/>
                    </a:lnTo>
                    <a:lnTo>
                      <a:pt x="422" y="80"/>
                    </a:lnTo>
                    <a:lnTo>
                      <a:pt x="422" y="51"/>
                    </a:lnTo>
                    <a:lnTo>
                      <a:pt x="382" y="40"/>
                    </a:lnTo>
                    <a:lnTo>
                      <a:pt x="399" y="12"/>
                    </a:lnTo>
                    <a:lnTo>
                      <a:pt x="422" y="17"/>
                    </a:lnTo>
                    <a:lnTo>
                      <a:pt x="451" y="0"/>
                    </a:lnTo>
                    <a:lnTo>
                      <a:pt x="479" y="40"/>
                    </a:lnTo>
                    <a:lnTo>
                      <a:pt x="542" y="34"/>
                    </a:lnTo>
                    <a:lnTo>
                      <a:pt x="559" y="68"/>
                    </a:lnTo>
                    <a:lnTo>
                      <a:pt x="553" y="102"/>
                    </a:lnTo>
                    <a:lnTo>
                      <a:pt x="582" y="119"/>
                    </a:lnTo>
                    <a:lnTo>
                      <a:pt x="582" y="153"/>
                    </a:lnTo>
                    <a:lnTo>
                      <a:pt x="639" y="131"/>
                    </a:lnTo>
                    <a:lnTo>
                      <a:pt x="765" y="199"/>
                    </a:lnTo>
                    <a:lnTo>
                      <a:pt x="759" y="221"/>
                    </a:lnTo>
                    <a:lnTo>
                      <a:pt x="725" y="238"/>
                    </a:lnTo>
                    <a:lnTo>
                      <a:pt x="673" y="307"/>
                    </a:lnTo>
                    <a:lnTo>
                      <a:pt x="645" y="318"/>
                    </a:lnTo>
                    <a:lnTo>
                      <a:pt x="650" y="335"/>
                    </a:lnTo>
                    <a:lnTo>
                      <a:pt x="588" y="341"/>
                    </a:lnTo>
                    <a:lnTo>
                      <a:pt x="559" y="369"/>
                    </a:lnTo>
                    <a:lnTo>
                      <a:pt x="502" y="363"/>
                    </a:lnTo>
                    <a:lnTo>
                      <a:pt x="445" y="426"/>
                    </a:lnTo>
                    <a:lnTo>
                      <a:pt x="422" y="397"/>
                    </a:lnTo>
                    <a:lnTo>
                      <a:pt x="405" y="409"/>
                    </a:lnTo>
                    <a:lnTo>
                      <a:pt x="365" y="392"/>
                    </a:lnTo>
                    <a:lnTo>
                      <a:pt x="319" y="431"/>
                    </a:lnTo>
                    <a:lnTo>
                      <a:pt x="262" y="386"/>
                    </a:lnTo>
                    <a:lnTo>
                      <a:pt x="222" y="369"/>
                    </a:lnTo>
                    <a:lnTo>
                      <a:pt x="143" y="369"/>
                    </a:lnTo>
                    <a:lnTo>
                      <a:pt x="108" y="409"/>
                    </a:lnTo>
                    <a:lnTo>
                      <a:pt x="114" y="358"/>
                    </a:lnTo>
                    <a:lnTo>
                      <a:pt x="86" y="324"/>
                    </a:lnTo>
                    <a:lnTo>
                      <a:pt x="63" y="369"/>
                    </a:lnTo>
                    <a:lnTo>
                      <a:pt x="46" y="341"/>
                    </a:lnTo>
                    <a:lnTo>
                      <a:pt x="23" y="363"/>
                    </a:lnTo>
                    <a:lnTo>
                      <a:pt x="17" y="346"/>
                    </a:lnTo>
                    <a:lnTo>
                      <a:pt x="0" y="346"/>
                    </a:lnTo>
                    <a:lnTo>
                      <a:pt x="0" y="182"/>
                    </a:lnTo>
                    <a:lnTo>
                      <a:pt x="68" y="199"/>
                    </a:lnTo>
                    <a:lnTo>
                      <a:pt x="143" y="131"/>
                    </a:lnTo>
                    <a:lnTo>
                      <a:pt x="137" y="85"/>
                    </a:lnTo>
                    <a:close/>
                  </a:path>
                </a:pathLst>
              </a:custGeom>
              <a:solidFill>
                <a:schemeClr val="accent2">
                  <a:lumMod val="40000"/>
                  <a:lumOff val="60000"/>
                </a:schemeClr>
              </a:solidFill>
              <a:ln w="15875">
                <a:solidFill>
                  <a:schemeClr val="tx1"/>
                </a:solidFill>
                <a:headEnd/>
                <a:tailEnd/>
              </a:ln>
            </p:spPr>
            <p:style>
              <a:lnRef idx="3">
                <a:schemeClr val="lt1"/>
              </a:lnRef>
              <a:fillRef idx="1">
                <a:schemeClr val="accent6"/>
              </a:fillRef>
              <a:effectRef idx="1">
                <a:schemeClr val="accent6"/>
              </a:effectRef>
              <a:fontRef idx="minor">
                <a:schemeClr val="lt1"/>
              </a:fontRef>
            </p:style>
            <p:txBody>
              <a:bodyPr/>
              <a:lstStyle/>
              <a:p>
                <a:pPr>
                  <a:defRPr/>
                </a:pPr>
                <a:endParaRPr lang="ru-RU" sz="450" dirty="0">
                  <a:latin typeface="Times New Roman" pitchFamily="18" charset="0"/>
                  <a:cs typeface="Times New Roman" pitchFamily="18" charset="0"/>
                </a:endParaRPr>
              </a:p>
            </p:txBody>
          </p:sp>
          <p:sp>
            <p:nvSpPr>
              <p:cNvPr id="10345" name="Rectangle 102"/>
              <p:cNvSpPr>
                <a:spLocks noChangeArrowheads="1"/>
              </p:cNvSpPr>
              <p:nvPr/>
            </p:nvSpPr>
            <p:spPr bwMode="auto">
              <a:xfrm>
                <a:off x="3873" y="2784"/>
                <a:ext cx="3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Кимрский</a:t>
                </a:r>
                <a:endParaRPr lang="ru-RU" altLang="ru-RU" sz="450" dirty="0">
                  <a:latin typeface="Times New Roman" panose="02020603050405020304" pitchFamily="18" charset="0"/>
                  <a:cs typeface="Times New Roman" panose="02020603050405020304" pitchFamily="18" charset="0"/>
                </a:endParaRPr>
              </a:p>
            </p:txBody>
          </p:sp>
          <p:sp>
            <p:nvSpPr>
              <p:cNvPr id="10346" name="Rectangle 105"/>
              <p:cNvSpPr>
                <a:spLocks noChangeArrowheads="1"/>
              </p:cNvSpPr>
              <p:nvPr/>
            </p:nvSpPr>
            <p:spPr bwMode="auto">
              <a:xfrm>
                <a:off x="3900" y="2182"/>
                <a:ext cx="46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Кесовогорский</a:t>
                </a:r>
                <a:endParaRPr lang="ru-RU" altLang="ru-RU" sz="450" dirty="0">
                  <a:latin typeface="Times New Roman" panose="02020603050405020304" pitchFamily="18" charset="0"/>
                  <a:cs typeface="Times New Roman" panose="02020603050405020304" pitchFamily="18" charset="0"/>
                </a:endParaRPr>
              </a:p>
            </p:txBody>
          </p:sp>
          <p:sp>
            <p:nvSpPr>
              <p:cNvPr id="10347" name="Rectangle 108"/>
              <p:cNvSpPr>
                <a:spLocks noChangeArrowheads="1"/>
              </p:cNvSpPr>
              <p:nvPr/>
            </p:nvSpPr>
            <p:spPr bwMode="auto">
              <a:xfrm>
                <a:off x="3913" y="2387"/>
                <a:ext cx="5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50000"/>
                  </a:lnSpc>
                  <a:defRPr/>
                </a:pPr>
                <a:r>
                  <a:rPr lang="ru-RU" altLang="ru-RU" sz="750" dirty="0">
                    <a:latin typeface="Times New Roman" panose="02020603050405020304" pitchFamily="18" charset="0"/>
                    <a:cs typeface="Times New Roman" panose="02020603050405020304" pitchFamily="18" charset="0"/>
                  </a:rPr>
                  <a:t>Кашинский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городской</a:t>
                </a:r>
                <a:endParaRPr lang="ru-RU" altLang="ru-RU" dirty="0">
                  <a:latin typeface="Times New Roman" panose="02020603050405020304" pitchFamily="18" charset="0"/>
                  <a:cs typeface="Times New Roman" panose="02020603050405020304" pitchFamily="18" charset="0"/>
                </a:endParaRPr>
              </a:p>
              <a:p>
                <a:pPr algn="ctr">
                  <a:lnSpc>
                    <a:spcPct val="50000"/>
                  </a:lnSpc>
                  <a:defRPr/>
                </a:pPr>
                <a:r>
                  <a:rPr lang="ru-RU" altLang="ru-RU" sz="750" dirty="0">
                    <a:latin typeface="Times New Roman" panose="02020603050405020304" pitchFamily="18" charset="0"/>
                    <a:cs typeface="Times New Roman" panose="02020603050405020304" pitchFamily="18" charset="0"/>
                  </a:rPr>
                  <a:t>округ</a:t>
                </a:r>
                <a:endParaRPr lang="ru-RU" altLang="ru-RU" sz="450" dirty="0">
                  <a:latin typeface="Times New Roman" panose="02020603050405020304" pitchFamily="18" charset="0"/>
                  <a:cs typeface="Times New Roman" panose="02020603050405020304" pitchFamily="18" charset="0"/>
                </a:endParaRPr>
              </a:p>
            </p:txBody>
          </p:sp>
          <p:sp>
            <p:nvSpPr>
              <p:cNvPr id="10348" name="Rectangle 111"/>
              <p:cNvSpPr>
                <a:spLocks noChangeArrowheads="1"/>
              </p:cNvSpPr>
              <p:nvPr/>
            </p:nvSpPr>
            <p:spPr bwMode="auto">
              <a:xfrm>
                <a:off x="4320" y="2682"/>
                <a:ext cx="40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Калязинский</a:t>
                </a:r>
                <a:endParaRPr lang="ru-RU" altLang="ru-RU" sz="450">
                  <a:latin typeface="Times New Roman" panose="02020603050405020304" pitchFamily="18" charset="0"/>
                  <a:cs typeface="Times New Roman" panose="02020603050405020304" pitchFamily="18" charset="0"/>
                </a:endParaRPr>
              </a:p>
            </p:txBody>
          </p:sp>
          <p:sp>
            <p:nvSpPr>
              <p:cNvPr id="10349" name="Rectangle 114"/>
              <p:cNvSpPr>
                <a:spLocks noChangeArrowheads="1"/>
              </p:cNvSpPr>
              <p:nvPr/>
            </p:nvSpPr>
            <p:spPr bwMode="auto">
              <a:xfrm>
                <a:off x="3862" y="2031"/>
                <a:ext cx="3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Сонковский</a:t>
                </a:r>
                <a:endParaRPr lang="ru-RU" altLang="ru-RU" sz="450" dirty="0">
                  <a:latin typeface="Times New Roman" panose="02020603050405020304" pitchFamily="18" charset="0"/>
                  <a:cs typeface="Times New Roman" panose="02020603050405020304" pitchFamily="18" charset="0"/>
                </a:endParaRPr>
              </a:p>
            </p:txBody>
          </p:sp>
          <p:sp>
            <p:nvSpPr>
              <p:cNvPr id="10350" name="Rectangle 117"/>
              <p:cNvSpPr>
                <a:spLocks noChangeArrowheads="1"/>
              </p:cNvSpPr>
              <p:nvPr/>
            </p:nvSpPr>
            <p:spPr bwMode="auto">
              <a:xfrm>
                <a:off x="3882" y="1711"/>
                <a:ext cx="52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Краснохолмский</a:t>
                </a:r>
                <a:endParaRPr lang="ru-RU" altLang="ru-RU" sz="450" dirty="0">
                  <a:latin typeface="Times New Roman" panose="02020603050405020304" pitchFamily="18" charset="0"/>
                  <a:cs typeface="Times New Roman" panose="02020603050405020304" pitchFamily="18" charset="0"/>
                </a:endParaRPr>
              </a:p>
            </p:txBody>
          </p:sp>
          <p:sp>
            <p:nvSpPr>
              <p:cNvPr id="10351" name="Rectangle 120"/>
              <p:cNvSpPr>
                <a:spLocks noChangeArrowheads="1"/>
              </p:cNvSpPr>
              <p:nvPr/>
            </p:nvSpPr>
            <p:spPr bwMode="auto">
              <a:xfrm>
                <a:off x="3361" y="1375"/>
                <a:ext cx="36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Сандовский</a:t>
                </a:r>
                <a:endParaRPr lang="ru-RU" altLang="ru-RU" sz="450" dirty="0">
                  <a:latin typeface="Times New Roman" panose="02020603050405020304" pitchFamily="18" charset="0"/>
                  <a:cs typeface="Times New Roman" panose="02020603050405020304" pitchFamily="18" charset="0"/>
                </a:endParaRPr>
              </a:p>
            </p:txBody>
          </p:sp>
          <p:sp>
            <p:nvSpPr>
              <p:cNvPr id="10352" name="Rectangle 123"/>
              <p:cNvSpPr>
                <a:spLocks noChangeArrowheads="1"/>
              </p:cNvSpPr>
              <p:nvPr/>
            </p:nvSpPr>
            <p:spPr bwMode="auto">
              <a:xfrm>
                <a:off x="3776" y="1290"/>
                <a:ext cx="42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Весьегонский</a:t>
                </a:r>
                <a:endParaRPr lang="ru-RU" altLang="ru-RU" sz="450" dirty="0">
                  <a:latin typeface="Times New Roman" panose="02020603050405020304" pitchFamily="18" charset="0"/>
                  <a:cs typeface="Times New Roman" panose="02020603050405020304" pitchFamily="18" charset="0"/>
                </a:endParaRPr>
              </a:p>
            </p:txBody>
          </p:sp>
          <p:sp>
            <p:nvSpPr>
              <p:cNvPr id="293" name="Rectangle 126"/>
              <p:cNvSpPr>
                <a:spLocks noChangeArrowheads="1"/>
              </p:cNvSpPr>
              <p:nvPr/>
            </p:nvSpPr>
            <p:spPr bwMode="auto">
              <a:xfrm>
                <a:off x="3524" y="2140"/>
                <a:ext cx="306" cy="92"/>
              </a:xfrm>
              <a:prstGeom prst="rect">
                <a:avLst/>
              </a:prstGeom>
              <a:noFill/>
              <a:ln w="9525">
                <a:noFill/>
                <a:miter lim="800000"/>
                <a:headEnd/>
                <a:tailEnd/>
              </a:ln>
            </p:spPr>
            <p:txBody>
              <a:bodyPr wrap="none" lIns="0" tIns="0" rIns="0" bIns="0">
                <a:spAutoFit/>
              </a:bodyPr>
              <a:lstStyle/>
              <a:p>
                <a:pPr>
                  <a:defRPr/>
                </a:pPr>
                <a:r>
                  <a:rPr lang="ru-RU" sz="750" dirty="0" err="1">
                    <a:latin typeface="Times New Roman" pitchFamily="18" charset="0"/>
                    <a:cs typeface="Times New Roman" pitchFamily="18" charset="0"/>
                  </a:rPr>
                  <a:t>Бежецкий</a:t>
                </a:r>
                <a:endParaRPr lang="ru-RU" sz="788" dirty="0">
                  <a:latin typeface="Times New Roman" pitchFamily="18" charset="0"/>
                  <a:cs typeface="Times New Roman" pitchFamily="18" charset="0"/>
                </a:endParaRPr>
              </a:p>
            </p:txBody>
          </p:sp>
          <p:sp>
            <p:nvSpPr>
              <p:cNvPr id="10354" name="Rectangle 129"/>
              <p:cNvSpPr>
                <a:spLocks noChangeArrowheads="1"/>
              </p:cNvSpPr>
              <p:nvPr/>
            </p:nvSpPr>
            <p:spPr bwMode="auto">
              <a:xfrm>
                <a:off x="3501" y="1581"/>
                <a:ext cx="4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Молоковский</a:t>
                </a:r>
                <a:endParaRPr lang="ru-RU" altLang="ru-RU" sz="450" dirty="0">
                  <a:latin typeface="Times New Roman" panose="02020603050405020304" pitchFamily="18" charset="0"/>
                  <a:cs typeface="Times New Roman" panose="02020603050405020304" pitchFamily="18" charset="0"/>
                </a:endParaRPr>
              </a:p>
            </p:txBody>
          </p:sp>
          <p:sp>
            <p:nvSpPr>
              <p:cNvPr id="10355" name="Rectangle 132"/>
              <p:cNvSpPr>
                <a:spLocks noChangeArrowheads="1"/>
              </p:cNvSpPr>
              <p:nvPr/>
            </p:nvSpPr>
            <p:spPr bwMode="auto">
              <a:xfrm>
                <a:off x="2977" y="1526"/>
                <a:ext cx="22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Лесной</a:t>
                </a:r>
                <a:endParaRPr lang="ru-RU" altLang="ru-RU" sz="450" dirty="0">
                  <a:latin typeface="Times New Roman" panose="02020603050405020304" pitchFamily="18" charset="0"/>
                  <a:cs typeface="Times New Roman" panose="02020603050405020304" pitchFamily="18" charset="0"/>
                </a:endParaRPr>
              </a:p>
            </p:txBody>
          </p:sp>
          <p:sp>
            <p:nvSpPr>
              <p:cNvPr id="10356" name="Rectangle 135"/>
              <p:cNvSpPr>
                <a:spLocks noChangeArrowheads="1"/>
              </p:cNvSpPr>
              <p:nvPr/>
            </p:nvSpPr>
            <p:spPr bwMode="auto">
              <a:xfrm>
                <a:off x="2738" y="2375"/>
                <a:ext cx="37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Спировский</a:t>
                </a:r>
                <a:endParaRPr lang="ru-RU" altLang="ru-RU" sz="450" dirty="0">
                  <a:latin typeface="Times New Roman" panose="02020603050405020304" pitchFamily="18" charset="0"/>
                  <a:cs typeface="Times New Roman" panose="02020603050405020304" pitchFamily="18" charset="0"/>
                </a:endParaRPr>
              </a:p>
            </p:txBody>
          </p:sp>
          <p:sp>
            <p:nvSpPr>
              <p:cNvPr id="10357" name="Rectangle 138"/>
              <p:cNvSpPr>
                <a:spLocks noChangeArrowheads="1"/>
              </p:cNvSpPr>
              <p:nvPr/>
            </p:nvSpPr>
            <p:spPr bwMode="auto">
              <a:xfrm>
                <a:off x="3050" y="2016"/>
                <a:ext cx="52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Максатихинский</a:t>
                </a:r>
                <a:endParaRPr lang="ru-RU" altLang="ru-RU" sz="450" dirty="0">
                  <a:latin typeface="Times New Roman" panose="02020603050405020304" pitchFamily="18" charset="0"/>
                  <a:cs typeface="Times New Roman" panose="02020603050405020304" pitchFamily="18" charset="0"/>
                </a:endParaRPr>
              </a:p>
            </p:txBody>
          </p:sp>
          <p:sp>
            <p:nvSpPr>
              <p:cNvPr id="10358" name="Rectangle 141"/>
              <p:cNvSpPr>
                <a:spLocks noChangeArrowheads="1"/>
              </p:cNvSpPr>
              <p:nvPr/>
            </p:nvSpPr>
            <p:spPr bwMode="auto">
              <a:xfrm>
                <a:off x="3317" y="2529"/>
                <a:ext cx="45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Рамешковский</a:t>
                </a:r>
                <a:endParaRPr lang="ru-RU" altLang="ru-RU" sz="450">
                  <a:latin typeface="Times New Roman" panose="02020603050405020304" pitchFamily="18" charset="0"/>
                  <a:cs typeface="Times New Roman" panose="02020603050405020304" pitchFamily="18" charset="0"/>
                </a:endParaRPr>
              </a:p>
            </p:txBody>
          </p:sp>
          <p:sp>
            <p:nvSpPr>
              <p:cNvPr id="10359" name="Rectangle 144"/>
              <p:cNvSpPr>
                <a:spLocks noChangeArrowheads="1"/>
              </p:cNvSpPr>
              <p:nvPr/>
            </p:nvSpPr>
            <p:spPr bwMode="auto">
              <a:xfrm>
                <a:off x="3526" y="3085"/>
                <a:ext cx="44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Конаковский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0" name="Rectangle 147"/>
              <p:cNvSpPr>
                <a:spLocks noChangeArrowheads="1"/>
              </p:cNvSpPr>
              <p:nvPr/>
            </p:nvSpPr>
            <p:spPr bwMode="auto">
              <a:xfrm>
                <a:off x="3042" y="2897"/>
                <a:ext cx="4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Калининский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1" name="Rectangle 150"/>
              <p:cNvSpPr>
                <a:spLocks noChangeArrowheads="1"/>
              </p:cNvSpPr>
              <p:nvPr/>
            </p:nvSpPr>
            <p:spPr bwMode="auto">
              <a:xfrm>
                <a:off x="2588" y="3240"/>
                <a:ext cx="37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Старицкий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2" name="Rectangle 153"/>
              <p:cNvSpPr>
                <a:spLocks noChangeArrowheads="1"/>
              </p:cNvSpPr>
              <p:nvPr/>
            </p:nvSpPr>
            <p:spPr bwMode="auto">
              <a:xfrm>
                <a:off x="2580" y="2841"/>
                <a:ext cx="44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Торжокский</a:t>
                </a:r>
                <a:endParaRPr lang="ru-RU" altLang="ru-RU" sz="450" dirty="0">
                  <a:latin typeface="Times New Roman" panose="02020603050405020304" pitchFamily="18" charset="0"/>
                  <a:cs typeface="Times New Roman" panose="02020603050405020304" pitchFamily="18" charset="0"/>
                </a:endParaRPr>
              </a:p>
            </p:txBody>
          </p:sp>
          <p:sp>
            <p:nvSpPr>
              <p:cNvPr id="10363" name="Rectangle 156"/>
              <p:cNvSpPr>
                <a:spLocks noChangeArrowheads="1"/>
              </p:cNvSpPr>
              <p:nvPr/>
            </p:nvSpPr>
            <p:spPr bwMode="auto">
              <a:xfrm>
                <a:off x="2935" y="2655"/>
                <a:ext cx="50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Лихославльский</a:t>
                </a:r>
                <a:endParaRPr lang="ru-RU" altLang="ru-RU" sz="450" dirty="0">
                  <a:latin typeface="Times New Roman" panose="02020603050405020304" pitchFamily="18" charset="0"/>
                  <a:cs typeface="Times New Roman" panose="02020603050405020304" pitchFamily="18" charset="0"/>
                </a:endParaRPr>
              </a:p>
            </p:txBody>
          </p:sp>
          <p:sp>
            <p:nvSpPr>
              <p:cNvPr id="10364" name="Rectangle 159"/>
              <p:cNvSpPr>
                <a:spLocks noChangeArrowheads="1"/>
              </p:cNvSpPr>
              <p:nvPr/>
            </p:nvSpPr>
            <p:spPr bwMode="auto">
              <a:xfrm>
                <a:off x="2168" y="3474"/>
                <a:ext cx="2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Ржевский</a:t>
                </a:r>
                <a:endParaRPr lang="ru-RU" altLang="ru-RU" sz="450" dirty="0">
                  <a:latin typeface="Times New Roman" panose="02020603050405020304" pitchFamily="18" charset="0"/>
                  <a:cs typeface="Times New Roman" panose="02020603050405020304" pitchFamily="18" charset="0"/>
                </a:endParaRPr>
              </a:p>
            </p:txBody>
          </p:sp>
          <p:sp>
            <p:nvSpPr>
              <p:cNvPr id="10365" name="Rectangle 162"/>
              <p:cNvSpPr>
                <a:spLocks noChangeArrowheads="1"/>
              </p:cNvSpPr>
              <p:nvPr/>
            </p:nvSpPr>
            <p:spPr bwMode="auto">
              <a:xfrm>
                <a:off x="2257" y="2261"/>
                <a:ext cx="51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Вышневолоцкий</a:t>
                </a:r>
                <a:endParaRPr lang="ru-RU" altLang="ru-RU" sz="450" dirty="0">
                  <a:latin typeface="Times New Roman" panose="02020603050405020304" pitchFamily="18" charset="0"/>
                  <a:cs typeface="Times New Roman" panose="02020603050405020304" pitchFamily="18" charset="0"/>
                </a:endParaRPr>
              </a:p>
            </p:txBody>
          </p:sp>
          <p:sp>
            <p:nvSpPr>
              <p:cNvPr id="10366" name="Rectangle 165"/>
              <p:cNvSpPr>
                <a:spLocks noChangeArrowheads="1"/>
              </p:cNvSpPr>
              <p:nvPr/>
            </p:nvSpPr>
            <p:spPr bwMode="auto">
              <a:xfrm>
                <a:off x="2537" y="1821"/>
                <a:ext cx="5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25000"/>
                  </a:lnSpc>
                  <a:defRPr/>
                </a:pPr>
                <a:r>
                  <a:rPr lang="ru-RU" altLang="ru-RU" sz="750" dirty="0">
                    <a:latin typeface="Times New Roman" panose="02020603050405020304" pitchFamily="18" charset="0"/>
                    <a:cs typeface="Times New Roman" panose="02020603050405020304" pitchFamily="18" charset="0"/>
                  </a:rPr>
                  <a:t>Удомельский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городской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округ</a:t>
                </a:r>
                <a:endParaRPr lang="ru-RU" altLang="ru-RU" sz="450" dirty="0">
                  <a:latin typeface="Times New Roman" panose="02020603050405020304" pitchFamily="18" charset="0"/>
                  <a:cs typeface="Times New Roman" panose="02020603050405020304" pitchFamily="18" charset="0"/>
                </a:endParaRPr>
              </a:p>
            </p:txBody>
          </p:sp>
          <p:sp>
            <p:nvSpPr>
              <p:cNvPr id="10367" name="Rectangle 168"/>
              <p:cNvSpPr>
                <a:spLocks noChangeArrowheads="1"/>
              </p:cNvSpPr>
              <p:nvPr/>
            </p:nvSpPr>
            <p:spPr bwMode="auto">
              <a:xfrm>
                <a:off x="2020" y="1842"/>
                <a:ext cx="43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Бологовский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8" name="Rectangle 171"/>
              <p:cNvSpPr>
                <a:spLocks noChangeArrowheads="1"/>
              </p:cNvSpPr>
              <p:nvPr/>
            </p:nvSpPr>
            <p:spPr bwMode="auto">
              <a:xfrm>
                <a:off x="1839" y="2182"/>
                <a:ext cx="3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Фировский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69" name="Rectangle 174"/>
              <p:cNvSpPr>
                <a:spLocks noChangeArrowheads="1"/>
              </p:cNvSpPr>
              <p:nvPr/>
            </p:nvSpPr>
            <p:spPr bwMode="auto">
              <a:xfrm>
                <a:off x="2093" y="2732"/>
                <a:ext cx="46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Кувшиновский</a:t>
                </a:r>
                <a:endParaRPr lang="ru-RU" altLang="ru-RU" sz="450">
                  <a:latin typeface="Times New Roman" panose="02020603050405020304" pitchFamily="18" charset="0"/>
                  <a:cs typeface="Times New Roman" panose="02020603050405020304" pitchFamily="18" charset="0"/>
                </a:endParaRPr>
              </a:p>
            </p:txBody>
          </p:sp>
          <p:sp>
            <p:nvSpPr>
              <p:cNvPr id="10370" name="Rectangle 177"/>
              <p:cNvSpPr>
                <a:spLocks noChangeArrowheads="1"/>
              </p:cNvSpPr>
              <p:nvPr/>
            </p:nvSpPr>
            <p:spPr bwMode="auto">
              <a:xfrm>
                <a:off x="1691" y="3039"/>
                <a:ext cx="4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a:latin typeface="Times New Roman" panose="02020603050405020304" pitchFamily="18" charset="0"/>
                    <a:cs typeface="Times New Roman" panose="02020603050405020304" pitchFamily="18" charset="0"/>
                  </a:rPr>
                  <a:t>Селижаровский</a:t>
                </a:r>
                <a:endParaRPr lang="ru-RU" altLang="ru-RU" sz="450">
                  <a:latin typeface="Times New Roman" panose="02020603050405020304" pitchFamily="18" charset="0"/>
                  <a:cs typeface="Times New Roman" panose="02020603050405020304" pitchFamily="18" charset="0"/>
                </a:endParaRPr>
              </a:p>
            </p:txBody>
          </p:sp>
          <p:sp>
            <p:nvSpPr>
              <p:cNvPr id="10371" name="Rectangle 180"/>
              <p:cNvSpPr>
                <a:spLocks noChangeArrowheads="1"/>
              </p:cNvSpPr>
              <p:nvPr/>
            </p:nvSpPr>
            <p:spPr bwMode="auto">
              <a:xfrm>
                <a:off x="1503" y="2636"/>
                <a:ext cx="57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25000"/>
                  </a:lnSpc>
                  <a:defRPr/>
                </a:pPr>
                <a:r>
                  <a:rPr lang="ru-RU" altLang="ru-RU" sz="750" dirty="0">
                    <a:latin typeface="Times New Roman" panose="02020603050405020304" pitchFamily="18" charset="0"/>
                    <a:cs typeface="Times New Roman" panose="02020603050405020304" pitchFamily="18" charset="0"/>
                  </a:rPr>
                  <a:t>Осташковский</a:t>
                </a:r>
                <a:r>
                  <a:rPr lang="ru-RU" altLang="ru-RU" dirty="0">
                    <a:latin typeface="Times New Roman" panose="02020603050405020304" pitchFamily="18" charset="0"/>
                    <a:cs typeface="Times New Roman" panose="02020603050405020304" pitchFamily="18" charset="0"/>
                  </a:rPr>
                  <a:t> </a:t>
                </a:r>
              </a:p>
              <a:p>
                <a:pPr>
                  <a:lnSpc>
                    <a:spcPct val="25000"/>
                  </a:lnSpc>
                  <a:defRPr/>
                </a:pPr>
                <a:r>
                  <a:rPr lang="ru-RU" altLang="ru-RU" sz="750" dirty="0">
                    <a:latin typeface="Times New Roman" panose="02020603050405020304" pitchFamily="18" charset="0"/>
                    <a:cs typeface="Times New Roman" panose="02020603050405020304" pitchFamily="18" charset="0"/>
                  </a:rPr>
                  <a:t>городской</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округ</a:t>
                </a:r>
                <a:endParaRPr lang="ru-RU" altLang="ru-RU" dirty="0">
                  <a:latin typeface="Times New Roman" panose="02020603050405020304" pitchFamily="18" charset="0"/>
                  <a:cs typeface="Times New Roman" panose="02020603050405020304" pitchFamily="18" charset="0"/>
                </a:endParaRPr>
              </a:p>
              <a:p>
                <a:pPr>
                  <a:defRPr/>
                </a:pPr>
                <a:endParaRPr lang="ru-RU" altLang="ru-RU" sz="450" dirty="0">
                  <a:latin typeface="Times New Roman" panose="02020603050405020304" pitchFamily="18" charset="0"/>
                  <a:cs typeface="Times New Roman" panose="02020603050405020304" pitchFamily="18" charset="0"/>
                </a:endParaRPr>
              </a:p>
            </p:txBody>
          </p:sp>
          <p:sp>
            <p:nvSpPr>
              <p:cNvPr id="10372" name="Rectangle 183"/>
              <p:cNvSpPr>
                <a:spLocks noChangeArrowheads="1"/>
              </p:cNvSpPr>
              <p:nvPr/>
            </p:nvSpPr>
            <p:spPr bwMode="auto">
              <a:xfrm>
                <a:off x="1188" y="2691"/>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Пеновский</a:t>
                </a:r>
                <a:r>
                  <a:rPr lang="ru-RU" altLang="ru-RU" dirty="0">
                    <a:latin typeface="Times New Roman" panose="02020603050405020304" pitchFamily="18" charset="0"/>
                    <a:cs typeface="Times New Roman" panose="02020603050405020304" pitchFamily="18" charset="0"/>
                  </a:rPr>
                  <a:t> </a:t>
                </a:r>
              </a:p>
              <a:p>
                <a:pPr>
                  <a:defRPr/>
                </a:pPr>
                <a:endParaRPr lang="ru-RU" altLang="ru-RU" sz="450" dirty="0">
                  <a:latin typeface="Times New Roman" panose="02020603050405020304" pitchFamily="18" charset="0"/>
                  <a:cs typeface="Times New Roman" panose="02020603050405020304" pitchFamily="18" charset="0"/>
                </a:endParaRPr>
              </a:p>
            </p:txBody>
          </p:sp>
          <p:sp>
            <p:nvSpPr>
              <p:cNvPr id="10373" name="Rectangle 186"/>
              <p:cNvSpPr>
                <a:spLocks noChangeArrowheads="1"/>
              </p:cNvSpPr>
              <p:nvPr/>
            </p:nvSpPr>
            <p:spPr bwMode="auto">
              <a:xfrm>
                <a:off x="949" y="3023"/>
                <a:ext cx="5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Андреапольский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356" name="Rectangle 189"/>
              <p:cNvSpPr>
                <a:spLocks noChangeArrowheads="1"/>
              </p:cNvSpPr>
              <p:nvPr/>
            </p:nvSpPr>
            <p:spPr bwMode="auto">
              <a:xfrm>
                <a:off x="565" y="3240"/>
                <a:ext cx="373" cy="94"/>
              </a:xfrm>
              <a:prstGeom prst="rect">
                <a:avLst/>
              </a:prstGeom>
              <a:noFill/>
              <a:ln w="9525">
                <a:noFill/>
                <a:miter lim="800000"/>
                <a:headEnd/>
                <a:tailEnd/>
              </a:ln>
            </p:spPr>
            <p:txBody>
              <a:bodyPr wrap="none" lIns="0" tIns="0" rIns="0" bIns="0">
                <a:spAutoFit/>
              </a:bodyPr>
              <a:lstStyle/>
              <a:p>
                <a:pPr>
                  <a:defRPr/>
                </a:pPr>
                <a:r>
                  <a:rPr lang="ru-RU" sz="750" dirty="0" err="1">
                    <a:latin typeface="Times New Roman" pitchFamily="18" charset="0"/>
                    <a:cs typeface="Times New Roman" pitchFamily="18" charset="0"/>
                  </a:rPr>
                  <a:t>Торопецкий</a:t>
                </a:r>
                <a:endParaRPr lang="ru-RU" sz="788" dirty="0">
                  <a:latin typeface="Times New Roman" pitchFamily="18" charset="0"/>
                  <a:cs typeface="Times New Roman" pitchFamily="18" charset="0"/>
                </a:endParaRPr>
              </a:p>
            </p:txBody>
          </p:sp>
          <p:sp>
            <p:nvSpPr>
              <p:cNvPr id="10375" name="Rectangle 192"/>
              <p:cNvSpPr>
                <a:spLocks noChangeArrowheads="1"/>
              </p:cNvSpPr>
              <p:nvPr/>
            </p:nvSpPr>
            <p:spPr bwMode="auto">
              <a:xfrm>
                <a:off x="2527" y="3698"/>
                <a:ext cx="36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Зубцовский</a:t>
                </a:r>
                <a:endParaRPr lang="ru-RU" altLang="ru-RU" sz="450" dirty="0">
                  <a:latin typeface="Times New Roman" panose="02020603050405020304" pitchFamily="18" charset="0"/>
                  <a:cs typeface="Times New Roman" panose="02020603050405020304" pitchFamily="18" charset="0"/>
                </a:endParaRPr>
              </a:p>
            </p:txBody>
          </p:sp>
          <p:sp>
            <p:nvSpPr>
              <p:cNvPr id="10376" name="Rectangle 195"/>
              <p:cNvSpPr>
                <a:spLocks noChangeArrowheads="1"/>
              </p:cNvSpPr>
              <p:nvPr/>
            </p:nvSpPr>
            <p:spPr bwMode="auto">
              <a:xfrm>
                <a:off x="1717" y="3540"/>
                <a:ext cx="42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Оленинский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77" name="Rectangle 198"/>
              <p:cNvSpPr>
                <a:spLocks noChangeArrowheads="1"/>
              </p:cNvSpPr>
              <p:nvPr/>
            </p:nvSpPr>
            <p:spPr bwMode="auto">
              <a:xfrm>
                <a:off x="1234" y="3534"/>
                <a:ext cx="51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ru-RU" altLang="ru-RU" sz="750" dirty="0" err="1">
                    <a:latin typeface="Times New Roman" panose="02020603050405020304" pitchFamily="18" charset="0"/>
                    <a:cs typeface="Times New Roman" panose="02020603050405020304" pitchFamily="18" charset="0"/>
                  </a:rPr>
                  <a:t>Нелидовский</a:t>
                </a:r>
                <a:endParaRPr lang="ru-RU" altLang="ru-RU" sz="750" dirty="0">
                  <a:latin typeface="Times New Roman" panose="02020603050405020304" pitchFamily="18" charset="0"/>
                  <a:cs typeface="Times New Roman" panose="02020603050405020304" pitchFamily="18" charset="0"/>
                </a:endParaRPr>
              </a:p>
              <a:p>
                <a:pPr algn="ctr">
                  <a:defRPr/>
                </a:pPr>
                <a:r>
                  <a:rPr lang="ru-RU" altLang="ru-RU" sz="750" dirty="0">
                    <a:latin typeface="Times New Roman" panose="02020603050405020304" pitchFamily="18" charset="0"/>
                    <a:cs typeface="Times New Roman" panose="02020603050405020304" pitchFamily="18" charset="0"/>
                  </a:rPr>
                  <a:t>городской</a:t>
                </a:r>
              </a:p>
              <a:p>
                <a:pPr algn="ctr">
                  <a:defRPr/>
                </a:pPr>
                <a:r>
                  <a:rPr lang="ru-RU" altLang="ru-RU" sz="750" dirty="0">
                    <a:latin typeface="Times New Roman" panose="02020603050405020304" pitchFamily="18" charset="0"/>
                    <a:cs typeface="Times New Roman" panose="02020603050405020304" pitchFamily="18" charset="0"/>
                  </a:rPr>
                  <a:t>округ</a:t>
                </a:r>
                <a:endParaRPr lang="ru-RU" altLang="ru-RU" dirty="0">
                  <a:latin typeface="Times New Roman" panose="02020603050405020304" pitchFamily="18" charset="0"/>
                  <a:cs typeface="Times New Roman" panose="02020603050405020304" pitchFamily="18" charset="0"/>
                </a:endParaRPr>
              </a:p>
              <a:p>
                <a:pPr>
                  <a:defRPr/>
                </a:pPr>
                <a:endParaRPr lang="ru-RU" altLang="ru-RU" sz="450" dirty="0">
                  <a:latin typeface="Times New Roman" panose="02020603050405020304" pitchFamily="18" charset="0"/>
                  <a:cs typeface="Times New Roman" panose="02020603050405020304" pitchFamily="18" charset="0"/>
                </a:endParaRPr>
              </a:p>
            </p:txBody>
          </p:sp>
          <p:sp>
            <p:nvSpPr>
              <p:cNvPr id="10378" name="Rectangle 201"/>
              <p:cNvSpPr>
                <a:spLocks noChangeArrowheads="1"/>
              </p:cNvSpPr>
              <p:nvPr/>
            </p:nvSpPr>
            <p:spPr bwMode="auto">
              <a:xfrm>
                <a:off x="612" y="3556"/>
                <a:ext cx="5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Западнодвинский</a:t>
                </a:r>
                <a:r>
                  <a:rPr lang="ru-RU" altLang="ru-RU" dirty="0">
                    <a:latin typeface="Times New Roman" panose="02020603050405020304" pitchFamily="18" charset="0"/>
                    <a:cs typeface="Times New Roman" panose="02020603050405020304" pitchFamily="18" charset="0"/>
                  </a:rPr>
                  <a:t> </a:t>
                </a:r>
                <a:endParaRPr lang="ru-RU" altLang="ru-RU" sz="450" dirty="0">
                  <a:latin typeface="Times New Roman" panose="02020603050405020304" pitchFamily="18" charset="0"/>
                  <a:cs typeface="Times New Roman" panose="02020603050405020304" pitchFamily="18" charset="0"/>
                </a:endParaRPr>
              </a:p>
            </p:txBody>
          </p:sp>
          <p:sp>
            <p:nvSpPr>
              <p:cNvPr id="10379" name="Rectangle 204"/>
              <p:cNvSpPr>
                <a:spLocks noChangeArrowheads="1"/>
              </p:cNvSpPr>
              <p:nvPr/>
            </p:nvSpPr>
            <p:spPr bwMode="auto">
              <a:xfrm>
                <a:off x="985" y="3921"/>
                <a:ext cx="38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Жарковский</a:t>
                </a:r>
                <a:endParaRPr lang="ru-RU" altLang="ru-RU" sz="450" dirty="0">
                  <a:latin typeface="Times New Roman" panose="02020603050405020304" pitchFamily="18" charset="0"/>
                  <a:cs typeface="Times New Roman" panose="02020603050405020304" pitchFamily="18" charset="0"/>
                </a:endParaRPr>
              </a:p>
            </p:txBody>
          </p:sp>
        </p:grpSp>
        <p:sp>
          <p:nvSpPr>
            <p:cNvPr id="10265" name="Rectangle 208"/>
            <p:cNvSpPr>
              <a:spLocks noChangeArrowheads="1"/>
            </p:cNvSpPr>
            <p:nvPr/>
          </p:nvSpPr>
          <p:spPr bwMode="auto">
            <a:xfrm>
              <a:off x="1469" y="3998"/>
              <a:ext cx="2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Бельский</a:t>
              </a:r>
              <a:endParaRPr lang="ru-RU" altLang="ru-RU" sz="450" dirty="0">
                <a:latin typeface="Times New Roman" panose="02020603050405020304" pitchFamily="18" charset="0"/>
                <a:cs typeface="Times New Roman" panose="02020603050405020304" pitchFamily="18" charset="0"/>
              </a:endParaRPr>
            </a:p>
          </p:txBody>
        </p:sp>
        <p:sp>
          <p:nvSpPr>
            <p:cNvPr id="10267" name="Rectangle 211"/>
            <p:cNvSpPr>
              <a:spLocks noChangeArrowheads="1"/>
            </p:cNvSpPr>
            <p:nvPr/>
          </p:nvSpPr>
          <p:spPr bwMode="auto">
            <a:xfrm>
              <a:off x="3114" y="3114"/>
              <a:ext cx="36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err="1">
                  <a:latin typeface="Times New Roman" panose="02020603050405020304" pitchFamily="18" charset="0"/>
                  <a:cs typeface="Times New Roman" panose="02020603050405020304" pitchFamily="18" charset="0"/>
                </a:rPr>
                <a:t>г.Тверь</a:t>
              </a:r>
              <a:endParaRPr lang="ru-RU" altLang="ru-RU" sz="450" dirty="0">
                <a:latin typeface="Times New Roman" panose="02020603050405020304" pitchFamily="18" charset="0"/>
                <a:cs typeface="Times New Roman" panose="02020603050405020304" pitchFamily="18" charset="0"/>
              </a:endParaRPr>
            </a:p>
          </p:txBody>
        </p:sp>
        <p:sp>
          <p:nvSpPr>
            <p:cNvPr id="2" name="Rectangle 298"/>
            <p:cNvSpPr>
              <a:spLocks noChangeArrowheads="1"/>
            </p:cNvSpPr>
            <p:nvPr/>
          </p:nvSpPr>
          <p:spPr bwMode="auto">
            <a:xfrm>
              <a:off x="1191" y="3197"/>
              <a:ext cx="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endParaRPr lang="ru-RU" altLang="ru-RU" sz="450">
                <a:latin typeface="Times New Roman" panose="02020603050405020304" pitchFamily="18" charset="0"/>
                <a:cs typeface="Times New Roman" panose="02020603050405020304" pitchFamily="18" charset="0"/>
              </a:endParaRPr>
            </a:p>
          </p:txBody>
        </p:sp>
      </p:grpSp>
      <p:sp>
        <p:nvSpPr>
          <p:cNvPr id="10245" name="Rectangle 211"/>
          <p:cNvSpPr>
            <a:spLocks noChangeArrowheads="1"/>
          </p:cNvSpPr>
          <p:nvPr/>
        </p:nvSpPr>
        <p:spPr bwMode="auto">
          <a:xfrm>
            <a:off x="4035425" y="1768475"/>
            <a:ext cx="4254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ru-RU" altLang="ru-RU" sz="750" dirty="0">
                <a:latin typeface="Times New Roman" panose="02020603050405020304" pitchFamily="18" charset="0"/>
                <a:cs typeface="Times New Roman" panose="02020603050405020304" pitchFamily="18" charset="0"/>
              </a:rPr>
              <a:t>ЗАТО</a:t>
            </a:r>
            <a:r>
              <a:rPr lang="ru-RU" altLang="ru-RU" dirty="0">
                <a:latin typeface="Times New Roman" panose="02020603050405020304" pitchFamily="18" charset="0"/>
                <a:cs typeface="Times New Roman" panose="02020603050405020304" pitchFamily="18" charset="0"/>
              </a:rPr>
              <a:t> </a:t>
            </a:r>
            <a:r>
              <a:rPr lang="ru-RU" altLang="ru-RU" sz="750" dirty="0">
                <a:latin typeface="Times New Roman" panose="02020603050405020304" pitchFamily="18" charset="0"/>
                <a:cs typeface="Times New Roman" panose="02020603050405020304" pitchFamily="18" charset="0"/>
              </a:rPr>
              <a:t>Озерный</a:t>
            </a:r>
            <a:endParaRPr lang="ru-RU" altLang="ru-RU" sz="450" dirty="0">
              <a:latin typeface="Times New Roman" panose="02020603050405020304" pitchFamily="18" charset="0"/>
              <a:cs typeface="Times New Roman" panose="02020603050405020304" pitchFamily="18" charset="0"/>
            </a:endParaRPr>
          </a:p>
        </p:txBody>
      </p:sp>
      <p:sp>
        <p:nvSpPr>
          <p:cNvPr id="6" name="Овал 5"/>
          <p:cNvSpPr/>
          <p:nvPr/>
        </p:nvSpPr>
        <p:spPr>
          <a:xfrm>
            <a:off x="5362575" y="3767138"/>
            <a:ext cx="77788" cy="77787"/>
          </a:xfrm>
          <a:prstGeom prst="ellipse">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450"/>
          </a:p>
        </p:txBody>
      </p:sp>
      <p:sp>
        <p:nvSpPr>
          <p:cNvPr id="9" name="Прямоугольник 8"/>
          <p:cNvSpPr/>
          <p:nvPr/>
        </p:nvSpPr>
        <p:spPr>
          <a:xfrm>
            <a:off x="2854325" y="2774950"/>
            <a:ext cx="922338"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35000"/>
              </a:lnSpc>
              <a:defRPr/>
            </a:pPr>
            <a:r>
              <a:rPr lang="ru-RU" sz="750" dirty="0">
                <a:solidFill>
                  <a:schemeClr val="tx1"/>
                </a:solidFill>
                <a:latin typeface="Times New Roman" panose="02020603050405020304" pitchFamily="18" charset="0"/>
                <a:cs typeface="Times New Roman" panose="02020603050405020304" pitchFamily="18" charset="0"/>
              </a:rPr>
              <a:t>ЗАТО</a:t>
            </a:r>
            <a:r>
              <a:rPr lang="ru-RU" dirty="0">
                <a:solidFill>
                  <a:schemeClr val="tx1"/>
                </a:solidFill>
                <a:latin typeface="Times New Roman" panose="02020603050405020304" pitchFamily="18" charset="0"/>
                <a:cs typeface="Times New Roman" panose="02020603050405020304" pitchFamily="18" charset="0"/>
              </a:rPr>
              <a:t> </a:t>
            </a:r>
          </a:p>
          <a:p>
            <a:pPr algn="ctr">
              <a:lnSpc>
                <a:spcPct val="35000"/>
              </a:lnSpc>
              <a:defRPr/>
            </a:pPr>
            <a:r>
              <a:rPr lang="ru-RU" sz="750" dirty="0">
                <a:solidFill>
                  <a:schemeClr val="tx1"/>
                </a:solidFill>
                <a:latin typeface="Times New Roman" panose="02020603050405020304" pitchFamily="18" charset="0"/>
                <a:cs typeface="Times New Roman" panose="02020603050405020304" pitchFamily="18" charset="0"/>
              </a:rPr>
              <a:t>Солнечный</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15" name="Овал 14"/>
          <p:cNvSpPr/>
          <p:nvPr/>
        </p:nvSpPr>
        <p:spPr>
          <a:xfrm>
            <a:off x="3032125" y="2928938"/>
            <a:ext cx="80963" cy="76200"/>
          </a:xfrm>
          <a:prstGeom prst="ellipse">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450"/>
          </a:p>
        </p:txBody>
      </p:sp>
      <p:sp>
        <p:nvSpPr>
          <p:cNvPr id="16" name="Овал 15"/>
          <p:cNvSpPr/>
          <p:nvPr/>
        </p:nvSpPr>
        <p:spPr>
          <a:xfrm>
            <a:off x="3961071" y="2001838"/>
            <a:ext cx="79117" cy="80429"/>
          </a:xfrm>
          <a:prstGeom prst="ellipse">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450"/>
          </a:p>
        </p:txBody>
      </p:sp>
      <p:graphicFrame>
        <p:nvGraphicFramePr>
          <p:cNvPr id="96" name="Таблица 95"/>
          <p:cNvGraphicFramePr>
            <a:graphicFrameLocks noGrp="1"/>
          </p:cNvGraphicFramePr>
          <p:nvPr>
            <p:extLst>
              <p:ext uri="{D42A27DB-BD31-4B8C-83A1-F6EECF244321}">
                <p14:modId xmlns:p14="http://schemas.microsoft.com/office/powerpoint/2010/main" val="970548270"/>
              </p:ext>
            </p:extLst>
          </p:nvPr>
        </p:nvGraphicFramePr>
        <p:xfrm>
          <a:off x="787631" y="1349522"/>
          <a:ext cx="2009166" cy="1409376"/>
        </p:xfrm>
        <a:graphic>
          <a:graphicData uri="http://schemas.openxmlformats.org/drawingml/2006/table">
            <a:tbl>
              <a:tblPr>
                <a:tableStyleId>{5C22544A-7EE6-4342-B048-85BDC9FD1C3A}</a:tableStyleId>
              </a:tblPr>
              <a:tblGrid>
                <a:gridCol w="2009166">
                  <a:extLst>
                    <a:ext uri="{9D8B030D-6E8A-4147-A177-3AD203B41FA5}">
                      <a16:colId xmlns:a16="http://schemas.microsoft.com/office/drawing/2014/main" val="20000"/>
                    </a:ext>
                  </a:extLst>
                </a:gridCol>
              </a:tblGrid>
              <a:tr h="352344">
                <a:tc>
                  <a:txBody>
                    <a:bodyPr/>
                    <a:lstStyle/>
                    <a:p>
                      <a:pPr algn="ctr" fontAlgn="b"/>
                      <a:r>
                        <a:rPr lang="ru-RU" sz="1100" b="1" i="0" u="none" strike="noStrike" dirty="0">
                          <a:solidFill>
                            <a:srgbClr val="000000"/>
                          </a:solidFill>
                          <a:effectLst/>
                          <a:latin typeface="Times New Roman" pitchFamily="18" charset="0"/>
                          <a:cs typeface="Times New Roman" pitchFamily="18" charset="0"/>
                        </a:rPr>
                        <a:t>Планируемые мероприятия</a:t>
                      </a:r>
                    </a:p>
                  </a:txBody>
                  <a:tcPr marL="9524" marR="9524" marT="94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2344">
                <a:tc>
                  <a:txBody>
                    <a:bodyPr/>
                    <a:lstStyle/>
                    <a:p>
                      <a:pPr algn="ctr" fontAlgn="b"/>
                      <a:r>
                        <a:rPr lang="ru-RU" sz="1100" b="0" i="0" u="none" strike="noStrike" dirty="0">
                          <a:solidFill>
                            <a:srgbClr val="000000"/>
                          </a:solidFill>
                          <a:effectLst/>
                          <a:latin typeface="Times New Roman" pitchFamily="18" charset="0"/>
                          <a:cs typeface="Times New Roman" pitchFamily="18" charset="0"/>
                        </a:rPr>
                        <a:t>Установка модульных подстанций</a:t>
                      </a:r>
                    </a:p>
                  </a:txBody>
                  <a:tcPr marL="9524" marR="9524" marT="94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352344">
                <a:tc>
                  <a:txBody>
                    <a:bodyPr/>
                    <a:lstStyle/>
                    <a:p>
                      <a:pPr algn="ctr" fontAlgn="b"/>
                      <a:r>
                        <a:rPr lang="ru-RU" sz="1100" b="0" i="0" u="none" strike="noStrike" dirty="0">
                          <a:solidFill>
                            <a:srgbClr val="000000"/>
                          </a:solidFill>
                          <a:effectLst/>
                          <a:latin typeface="Times New Roman" pitchFamily="18" charset="0"/>
                          <a:cs typeface="Times New Roman" pitchFamily="18" charset="0"/>
                        </a:rPr>
                        <a:t>Капитальный ремонт</a:t>
                      </a:r>
                    </a:p>
                  </a:txBody>
                  <a:tcPr marL="9524" marR="9524" marT="94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1"/>
                  </a:ext>
                </a:extLst>
              </a:tr>
              <a:tr h="352344">
                <a:tc>
                  <a:txBody>
                    <a:bodyPr/>
                    <a:lstStyle/>
                    <a:p>
                      <a:pPr algn="ctr" fontAlgn="b"/>
                      <a:r>
                        <a:rPr lang="ru-RU" sz="1100" b="0" i="0" u="none" strike="noStrike" dirty="0">
                          <a:solidFill>
                            <a:srgbClr val="000000"/>
                          </a:solidFill>
                          <a:effectLst/>
                          <a:latin typeface="Times New Roman" pitchFamily="18" charset="0"/>
                          <a:cs typeface="Times New Roman" pitchFamily="18" charset="0"/>
                        </a:rPr>
                        <a:t>Косметический ремонт</a:t>
                      </a:r>
                    </a:p>
                  </a:txBody>
                  <a:tcPr marL="9524" marR="9524" marT="94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97" name="Заголовок 6"/>
          <p:cNvSpPr>
            <a:spLocks noGrp="1"/>
          </p:cNvSpPr>
          <p:nvPr>
            <p:ph type="title"/>
          </p:nvPr>
        </p:nvSpPr>
        <p:spPr>
          <a:xfrm>
            <a:off x="789909" y="176458"/>
            <a:ext cx="7751763" cy="803275"/>
          </a:xfrm>
        </p:spPr>
        <p:txBody>
          <a:bodyPr rtlCol="0">
            <a:normAutofit/>
          </a:bodyPr>
          <a:lstStyle/>
          <a:p>
            <a:pPr eaLnBrk="1" fontAlgn="auto" hangingPunct="1">
              <a:spcBef>
                <a:spcPts val="0"/>
              </a:spcBef>
              <a:spcAft>
                <a:spcPts val="0"/>
              </a:spcAft>
              <a:defRPr/>
            </a:pPr>
            <a:r>
              <a:rPr lang="ru-RU" sz="2000" b="1" cap="all" dirty="0">
                <a:solidFill>
                  <a:srgbClr val="998300"/>
                </a:solidFill>
                <a:latin typeface="Times New Roman" pitchFamily="18" charset="0"/>
                <a:cs typeface="Times New Roman" pitchFamily="18" charset="0"/>
              </a:rPr>
              <a:t>Предложения </a:t>
            </a:r>
            <a:br>
              <a:rPr lang="ru-RU" sz="2000" b="1" cap="all" dirty="0">
                <a:solidFill>
                  <a:srgbClr val="998300"/>
                </a:solidFill>
                <a:latin typeface="Times New Roman" pitchFamily="18" charset="0"/>
                <a:cs typeface="Times New Roman" pitchFamily="18" charset="0"/>
              </a:rPr>
            </a:br>
            <a:r>
              <a:rPr lang="ru-RU" sz="2000" b="1" cap="all" dirty="0">
                <a:solidFill>
                  <a:srgbClr val="998300"/>
                </a:solidFill>
                <a:latin typeface="Times New Roman" pitchFamily="18" charset="0"/>
                <a:cs typeface="Times New Roman" pitchFamily="18" charset="0"/>
              </a:rPr>
              <a:t>по модернизации ПОДРАЗДЕЛЕНИЙ СМП</a:t>
            </a:r>
            <a:endParaRPr lang="ru-RU" sz="2000" b="1" dirty="0">
              <a:solidFill>
                <a:srgbClr val="998300"/>
              </a:solidFill>
              <a:latin typeface="Times New Roman" pitchFamily="18" charset="0"/>
              <a:cs typeface="Times New Roman" pitchFamily="18" charset="0"/>
            </a:endParaRPr>
          </a:p>
        </p:txBody>
      </p:sp>
      <p:sp>
        <p:nvSpPr>
          <p:cNvPr id="3" name="Номер слайда 2"/>
          <p:cNvSpPr>
            <a:spLocks noGrp="1"/>
          </p:cNvSpPr>
          <p:nvPr>
            <p:ph type="sldNum" sz="quarter" idx="12"/>
          </p:nvPr>
        </p:nvSpPr>
        <p:spPr/>
        <p:txBody>
          <a:bodyPr/>
          <a:lstStyle/>
          <a:p>
            <a:fld id="{8C988CD5-1DDA-41CB-82CB-F4096098992E}" type="slidenum">
              <a:rPr lang="ru-RU" altLang="ru-RU" smtClean="0"/>
              <a:pPr/>
              <a:t>7</a:t>
            </a:fld>
            <a:endParaRPr lang="ru-RU" altLang="ru-RU"/>
          </a:p>
        </p:txBody>
      </p:sp>
      <p:pic>
        <p:nvPicPr>
          <p:cNvPr id="98" name="Рисунок 1">
            <a:extLst>
              <a:ext uri="{FF2B5EF4-FFF2-40B4-BE49-F238E27FC236}">
                <a16:creationId xmlns:a16="http://schemas.microsoft.com/office/drawing/2014/main" id="{5ECBC9EF-FE1D-4EA7-8001-49B5F6180483}"/>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73669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B147DB81-A09B-49EE-8250-7D80A072E0E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1610916"/>
            <a:ext cx="211805" cy="109017"/>
          </a:xfrm>
          <a:prstGeom prst="rect">
            <a:avLst/>
          </a:prstGeom>
          <a:solidFill>
            <a:schemeClr val="bg1"/>
          </a:solidFill>
          <a:ln>
            <a:noFill/>
          </a:ln>
        </p:spPr>
      </p:pic>
      <p:pic>
        <p:nvPicPr>
          <p:cNvPr id="268" name="Рисунок 267">
            <a:extLst>
              <a:ext uri="{FF2B5EF4-FFF2-40B4-BE49-F238E27FC236}">
                <a16:creationId xmlns:a16="http://schemas.microsoft.com/office/drawing/2014/main" id="{3C41F69E-4277-44AA-BDE0-260EECAFA30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1610916"/>
            <a:ext cx="211805" cy="109017"/>
          </a:xfrm>
          <a:prstGeom prst="rect">
            <a:avLst/>
          </a:prstGeom>
          <a:solidFill>
            <a:schemeClr val="bg1"/>
          </a:solidFill>
          <a:ln>
            <a:noFill/>
          </a:ln>
        </p:spPr>
      </p:pic>
      <p:pic>
        <p:nvPicPr>
          <p:cNvPr id="269" name="Рисунок 268">
            <a:extLst>
              <a:ext uri="{FF2B5EF4-FFF2-40B4-BE49-F238E27FC236}">
                <a16:creationId xmlns:a16="http://schemas.microsoft.com/office/drawing/2014/main" id="{C9EF09C9-822D-414A-A1F0-F7FE77958E2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1610916"/>
            <a:ext cx="211805" cy="109017"/>
          </a:xfrm>
          <a:prstGeom prst="rect">
            <a:avLst/>
          </a:prstGeom>
          <a:solidFill>
            <a:schemeClr val="bg1"/>
          </a:solidFill>
          <a:ln>
            <a:noFill/>
          </a:ln>
        </p:spPr>
      </p:pic>
      <p:pic>
        <p:nvPicPr>
          <p:cNvPr id="270" name="Рисунок 269">
            <a:extLst>
              <a:ext uri="{FF2B5EF4-FFF2-40B4-BE49-F238E27FC236}">
                <a16:creationId xmlns:a16="http://schemas.microsoft.com/office/drawing/2014/main" id="{4D055F5D-0738-4CF9-BB2A-318D092AEF9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1610916"/>
            <a:ext cx="211805" cy="109017"/>
          </a:xfrm>
          <a:prstGeom prst="rect">
            <a:avLst/>
          </a:prstGeom>
          <a:solidFill>
            <a:schemeClr val="bg1"/>
          </a:solidFill>
          <a:ln>
            <a:noFill/>
          </a:ln>
        </p:spPr>
      </p:pic>
      <p:pic>
        <p:nvPicPr>
          <p:cNvPr id="271" name="Рисунок 270">
            <a:extLst>
              <a:ext uri="{FF2B5EF4-FFF2-40B4-BE49-F238E27FC236}">
                <a16:creationId xmlns:a16="http://schemas.microsoft.com/office/drawing/2014/main" id="{F009E1F8-6396-4FD5-8671-947CDA048B7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1610916"/>
            <a:ext cx="211805" cy="109017"/>
          </a:xfrm>
          <a:prstGeom prst="rect">
            <a:avLst/>
          </a:prstGeom>
          <a:solidFill>
            <a:schemeClr val="bg1"/>
          </a:solidFill>
          <a:ln>
            <a:noFill/>
          </a:ln>
        </p:spPr>
      </p:pic>
      <p:pic>
        <p:nvPicPr>
          <p:cNvPr id="272" name="Рисунок 271">
            <a:extLst>
              <a:ext uri="{FF2B5EF4-FFF2-40B4-BE49-F238E27FC236}">
                <a16:creationId xmlns:a16="http://schemas.microsoft.com/office/drawing/2014/main" id="{A3082742-56DF-403A-8ED1-6F924B2053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1610916"/>
            <a:ext cx="211805" cy="109017"/>
          </a:xfrm>
          <a:prstGeom prst="rect">
            <a:avLst/>
          </a:prstGeom>
          <a:solidFill>
            <a:schemeClr val="bg1"/>
          </a:solidFill>
          <a:ln>
            <a:noFill/>
          </a:ln>
        </p:spPr>
      </p:pic>
      <p:pic>
        <p:nvPicPr>
          <p:cNvPr id="273" name="Рисунок 272">
            <a:extLst>
              <a:ext uri="{FF2B5EF4-FFF2-40B4-BE49-F238E27FC236}">
                <a16:creationId xmlns:a16="http://schemas.microsoft.com/office/drawing/2014/main" id="{877977F5-C0E0-45A6-9E92-A91B777C72C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1610916"/>
            <a:ext cx="211805" cy="109017"/>
          </a:xfrm>
          <a:prstGeom prst="rect">
            <a:avLst/>
          </a:prstGeom>
          <a:solidFill>
            <a:schemeClr val="bg1"/>
          </a:solidFill>
          <a:ln>
            <a:noFill/>
          </a:ln>
        </p:spPr>
      </p:pic>
      <p:pic>
        <p:nvPicPr>
          <p:cNvPr id="274" name="Рисунок 273">
            <a:extLst>
              <a:ext uri="{FF2B5EF4-FFF2-40B4-BE49-F238E27FC236}">
                <a16:creationId xmlns:a16="http://schemas.microsoft.com/office/drawing/2014/main" id="{AA0A2652-5AA1-4D8C-8386-0AC58FBC179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1610916"/>
            <a:ext cx="211805" cy="109017"/>
          </a:xfrm>
          <a:prstGeom prst="rect">
            <a:avLst/>
          </a:prstGeom>
          <a:solidFill>
            <a:schemeClr val="bg1"/>
          </a:solidFill>
          <a:ln>
            <a:noFill/>
          </a:ln>
        </p:spPr>
      </p:pic>
      <p:pic>
        <p:nvPicPr>
          <p:cNvPr id="275" name="Рисунок 274">
            <a:extLst>
              <a:ext uri="{FF2B5EF4-FFF2-40B4-BE49-F238E27FC236}">
                <a16:creationId xmlns:a16="http://schemas.microsoft.com/office/drawing/2014/main" id="{05418CC8-8CD3-4BDD-B0B5-482D23E4AE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1610916"/>
            <a:ext cx="211805" cy="109017"/>
          </a:xfrm>
          <a:prstGeom prst="rect">
            <a:avLst/>
          </a:prstGeom>
          <a:solidFill>
            <a:schemeClr val="bg1"/>
          </a:solidFill>
          <a:ln>
            <a:noFill/>
          </a:ln>
        </p:spPr>
      </p:pic>
      <p:pic>
        <p:nvPicPr>
          <p:cNvPr id="276" name="Рисунок 275">
            <a:extLst>
              <a:ext uri="{FF2B5EF4-FFF2-40B4-BE49-F238E27FC236}">
                <a16:creationId xmlns:a16="http://schemas.microsoft.com/office/drawing/2014/main" id="{62F23BFD-000D-4898-A1C3-F8FBCFF33E6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1610916"/>
            <a:ext cx="211805" cy="109017"/>
          </a:xfrm>
          <a:prstGeom prst="rect">
            <a:avLst/>
          </a:prstGeom>
          <a:solidFill>
            <a:schemeClr val="bg1"/>
          </a:solidFill>
          <a:ln>
            <a:noFill/>
          </a:ln>
        </p:spPr>
      </p:pic>
      <p:pic>
        <p:nvPicPr>
          <p:cNvPr id="279" name="Рисунок 278">
            <a:extLst>
              <a:ext uri="{FF2B5EF4-FFF2-40B4-BE49-F238E27FC236}">
                <a16:creationId xmlns:a16="http://schemas.microsoft.com/office/drawing/2014/main" id="{E994A0FF-479A-4826-92CA-1B222F50E1F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1719933"/>
            <a:ext cx="211805" cy="109017"/>
          </a:xfrm>
          <a:prstGeom prst="rect">
            <a:avLst/>
          </a:prstGeom>
          <a:solidFill>
            <a:schemeClr val="bg1"/>
          </a:solidFill>
          <a:ln>
            <a:noFill/>
          </a:ln>
        </p:spPr>
      </p:pic>
      <p:pic>
        <p:nvPicPr>
          <p:cNvPr id="280" name="Рисунок 279">
            <a:extLst>
              <a:ext uri="{FF2B5EF4-FFF2-40B4-BE49-F238E27FC236}">
                <a16:creationId xmlns:a16="http://schemas.microsoft.com/office/drawing/2014/main" id="{9EB172B0-47CD-418C-BEEA-14CC13ADE5C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1719933"/>
            <a:ext cx="211805" cy="109017"/>
          </a:xfrm>
          <a:prstGeom prst="rect">
            <a:avLst/>
          </a:prstGeom>
          <a:solidFill>
            <a:schemeClr val="bg1"/>
          </a:solidFill>
          <a:ln>
            <a:noFill/>
          </a:ln>
        </p:spPr>
      </p:pic>
      <p:pic>
        <p:nvPicPr>
          <p:cNvPr id="281" name="Рисунок 280">
            <a:extLst>
              <a:ext uri="{FF2B5EF4-FFF2-40B4-BE49-F238E27FC236}">
                <a16:creationId xmlns:a16="http://schemas.microsoft.com/office/drawing/2014/main" id="{39E2C821-9C64-4D13-907E-0E627175300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1719933"/>
            <a:ext cx="211805" cy="109017"/>
          </a:xfrm>
          <a:prstGeom prst="rect">
            <a:avLst/>
          </a:prstGeom>
          <a:solidFill>
            <a:schemeClr val="bg1"/>
          </a:solidFill>
          <a:ln>
            <a:noFill/>
          </a:ln>
        </p:spPr>
      </p:pic>
      <p:pic>
        <p:nvPicPr>
          <p:cNvPr id="282" name="Рисунок 281">
            <a:extLst>
              <a:ext uri="{FF2B5EF4-FFF2-40B4-BE49-F238E27FC236}">
                <a16:creationId xmlns:a16="http://schemas.microsoft.com/office/drawing/2014/main" id="{D2589A21-879F-4F6E-A75C-B15318DFAF2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1719933"/>
            <a:ext cx="211805" cy="109017"/>
          </a:xfrm>
          <a:prstGeom prst="rect">
            <a:avLst/>
          </a:prstGeom>
          <a:solidFill>
            <a:schemeClr val="bg1"/>
          </a:solidFill>
          <a:ln>
            <a:noFill/>
          </a:ln>
        </p:spPr>
      </p:pic>
      <p:pic>
        <p:nvPicPr>
          <p:cNvPr id="283" name="Рисунок 282">
            <a:extLst>
              <a:ext uri="{FF2B5EF4-FFF2-40B4-BE49-F238E27FC236}">
                <a16:creationId xmlns:a16="http://schemas.microsoft.com/office/drawing/2014/main" id="{F51EB77B-2D4F-4B00-BFA2-B55108168F3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1719933"/>
            <a:ext cx="211805" cy="109017"/>
          </a:xfrm>
          <a:prstGeom prst="rect">
            <a:avLst/>
          </a:prstGeom>
          <a:solidFill>
            <a:schemeClr val="bg1"/>
          </a:solidFill>
          <a:ln>
            <a:noFill/>
          </a:ln>
        </p:spPr>
      </p:pic>
      <p:pic>
        <p:nvPicPr>
          <p:cNvPr id="284" name="Рисунок 283">
            <a:extLst>
              <a:ext uri="{FF2B5EF4-FFF2-40B4-BE49-F238E27FC236}">
                <a16:creationId xmlns:a16="http://schemas.microsoft.com/office/drawing/2014/main" id="{8DAF3E1B-F92D-4D99-B66F-D520B463ABF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1719933"/>
            <a:ext cx="211805" cy="109017"/>
          </a:xfrm>
          <a:prstGeom prst="rect">
            <a:avLst/>
          </a:prstGeom>
          <a:solidFill>
            <a:schemeClr val="bg1"/>
          </a:solidFill>
          <a:ln>
            <a:noFill/>
          </a:ln>
        </p:spPr>
      </p:pic>
      <p:pic>
        <p:nvPicPr>
          <p:cNvPr id="285" name="Рисунок 284">
            <a:extLst>
              <a:ext uri="{FF2B5EF4-FFF2-40B4-BE49-F238E27FC236}">
                <a16:creationId xmlns:a16="http://schemas.microsoft.com/office/drawing/2014/main" id="{EA007336-3FBD-46DE-A052-6EBBD29ACB4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1719933"/>
            <a:ext cx="211805" cy="109017"/>
          </a:xfrm>
          <a:prstGeom prst="rect">
            <a:avLst/>
          </a:prstGeom>
          <a:solidFill>
            <a:schemeClr val="bg1"/>
          </a:solidFill>
          <a:ln>
            <a:noFill/>
          </a:ln>
        </p:spPr>
      </p:pic>
      <p:pic>
        <p:nvPicPr>
          <p:cNvPr id="286" name="Рисунок 285">
            <a:extLst>
              <a:ext uri="{FF2B5EF4-FFF2-40B4-BE49-F238E27FC236}">
                <a16:creationId xmlns:a16="http://schemas.microsoft.com/office/drawing/2014/main" id="{4119CE6C-E04F-41BC-A211-E40EA018A37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1719933"/>
            <a:ext cx="211805" cy="109017"/>
          </a:xfrm>
          <a:prstGeom prst="rect">
            <a:avLst/>
          </a:prstGeom>
          <a:solidFill>
            <a:schemeClr val="bg1"/>
          </a:solidFill>
          <a:ln>
            <a:noFill/>
          </a:ln>
        </p:spPr>
      </p:pic>
      <p:pic>
        <p:nvPicPr>
          <p:cNvPr id="287" name="Рисунок 286">
            <a:extLst>
              <a:ext uri="{FF2B5EF4-FFF2-40B4-BE49-F238E27FC236}">
                <a16:creationId xmlns:a16="http://schemas.microsoft.com/office/drawing/2014/main" id="{470922D1-6137-4E7A-8307-9707AB831E3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1719933"/>
            <a:ext cx="211805" cy="109017"/>
          </a:xfrm>
          <a:prstGeom prst="rect">
            <a:avLst/>
          </a:prstGeom>
          <a:solidFill>
            <a:schemeClr val="bg1"/>
          </a:solidFill>
          <a:ln>
            <a:noFill/>
          </a:ln>
        </p:spPr>
      </p:pic>
      <p:pic>
        <p:nvPicPr>
          <p:cNvPr id="288" name="Рисунок 287">
            <a:extLst>
              <a:ext uri="{FF2B5EF4-FFF2-40B4-BE49-F238E27FC236}">
                <a16:creationId xmlns:a16="http://schemas.microsoft.com/office/drawing/2014/main" id="{45E1665F-9EA3-4FFA-A98C-8DDE2445B9E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1719933"/>
            <a:ext cx="211805" cy="109017"/>
          </a:xfrm>
          <a:prstGeom prst="rect">
            <a:avLst/>
          </a:prstGeom>
          <a:solidFill>
            <a:schemeClr val="bg1"/>
          </a:solidFill>
          <a:ln>
            <a:noFill/>
          </a:ln>
        </p:spPr>
      </p:pic>
      <p:pic>
        <p:nvPicPr>
          <p:cNvPr id="291" name="Рисунок 290">
            <a:extLst>
              <a:ext uri="{FF2B5EF4-FFF2-40B4-BE49-F238E27FC236}">
                <a16:creationId xmlns:a16="http://schemas.microsoft.com/office/drawing/2014/main" id="{4458EF80-259B-4379-A699-5A9BC0FCB9B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1828950"/>
            <a:ext cx="211805" cy="109017"/>
          </a:xfrm>
          <a:prstGeom prst="rect">
            <a:avLst/>
          </a:prstGeom>
          <a:solidFill>
            <a:schemeClr val="bg1"/>
          </a:solidFill>
          <a:ln>
            <a:noFill/>
          </a:ln>
        </p:spPr>
      </p:pic>
      <p:pic>
        <p:nvPicPr>
          <p:cNvPr id="292" name="Рисунок 291">
            <a:extLst>
              <a:ext uri="{FF2B5EF4-FFF2-40B4-BE49-F238E27FC236}">
                <a16:creationId xmlns:a16="http://schemas.microsoft.com/office/drawing/2014/main" id="{EAC1CE88-0DD4-44E8-B53F-A25A2B1B097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1828950"/>
            <a:ext cx="211805" cy="109017"/>
          </a:xfrm>
          <a:prstGeom prst="rect">
            <a:avLst/>
          </a:prstGeom>
          <a:solidFill>
            <a:schemeClr val="bg1"/>
          </a:solidFill>
          <a:ln>
            <a:noFill/>
          </a:ln>
        </p:spPr>
      </p:pic>
      <p:pic>
        <p:nvPicPr>
          <p:cNvPr id="295" name="Рисунок 294">
            <a:extLst>
              <a:ext uri="{FF2B5EF4-FFF2-40B4-BE49-F238E27FC236}">
                <a16:creationId xmlns:a16="http://schemas.microsoft.com/office/drawing/2014/main" id="{75FA1665-ECD3-4CC1-B256-C14D334998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1828950"/>
            <a:ext cx="211805" cy="109017"/>
          </a:xfrm>
          <a:prstGeom prst="rect">
            <a:avLst/>
          </a:prstGeom>
          <a:solidFill>
            <a:schemeClr val="bg1"/>
          </a:solidFill>
          <a:ln>
            <a:noFill/>
          </a:ln>
        </p:spPr>
      </p:pic>
      <p:pic>
        <p:nvPicPr>
          <p:cNvPr id="296" name="Рисунок 295">
            <a:extLst>
              <a:ext uri="{FF2B5EF4-FFF2-40B4-BE49-F238E27FC236}">
                <a16:creationId xmlns:a16="http://schemas.microsoft.com/office/drawing/2014/main" id="{0B43BB59-EEB6-4462-9D4D-E8ABE75F389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1828950"/>
            <a:ext cx="211805" cy="109017"/>
          </a:xfrm>
          <a:prstGeom prst="rect">
            <a:avLst/>
          </a:prstGeom>
          <a:solidFill>
            <a:schemeClr val="bg1"/>
          </a:solidFill>
          <a:ln>
            <a:noFill/>
          </a:ln>
        </p:spPr>
      </p:pic>
      <p:pic>
        <p:nvPicPr>
          <p:cNvPr id="297" name="Рисунок 296">
            <a:extLst>
              <a:ext uri="{FF2B5EF4-FFF2-40B4-BE49-F238E27FC236}">
                <a16:creationId xmlns:a16="http://schemas.microsoft.com/office/drawing/2014/main" id="{FA54209C-FED2-4B59-BB18-F1B4B63DB8F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1828950"/>
            <a:ext cx="211805" cy="109017"/>
          </a:xfrm>
          <a:prstGeom prst="rect">
            <a:avLst/>
          </a:prstGeom>
          <a:solidFill>
            <a:schemeClr val="bg1"/>
          </a:solidFill>
          <a:ln>
            <a:noFill/>
          </a:ln>
        </p:spPr>
      </p:pic>
      <p:pic>
        <p:nvPicPr>
          <p:cNvPr id="298" name="Рисунок 297">
            <a:extLst>
              <a:ext uri="{FF2B5EF4-FFF2-40B4-BE49-F238E27FC236}">
                <a16:creationId xmlns:a16="http://schemas.microsoft.com/office/drawing/2014/main" id="{87009FDD-0F20-4516-8F31-5BE4F8AF031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1828950"/>
            <a:ext cx="211805" cy="109017"/>
          </a:xfrm>
          <a:prstGeom prst="rect">
            <a:avLst/>
          </a:prstGeom>
          <a:solidFill>
            <a:schemeClr val="bg1"/>
          </a:solidFill>
          <a:ln>
            <a:noFill/>
          </a:ln>
        </p:spPr>
      </p:pic>
      <p:pic>
        <p:nvPicPr>
          <p:cNvPr id="299" name="Рисунок 298">
            <a:extLst>
              <a:ext uri="{FF2B5EF4-FFF2-40B4-BE49-F238E27FC236}">
                <a16:creationId xmlns:a16="http://schemas.microsoft.com/office/drawing/2014/main" id="{E5EC0BA5-25ED-4B2B-8908-95487D6647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1828950"/>
            <a:ext cx="211805" cy="109017"/>
          </a:xfrm>
          <a:prstGeom prst="rect">
            <a:avLst/>
          </a:prstGeom>
          <a:solidFill>
            <a:schemeClr val="bg1"/>
          </a:solidFill>
          <a:ln>
            <a:noFill/>
          </a:ln>
        </p:spPr>
      </p:pic>
      <p:pic>
        <p:nvPicPr>
          <p:cNvPr id="300" name="Рисунок 299">
            <a:extLst>
              <a:ext uri="{FF2B5EF4-FFF2-40B4-BE49-F238E27FC236}">
                <a16:creationId xmlns:a16="http://schemas.microsoft.com/office/drawing/2014/main" id="{F4A88E4D-6B0D-4E9D-8207-BA311DCAA5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1828950"/>
            <a:ext cx="211805" cy="109017"/>
          </a:xfrm>
          <a:prstGeom prst="rect">
            <a:avLst/>
          </a:prstGeom>
          <a:solidFill>
            <a:schemeClr val="bg1"/>
          </a:solidFill>
          <a:ln>
            <a:noFill/>
          </a:ln>
        </p:spPr>
      </p:pic>
      <p:pic>
        <p:nvPicPr>
          <p:cNvPr id="301" name="Рисунок 300">
            <a:extLst>
              <a:ext uri="{FF2B5EF4-FFF2-40B4-BE49-F238E27FC236}">
                <a16:creationId xmlns:a16="http://schemas.microsoft.com/office/drawing/2014/main" id="{29BB604A-4AC3-4CB2-A70E-F52192FBD04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1828950"/>
            <a:ext cx="211805" cy="109017"/>
          </a:xfrm>
          <a:prstGeom prst="rect">
            <a:avLst/>
          </a:prstGeom>
          <a:solidFill>
            <a:schemeClr val="bg1"/>
          </a:solidFill>
          <a:ln>
            <a:noFill/>
          </a:ln>
        </p:spPr>
      </p:pic>
      <p:pic>
        <p:nvPicPr>
          <p:cNvPr id="302" name="Рисунок 301">
            <a:extLst>
              <a:ext uri="{FF2B5EF4-FFF2-40B4-BE49-F238E27FC236}">
                <a16:creationId xmlns:a16="http://schemas.microsoft.com/office/drawing/2014/main" id="{F4B82741-5211-4316-8EE3-52335969A4E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1828950"/>
            <a:ext cx="211805" cy="109017"/>
          </a:xfrm>
          <a:prstGeom prst="rect">
            <a:avLst/>
          </a:prstGeom>
          <a:solidFill>
            <a:schemeClr val="bg1"/>
          </a:solidFill>
          <a:ln>
            <a:noFill/>
          </a:ln>
        </p:spPr>
      </p:pic>
      <p:pic>
        <p:nvPicPr>
          <p:cNvPr id="305" name="Рисунок 304">
            <a:extLst>
              <a:ext uri="{FF2B5EF4-FFF2-40B4-BE49-F238E27FC236}">
                <a16:creationId xmlns:a16="http://schemas.microsoft.com/office/drawing/2014/main" id="{A5827439-C40F-4C64-A237-7D9734F1384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1937967"/>
            <a:ext cx="211805" cy="109017"/>
          </a:xfrm>
          <a:prstGeom prst="rect">
            <a:avLst/>
          </a:prstGeom>
          <a:solidFill>
            <a:schemeClr val="bg1"/>
          </a:solidFill>
          <a:ln>
            <a:noFill/>
          </a:ln>
        </p:spPr>
      </p:pic>
      <p:pic>
        <p:nvPicPr>
          <p:cNvPr id="306" name="Рисунок 305">
            <a:extLst>
              <a:ext uri="{FF2B5EF4-FFF2-40B4-BE49-F238E27FC236}">
                <a16:creationId xmlns:a16="http://schemas.microsoft.com/office/drawing/2014/main" id="{AF570082-A0FC-46F2-9E4E-BB03A9F20E0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1937967"/>
            <a:ext cx="211805" cy="109017"/>
          </a:xfrm>
          <a:prstGeom prst="rect">
            <a:avLst/>
          </a:prstGeom>
          <a:solidFill>
            <a:schemeClr val="bg1"/>
          </a:solidFill>
          <a:ln>
            <a:noFill/>
          </a:ln>
        </p:spPr>
      </p:pic>
      <p:pic>
        <p:nvPicPr>
          <p:cNvPr id="307" name="Рисунок 306">
            <a:extLst>
              <a:ext uri="{FF2B5EF4-FFF2-40B4-BE49-F238E27FC236}">
                <a16:creationId xmlns:a16="http://schemas.microsoft.com/office/drawing/2014/main" id="{544F96A4-D525-4262-AED9-EFBB7F69517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1937967"/>
            <a:ext cx="211805" cy="109017"/>
          </a:xfrm>
          <a:prstGeom prst="rect">
            <a:avLst/>
          </a:prstGeom>
          <a:solidFill>
            <a:schemeClr val="bg1"/>
          </a:solidFill>
          <a:ln>
            <a:noFill/>
          </a:ln>
        </p:spPr>
      </p:pic>
      <p:pic>
        <p:nvPicPr>
          <p:cNvPr id="308" name="Рисунок 307">
            <a:extLst>
              <a:ext uri="{FF2B5EF4-FFF2-40B4-BE49-F238E27FC236}">
                <a16:creationId xmlns:a16="http://schemas.microsoft.com/office/drawing/2014/main" id="{1AA0650D-6287-4287-9D28-38C3530DFEE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1937967"/>
            <a:ext cx="211805" cy="109017"/>
          </a:xfrm>
          <a:prstGeom prst="rect">
            <a:avLst/>
          </a:prstGeom>
          <a:solidFill>
            <a:schemeClr val="bg1"/>
          </a:solidFill>
          <a:ln>
            <a:noFill/>
          </a:ln>
        </p:spPr>
      </p:pic>
      <p:pic>
        <p:nvPicPr>
          <p:cNvPr id="309" name="Рисунок 308">
            <a:extLst>
              <a:ext uri="{FF2B5EF4-FFF2-40B4-BE49-F238E27FC236}">
                <a16:creationId xmlns:a16="http://schemas.microsoft.com/office/drawing/2014/main" id="{41B9A4F3-8698-4C41-ACF4-048F3E162A1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1937967"/>
            <a:ext cx="211805" cy="109017"/>
          </a:xfrm>
          <a:prstGeom prst="rect">
            <a:avLst/>
          </a:prstGeom>
          <a:solidFill>
            <a:schemeClr val="bg1"/>
          </a:solidFill>
          <a:ln>
            <a:noFill/>
          </a:ln>
        </p:spPr>
      </p:pic>
      <p:pic>
        <p:nvPicPr>
          <p:cNvPr id="310" name="Рисунок 309">
            <a:extLst>
              <a:ext uri="{FF2B5EF4-FFF2-40B4-BE49-F238E27FC236}">
                <a16:creationId xmlns:a16="http://schemas.microsoft.com/office/drawing/2014/main" id="{F665B84F-4115-4B45-B63A-47C9BDF5E6D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1937967"/>
            <a:ext cx="211805" cy="109017"/>
          </a:xfrm>
          <a:prstGeom prst="rect">
            <a:avLst/>
          </a:prstGeom>
          <a:solidFill>
            <a:schemeClr val="bg1"/>
          </a:solidFill>
          <a:ln>
            <a:noFill/>
          </a:ln>
        </p:spPr>
      </p:pic>
      <p:pic>
        <p:nvPicPr>
          <p:cNvPr id="311" name="Рисунок 310">
            <a:extLst>
              <a:ext uri="{FF2B5EF4-FFF2-40B4-BE49-F238E27FC236}">
                <a16:creationId xmlns:a16="http://schemas.microsoft.com/office/drawing/2014/main" id="{AAAB49F0-EB38-4590-A229-F6010826CC6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1937967"/>
            <a:ext cx="211805" cy="109017"/>
          </a:xfrm>
          <a:prstGeom prst="rect">
            <a:avLst/>
          </a:prstGeom>
          <a:solidFill>
            <a:schemeClr val="bg1"/>
          </a:solidFill>
          <a:ln>
            <a:noFill/>
          </a:ln>
        </p:spPr>
      </p:pic>
      <p:pic>
        <p:nvPicPr>
          <p:cNvPr id="312" name="Рисунок 311">
            <a:extLst>
              <a:ext uri="{FF2B5EF4-FFF2-40B4-BE49-F238E27FC236}">
                <a16:creationId xmlns:a16="http://schemas.microsoft.com/office/drawing/2014/main" id="{69B7E5EE-B624-4C6D-985E-03F65A531B2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1937967"/>
            <a:ext cx="211805" cy="109017"/>
          </a:xfrm>
          <a:prstGeom prst="rect">
            <a:avLst/>
          </a:prstGeom>
          <a:solidFill>
            <a:schemeClr val="bg1"/>
          </a:solidFill>
          <a:ln>
            <a:noFill/>
          </a:ln>
        </p:spPr>
      </p:pic>
      <p:pic>
        <p:nvPicPr>
          <p:cNvPr id="313" name="Рисунок 312">
            <a:extLst>
              <a:ext uri="{FF2B5EF4-FFF2-40B4-BE49-F238E27FC236}">
                <a16:creationId xmlns:a16="http://schemas.microsoft.com/office/drawing/2014/main" id="{E3420988-8AFB-42BC-973F-34BD61C4DA5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1937967"/>
            <a:ext cx="211805" cy="109017"/>
          </a:xfrm>
          <a:prstGeom prst="rect">
            <a:avLst/>
          </a:prstGeom>
          <a:solidFill>
            <a:schemeClr val="bg1"/>
          </a:solidFill>
          <a:ln>
            <a:noFill/>
          </a:ln>
        </p:spPr>
      </p:pic>
      <p:pic>
        <p:nvPicPr>
          <p:cNvPr id="314" name="Рисунок 313">
            <a:extLst>
              <a:ext uri="{FF2B5EF4-FFF2-40B4-BE49-F238E27FC236}">
                <a16:creationId xmlns:a16="http://schemas.microsoft.com/office/drawing/2014/main" id="{BED4A17C-AEFF-4FE5-A4FE-81E119E1F00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1937967"/>
            <a:ext cx="211805" cy="109017"/>
          </a:xfrm>
          <a:prstGeom prst="rect">
            <a:avLst/>
          </a:prstGeom>
          <a:solidFill>
            <a:schemeClr val="bg1"/>
          </a:solidFill>
          <a:ln>
            <a:noFill/>
          </a:ln>
        </p:spPr>
      </p:pic>
      <p:pic>
        <p:nvPicPr>
          <p:cNvPr id="317" name="Рисунок 316">
            <a:extLst>
              <a:ext uri="{FF2B5EF4-FFF2-40B4-BE49-F238E27FC236}">
                <a16:creationId xmlns:a16="http://schemas.microsoft.com/office/drawing/2014/main" id="{8C0B950A-2104-433A-8F65-69D8BB5CC07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046984"/>
            <a:ext cx="211805" cy="109017"/>
          </a:xfrm>
          <a:prstGeom prst="rect">
            <a:avLst/>
          </a:prstGeom>
          <a:solidFill>
            <a:schemeClr val="bg1"/>
          </a:solidFill>
          <a:ln>
            <a:noFill/>
          </a:ln>
        </p:spPr>
      </p:pic>
      <p:pic>
        <p:nvPicPr>
          <p:cNvPr id="318" name="Рисунок 317">
            <a:extLst>
              <a:ext uri="{FF2B5EF4-FFF2-40B4-BE49-F238E27FC236}">
                <a16:creationId xmlns:a16="http://schemas.microsoft.com/office/drawing/2014/main" id="{4EA734EF-2FFD-4370-92BC-7696608415C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046984"/>
            <a:ext cx="211805" cy="109017"/>
          </a:xfrm>
          <a:prstGeom prst="rect">
            <a:avLst/>
          </a:prstGeom>
          <a:solidFill>
            <a:schemeClr val="bg1"/>
          </a:solidFill>
          <a:ln>
            <a:noFill/>
          </a:ln>
        </p:spPr>
      </p:pic>
      <p:pic>
        <p:nvPicPr>
          <p:cNvPr id="319" name="Рисунок 318">
            <a:extLst>
              <a:ext uri="{FF2B5EF4-FFF2-40B4-BE49-F238E27FC236}">
                <a16:creationId xmlns:a16="http://schemas.microsoft.com/office/drawing/2014/main" id="{E2B15612-A1F2-4AF5-9606-04CADFD9732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046984"/>
            <a:ext cx="211805" cy="109017"/>
          </a:xfrm>
          <a:prstGeom prst="rect">
            <a:avLst/>
          </a:prstGeom>
          <a:solidFill>
            <a:schemeClr val="bg1"/>
          </a:solidFill>
          <a:ln>
            <a:noFill/>
          </a:ln>
        </p:spPr>
      </p:pic>
      <p:pic>
        <p:nvPicPr>
          <p:cNvPr id="320" name="Рисунок 319">
            <a:extLst>
              <a:ext uri="{FF2B5EF4-FFF2-40B4-BE49-F238E27FC236}">
                <a16:creationId xmlns:a16="http://schemas.microsoft.com/office/drawing/2014/main" id="{BA8C0FBA-4D27-4765-BCA6-F19620B46A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046984"/>
            <a:ext cx="211805" cy="109017"/>
          </a:xfrm>
          <a:prstGeom prst="rect">
            <a:avLst/>
          </a:prstGeom>
          <a:solidFill>
            <a:schemeClr val="bg1"/>
          </a:solidFill>
          <a:ln>
            <a:noFill/>
          </a:ln>
        </p:spPr>
      </p:pic>
      <p:pic>
        <p:nvPicPr>
          <p:cNvPr id="321" name="Рисунок 320">
            <a:extLst>
              <a:ext uri="{FF2B5EF4-FFF2-40B4-BE49-F238E27FC236}">
                <a16:creationId xmlns:a16="http://schemas.microsoft.com/office/drawing/2014/main" id="{45151792-34EE-455A-BDD4-D48DD330D88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046984"/>
            <a:ext cx="211805" cy="109017"/>
          </a:xfrm>
          <a:prstGeom prst="rect">
            <a:avLst/>
          </a:prstGeom>
          <a:solidFill>
            <a:schemeClr val="bg1"/>
          </a:solidFill>
          <a:ln>
            <a:noFill/>
          </a:ln>
        </p:spPr>
      </p:pic>
      <p:pic>
        <p:nvPicPr>
          <p:cNvPr id="322" name="Рисунок 321">
            <a:extLst>
              <a:ext uri="{FF2B5EF4-FFF2-40B4-BE49-F238E27FC236}">
                <a16:creationId xmlns:a16="http://schemas.microsoft.com/office/drawing/2014/main" id="{46CFAF22-EA55-4438-A23E-74F38F3656B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046984"/>
            <a:ext cx="211805" cy="109017"/>
          </a:xfrm>
          <a:prstGeom prst="rect">
            <a:avLst/>
          </a:prstGeom>
          <a:solidFill>
            <a:schemeClr val="bg1"/>
          </a:solidFill>
          <a:ln>
            <a:noFill/>
          </a:ln>
        </p:spPr>
      </p:pic>
      <p:pic>
        <p:nvPicPr>
          <p:cNvPr id="323" name="Рисунок 322">
            <a:extLst>
              <a:ext uri="{FF2B5EF4-FFF2-40B4-BE49-F238E27FC236}">
                <a16:creationId xmlns:a16="http://schemas.microsoft.com/office/drawing/2014/main" id="{12C68C61-A9E1-4ECF-B13C-2EEB3040DA0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046984"/>
            <a:ext cx="211805" cy="109017"/>
          </a:xfrm>
          <a:prstGeom prst="rect">
            <a:avLst/>
          </a:prstGeom>
          <a:solidFill>
            <a:schemeClr val="bg1"/>
          </a:solidFill>
          <a:ln>
            <a:noFill/>
          </a:ln>
        </p:spPr>
      </p:pic>
      <p:pic>
        <p:nvPicPr>
          <p:cNvPr id="324" name="Рисунок 323">
            <a:extLst>
              <a:ext uri="{FF2B5EF4-FFF2-40B4-BE49-F238E27FC236}">
                <a16:creationId xmlns:a16="http://schemas.microsoft.com/office/drawing/2014/main" id="{08390644-4BE2-408A-AADC-6DC613E9568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046984"/>
            <a:ext cx="211805" cy="109017"/>
          </a:xfrm>
          <a:prstGeom prst="rect">
            <a:avLst/>
          </a:prstGeom>
          <a:solidFill>
            <a:schemeClr val="bg1"/>
          </a:solidFill>
          <a:ln>
            <a:noFill/>
          </a:ln>
        </p:spPr>
      </p:pic>
      <p:pic>
        <p:nvPicPr>
          <p:cNvPr id="325" name="Рисунок 324">
            <a:extLst>
              <a:ext uri="{FF2B5EF4-FFF2-40B4-BE49-F238E27FC236}">
                <a16:creationId xmlns:a16="http://schemas.microsoft.com/office/drawing/2014/main" id="{C08D53F2-0727-4C69-AE4B-F137645749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046984"/>
            <a:ext cx="211805" cy="109017"/>
          </a:xfrm>
          <a:prstGeom prst="rect">
            <a:avLst/>
          </a:prstGeom>
          <a:solidFill>
            <a:schemeClr val="bg1"/>
          </a:solidFill>
          <a:ln>
            <a:noFill/>
          </a:ln>
        </p:spPr>
      </p:pic>
      <p:pic>
        <p:nvPicPr>
          <p:cNvPr id="326" name="Рисунок 325">
            <a:extLst>
              <a:ext uri="{FF2B5EF4-FFF2-40B4-BE49-F238E27FC236}">
                <a16:creationId xmlns:a16="http://schemas.microsoft.com/office/drawing/2014/main" id="{08EBE8FF-8FA4-45CF-B45F-9E01C995918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046984"/>
            <a:ext cx="211805" cy="109017"/>
          </a:xfrm>
          <a:prstGeom prst="rect">
            <a:avLst/>
          </a:prstGeom>
          <a:solidFill>
            <a:schemeClr val="bg1"/>
          </a:solidFill>
          <a:ln>
            <a:noFill/>
          </a:ln>
        </p:spPr>
      </p:pic>
      <p:pic>
        <p:nvPicPr>
          <p:cNvPr id="329" name="Рисунок 328">
            <a:extLst>
              <a:ext uri="{FF2B5EF4-FFF2-40B4-BE49-F238E27FC236}">
                <a16:creationId xmlns:a16="http://schemas.microsoft.com/office/drawing/2014/main" id="{DBEF34C9-31B0-4000-B642-03A2419D79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156001"/>
            <a:ext cx="211805" cy="109017"/>
          </a:xfrm>
          <a:prstGeom prst="rect">
            <a:avLst/>
          </a:prstGeom>
          <a:solidFill>
            <a:schemeClr val="bg1"/>
          </a:solidFill>
          <a:ln>
            <a:noFill/>
          </a:ln>
        </p:spPr>
      </p:pic>
      <p:pic>
        <p:nvPicPr>
          <p:cNvPr id="330" name="Рисунок 329">
            <a:extLst>
              <a:ext uri="{FF2B5EF4-FFF2-40B4-BE49-F238E27FC236}">
                <a16:creationId xmlns:a16="http://schemas.microsoft.com/office/drawing/2014/main" id="{41E22C70-06EF-4CF6-A71F-F99C82142A1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156001"/>
            <a:ext cx="211805" cy="109017"/>
          </a:xfrm>
          <a:prstGeom prst="rect">
            <a:avLst/>
          </a:prstGeom>
          <a:solidFill>
            <a:schemeClr val="bg1"/>
          </a:solidFill>
          <a:ln>
            <a:noFill/>
          </a:ln>
        </p:spPr>
      </p:pic>
      <p:pic>
        <p:nvPicPr>
          <p:cNvPr id="331" name="Рисунок 330">
            <a:extLst>
              <a:ext uri="{FF2B5EF4-FFF2-40B4-BE49-F238E27FC236}">
                <a16:creationId xmlns:a16="http://schemas.microsoft.com/office/drawing/2014/main" id="{F013CC65-F8EF-43C6-B869-8AC5B9FF0A0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156001"/>
            <a:ext cx="211805" cy="109017"/>
          </a:xfrm>
          <a:prstGeom prst="rect">
            <a:avLst/>
          </a:prstGeom>
          <a:solidFill>
            <a:schemeClr val="bg1"/>
          </a:solidFill>
          <a:ln>
            <a:noFill/>
          </a:ln>
        </p:spPr>
      </p:pic>
      <p:pic>
        <p:nvPicPr>
          <p:cNvPr id="332" name="Рисунок 331">
            <a:extLst>
              <a:ext uri="{FF2B5EF4-FFF2-40B4-BE49-F238E27FC236}">
                <a16:creationId xmlns:a16="http://schemas.microsoft.com/office/drawing/2014/main" id="{08CC808E-3075-49DE-B16F-33A5090582F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156001"/>
            <a:ext cx="211805" cy="109017"/>
          </a:xfrm>
          <a:prstGeom prst="rect">
            <a:avLst/>
          </a:prstGeom>
          <a:solidFill>
            <a:schemeClr val="bg1"/>
          </a:solidFill>
          <a:ln>
            <a:noFill/>
          </a:ln>
        </p:spPr>
      </p:pic>
      <p:pic>
        <p:nvPicPr>
          <p:cNvPr id="333" name="Рисунок 332">
            <a:extLst>
              <a:ext uri="{FF2B5EF4-FFF2-40B4-BE49-F238E27FC236}">
                <a16:creationId xmlns:a16="http://schemas.microsoft.com/office/drawing/2014/main" id="{879380C9-9452-4BB2-BC8A-3E44A8B500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156001"/>
            <a:ext cx="211805" cy="109017"/>
          </a:xfrm>
          <a:prstGeom prst="rect">
            <a:avLst/>
          </a:prstGeom>
          <a:solidFill>
            <a:schemeClr val="bg1"/>
          </a:solidFill>
          <a:ln>
            <a:noFill/>
          </a:ln>
        </p:spPr>
      </p:pic>
      <p:pic>
        <p:nvPicPr>
          <p:cNvPr id="334" name="Рисунок 333">
            <a:extLst>
              <a:ext uri="{FF2B5EF4-FFF2-40B4-BE49-F238E27FC236}">
                <a16:creationId xmlns:a16="http://schemas.microsoft.com/office/drawing/2014/main" id="{B132949B-8E3D-4997-AFAC-071D87706E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156001"/>
            <a:ext cx="211805" cy="109017"/>
          </a:xfrm>
          <a:prstGeom prst="rect">
            <a:avLst/>
          </a:prstGeom>
          <a:solidFill>
            <a:schemeClr val="bg1"/>
          </a:solidFill>
          <a:ln>
            <a:noFill/>
          </a:ln>
        </p:spPr>
      </p:pic>
      <p:pic>
        <p:nvPicPr>
          <p:cNvPr id="335" name="Рисунок 334">
            <a:extLst>
              <a:ext uri="{FF2B5EF4-FFF2-40B4-BE49-F238E27FC236}">
                <a16:creationId xmlns:a16="http://schemas.microsoft.com/office/drawing/2014/main" id="{0F2F59C4-1117-4E38-9B89-67BE129DC76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156001"/>
            <a:ext cx="211805" cy="109017"/>
          </a:xfrm>
          <a:prstGeom prst="rect">
            <a:avLst/>
          </a:prstGeom>
          <a:solidFill>
            <a:schemeClr val="bg1"/>
          </a:solidFill>
          <a:ln>
            <a:noFill/>
          </a:ln>
        </p:spPr>
      </p:pic>
      <p:pic>
        <p:nvPicPr>
          <p:cNvPr id="336" name="Рисунок 335">
            <a:extLst>
              <a:ext uri="{FF2B5EF4-FFF2-40B4-BE49-F238E27FC236}">
                <a16:creationId xmlns:a16="http://schemas.microsoft.com/office/drawing/2014/main" id="{FF756310-8112-4FC3-A280-988980855F8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156001"/>
            <a:ext cx="211805" cy="109017"/>
          </a:xfrm>
          <a:prstGeom prst="rect">
            <a:avLst/>
          </a:prstGeom>
          <a:solidFill>
            <a:schemeClr val="bg1"/>
          </a:solidFill>
          <a:ln>
            <a:noFill/>
          </a:ln>
        </p:spPr>
      </p:pic>
      <p:pic>
        <p:nvPicPr>
          <p:cNvPr id="337" name="Рисунок 336">
            <a:extLst>
              <a:ext uri="{FF2B5EF4-FFF2-40B4-BE49-F238E27FC236}">
                <a16:creationId xmlns:a16="http://schemas.microsoft.com/office/drawing/2014/main" id="{7CC0D524-8B40-426B-9655-3647368ADD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156001"/>
            <a:ext cx="211805" cy="109017"/>
          </a:xfrm>
          <a:prstGeom prst="rect">
            <a:avLst/>
          </a:prstGeom>
          <a:solidFill>
            <a:schemeClr val="bg1"/>
          </a:solidFill>
          <a:ln>
            <a:noFill/>
          </a:ln>
        </p:spPr>
      </p:pic>
      <p:pic>
        <p:nvPicPr>
          <p:cNvPr id="338" name="Рисунок 337">
            <a:extLst>
              <a:ext uri="{FF2B5EF4-FFF2-40B4-BE49-F238E27FC236}">
                <a16:creationId xmlns:a16="http://schemas.microsoft.com/office/drawing/2014/main" id="{0D7159DF-8558-4009-82D8-1D26F95BC68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156001"/>
            <a:ext cx="211805" cy="109017"/>
          </a:xfrm>
          <a:prstGeom prst="rect">
            <a:avLst/>
          </a:prstGeom>
          <a:solidFill>
            <a:schemeClr val="bg1"/>
          </a:solidFill>
          <a:ln>
            <a:noFill/>
          </a:ln>
        </p:spPr>
      </p:pic>
      <p:pic>
        <p:nvPicPr>
          <p:cNvPr id="341" name="Рисунок 340">
            <a:extLst>
              <a:ext uri="{FF2B5EF4-FFF2-40B4-BE49-F238E27FC236}">
                <a16:creationId xmlns:a16="http://schemas.microsoft.com/office/drawing/2014/main" id="{CE1F10D5-E3F8-4E5F-BB68-3C4BE9AA0C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265018"/>
            <a:ext cx="211805" cy="109017"/>
          </a:xfrm>
          <a:prstGeom prst="rect">
            <a:avLst/>
          </a:prstGeom>
          <a:solidFill>
            <a:schemeClr val="bg1"/>
          </a:solidFill>
          <a:ln>
            <a:noFill/>
          </a:ln>
        </p:spPr>
      </p:pic>
      <p:pic>
        <p:nvPicPr>
          <p:cNvPr id="342" name="Рисунок 341">
            <a:extLst>
              <a:ext uri="{FF2B5EF4-FFF2-40B4-BE49-F238E27FC236}">
                <a16:creationId xmlns:a16="http://schemas.microsoft.com/office/drawing/2014/main" id="{EDD0A73D-A351-43D1-9E57-D685D90601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265018"/>
            <a:ext cx="211805" cy="109017"/>
          </a:xfrm>
          <a:prstGeom prst="rect">
            <a:avLst/>
          </a:prstGeom>
          <a:solidFill>
            <a:schemeClr val="bg1"/>
          </a:solidFill>
          <a:ln>
            <a:noFill/>
          </a:ln>
        </p:spPr>
      </p:pic>
      <p:pic>
        <p:nvPicPr>
          <p:cNvPr id="343" name="Рисунок 342">
            <a:extLst>
              <a:ext uri="{FF2B5EF4-FFF2-40B4-BE49-F238E27FC236}">
                <a16:creationId xmlns:a16="http://schemas.microsoft.com/office/drawing/2014/main" id="{D9AE02B4-A1B4-4D2E-A974-960143FBB38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265018"/>
            <a:ext cx="211805" cy="109017"/>
          </a:xfrm>
          <a:prstGeom prst="rect">
            <a:avLst/>
          </a:prstGeom>
          <a:solidFill>
            <a:schemeClr val="bg1"/>
          </a:solidFill>
          <a:ln>
            <a:noFill/>
          </a:ln>
        </p:spPr>
      </p:pic>
      <p:pic>
        <p:nvPicPr>
          <p:cNvPr id="344" name="Рисунок 343">
            <a:extLst>
              <a:ext uri="{FF2B5EF4-FFF2-40B4-BE49-F238E27FC236}">
                <a16:creationId xmlns:a16="http://schemas.microsoft.com/office/drawing/2014/main" id="{A7C15C23-02E1-42D6-8152-83FDECB58A9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265018"/>
            <a:ext cx="211805" cy="109017"/>
          </a:xfrm>
          <a:prstGeom prst="rect">
            <a:avLst/>
          </a:prstGeom>
          <a:solidFill>
            <a:schemeClr val="bg1"/>
          </a:solidFill>
          <a:ln>
            <a:noFill/>
          </a:ln>
        </p:spPr>
      </p:pic>
      <p:pic>
        <p:nvPicPr>
          <p:cNvPr id="345" name="Рисунок 344">
            <a:extLst>
              <a:ext uri="{FF2B5EF4-FFF2-40B4-BE49-F238E27FC236}">
                <a16:creationId xmlns:a16="http://schemas.microsoft.com/office/drawing/2014/main" id="{5BAC01C8-2976-4441-A517-8323BD94D2A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265018"/>
            <a:ext cx="211805" cy="109017"/>
          </a:xfrm>
          <a:prstGeom prst="rect">
            <a:avLst/>
          </a:prstGeom>
          <a:solidFill>
            <a:schemeClr val="bg1"/>
          </a:solidFill>
          <a:ln>
            <a:noFill/>
          </a:ln>
        </p:spPr>
      </p:pic>
      <p:pic>
        <p:nvPicPr>
          <p:cNvPr id="346" name="Рисунок 345">
            <a:extLst>
              <a:ext uri="{FF2B5EF4-FFF2-40B4-BE49-F238E27FC236}">
                <a16:creationId xmlns:a16="http://schemas.microsoft.com/office/drawing/2014/main" id="{E63191FA-E2C0-4ED0-8ECE-AB3683A6326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265018"/>
            <a:ext cx="211805" cy="109017"/>
          </a:xfrm>
          <a:prstGeom prst="rect">
            <a:avLst/>
          </a:prstGeom>
          <a:solidFill>
            <a:schemeClr val="bg1"/>
          </a:solidFill>
          <a:ln>
            <a:noFill/>
          </a:ln>
        </p:spPr>
      </p:pic>
      <p:pic>
        <p:nvPicPr>
          <p:cNvPr id="347" name="Рисунок 346">
            <a:extLst>
              <a:ext uri="{FF2B5EF4-FFF2-40B4-BE49-F238E27FC236}">
                <a16:creationId xmlns:a16="http://schemas.microsoft.com/office/drawing/2014/main" id="{11C7BCD0-0907-4DEE-8968-C802F869324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265018"/>
            <a:ext cx="211805" cy="109017"/>
          </a:xfrm>
          <a:prstGeom prst="rect">
            <a:avLst/>
          </a:prstGeom>
          <a:solidFill>
            <a:schemeClr val="bg1"/>
          </a:solidFill>
          <a:ln>
            <a:noFill/>
          </a:ln>
        </p:spPr>
      </p:pic>
      <p:pic>
        <p:nvPicPr>
          <p:cNvPr id="348" name="Рисунок 347">
            <a:extLst>
              <a:ext uri="{FF2B5EF4-FFF2-40B4-BE49-F238E27FC236}">
                <a16:creationId xmlns:a16="http://schemas.microsoft.com/office/drawing/2014/main" id="{6A209285-B02B-473A-82EC-220331D8330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265018"/>
            <a:ext cx="211805" cy="109017"/>
          </a:xfrm>
          <a:prstGeom prst="rect">
            <a:avLst/>
          </a:prstGeom>
          <a:solidFill>
            <a:schemeClr val="bg1"/>
          </a:solidFill>
          <a:ln>
            <a:noFill/>
          </a:ln>
        </p:spPr>
      </p:pic>
      <p:pic>
        <p:nvPicPr>
          <p:cNvPr id="349" name="Рисунок 348">
            <a:extLst>
              <a:ext uri="{FF2B5EF4-FFF2-40B4-BE49-F238E27FC236}">
                <a16:creationId xmlns:a16="http://schemas.microsoft.com/office/drawing/2014/main" id="{2DB2CF6D-4DFC-4542-8179-0827499753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265018"/>
            <a:ext cx="211805" cy="109017"/>
          </a:xfrm>
          <a:prstGeom prst="rect">
            <a:avLst/>
          </a:prstGeom>
          <a:solidFill>
            <a:schemeClr val="bg1"/>
          </a:solidFill>
          <a:ln>
            <a:noFill/>
          </a:ln>
        </p:spPr>
      </p:pic>
      <p:pic>
        <p:nvPicPr>
          <p:cNvPr id="350" name="Рисунок 349">
            <a:extLst>
              <a:ext uri="{FF2B5EF4-FFF2-40B4-BE49-F238E27FC236}">
                <a16:creationId xmlns:a16="http://schemas.microsoft.com/office/drawing/2014/main" id="{057C36AA-4231-4A02-AC32-C5F0CEECD32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265018"/>
            <a:ext cx="211805" cy="109017"/>
          </a:xfrm>
          <a:prstGeom prst="rect">
            <a:avLst/>
          </a:prstGeom>
          <a:solidFill>
            <a:schemeClr val="bg1"/>
          </a:solidFill>
          <a:ln>
            <a:noFill/>
          </a:ln>
        </p:spPr>
      </p:pic>
      <p:pic>
        <p:nvPicPr>
          <p:cNvPr id="353" name="Рисунок 352">
            <a:extLst>
              <a:ext uri="{FF2B5EF4-FFF2-40B4-BE49-F238E27FC236}">
                <a16:creationId xmlns:a16="http://schemas.microsoft.com/office/drawing/2014/main" id="{950F04A2-F835-4F1B-A3B6-6D6E0C3FE0A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374035"/>
            <a:ext cx="211805" cy="109017"/>
          </a:xfrm>
          <a:prstGeom prst="rect">
            <a:avLst/>
          </a:prstGeom>
          <a:solidFill>
            <a:schemeClr val="bg1"/>
          </a:solidFill>
          <a:ln>
            <a:noFill/>
          </a:ln>
        </p:spPr>
      </p:pic>
      <p:pic>
        <p:nvPicPr>
          <p:cNvPr id="354" name="Рисунок 353">
            <a:extLst>
              <a:ext uri="{FF2B5EF4-FFF2-40B4-BE49-F238E27FC236}">
                <a16:creationId xmlns:a16="http://schemas.microsoft.com/office/drawing/2014/main" id="{7D07ABB9-6509-4AD1-B64D-CFAE747AE5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374035"/>
            <a:ext cx="211805" cy="109017"/>
          </a:xfrm>
          <a:prstGeom prst="rect">
            <a:avLst/>
          </a:prstGeom>
          <a:solidFill>
            <a:schemeClr val="bg1"/>
          </a:solidFill>
          <a:ln>
            <a:noFill/>
          </a:ln>
        </p:spPr>
      </p:pic>
      <p:pic>
        <p:nvPicPr>
          <p:cNvPr id="355" name="Рисунок 354">
            <a:extLst>
              <a:ext uri="{FF2B5EF4-FFF2-40B4-BE49-F238E27FC236}">
                <a16:creationId xmlns:a16="http://schemas.microsoft.com/office/drawing/2014/main" id="{8E67986D-5FD2-4E81-A391-9F0E0768EB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374035"/>
            <a:ext cx="211805" cy="109017"/>
          </a:xfrm>
          <a:prstGeom prst="rect">
            <a:avLst/>
          </a:prstGeom>
          <a:solidFill>
            <a:schemeClr val="bg1"/>
          </a:solidFill>
          <a:ln>
            <a:noFill/>
          </a:ln>
        </p:spPr>
      </p:pic>
      <p:pic>
        <p:nvPicPr>
          <p:cNvPr id="356" name="Рисунок 355">
            <a:extLst>
              <a:ext uri="{FF2B5EF4-FFF2-40B4-BE49-F238E27FC236}">
                <a16:creationId xmlns:a16="http://schemas.microsoft.com/office/drawing/2014/main" id="{EEE6DCB4-4E4D-40DD-A921-FA1810AD040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374035"/>
            <a:ext cx="211805" cy="109017"/>
          </a:xfrm>
          <a:prstGeom prst="rect">
            <a:avLst/>
          </a:prstGeom>
          <a:solidFill>
            <a:schemeClr val="bg1"/>
          </a:solidFill>
          <a:ln>
            <a:noFill/>
          </a:ln>
        </p:spPr>
      </p:pic>
      <p:pic>
        <p:nvPicPr>
          <p:cNvPr id="357" name="Рисунок 356">
            <a:extLst>
              <a:ext uri="{FF2B5EF4-FFF2-40B4-BE49-F238E27FC236}">
                <a16:creationId xmlns:a16="http://schemas.microsoft.com/office/drawing/2014/main" id="{4B6110FA-4D5B-40F8-860B-1EBCA15870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374035"/>
            <a:ext cx="211805" cy="109017"/>
          </a:xfrm>
          <a:prstGeom prst="rect">
            <a:avLst/>
          </a:prstGeom>
          <a:solidFill>
            <a:schemeClr val="bg1"/>
          </a:solidFill>
          <a:ln>
            <a:noFill/>
          </a:ln>
        </p:spPr>
      </p:pic>
      <p:pic>
        <p:nvPicPr>
          <p:cNvPr id="358" name="Рисунок 357">
            <a:extLst>
              <a:ext uri="{FF2B5EF4-FFF2-40B4-BE49-F238E27FC236}">
                <a16:creationId xmlns:a16="http://schemas.microsoft.com/office/drawing/2014/main" id="{16A235B0-2E22-471F-81C5-4B2A725B34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374035"/>
            <a:ext cx="211805" cy="109017"/>
          </a:xfrm>
          <a:prstGeom prst="rect">
            <a:avLst/>
          </a:prstGeom>
          <a:solidFill>
            <a:schemeClr val="bg1"/>
          </a:solidFill>
          <a:ln>
            <a:noFill/>
          </a:ln>
        </p:spPr>
      </p:pic>
      <p:pic>
        <p:nvPicPr>
          <p:cNvPr id="359" name="Рисунок 358">
            <a:extLst>
              <a:ext uri="{FF2B5EF4-FFF2-40B4-BE49-F238E27FC236}">
                <a16:creationId xmlns:a16="http://schemas.microsoft.com/office/drawing/2014/main" id="{FB4809D0-12B5-4AE3-A1B1-FC408FC4274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374035"/>
            <a:ext cx="211805" cy="109017"/>
          </a:xfrm>
          <a:prstGeom prst="rect">
            <a:avLst/>
          </a:prstGeom>
          <a:solidFill>
            <a:schemeClr val="bg1"/>
          </a:solidFill>
          <a:ln>
            <a:noFill/>
          </a:ln>
        </p:spPr>
      </p:pic>
      <p:pic>
        <p:nvPicPr>
          <p:cNvPr id="360" name="Рисунок 359">
            <a:extLst>
              <a:ext uri="{FF2B5EF4-FFF2-40B4-BE49-F238E27FC236}">
                <a16:creationId xmlns:a16="http://schemas.microsoft.com/office/drawing/2014/main" id="{0641BB17-92E3-4AF5-A2D1-4FEDF544375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374035"/>
            <a:ext cx="211805" cy="109017"/>
          </a:xfrm>
          <a:prstGeom prst="rect">
            <a:avLst/>
          </a:prstGeom>
          <a:solidFill>
            <a:schemeClr val="bg1"/>
          </a:solidFill>
          <a:ln>
            <a:noFill/>
          </a:ln>
        </p:spPr>
      </p:pic>
      <p:pic>
        <p:nvPicPr>
          <p:cNvPr id="361" name="Рисунок 360">
            <a:extLst>
              <a:ext uri="{FF2B5EF4-FFF2-40B4-BE49-F238E27FC236}">
                <a16:creationId xmlns:a16="http://schemas.microsoft.com/office/drawing/2014/main" id="{29ED530F-EDA7-463E-8B77-57B1FB9302B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374035"/>
            <a:ext cx="211805" cy="109017"/>
          </a:xfrm>
          <a:prstGeom prst="rect">
            <a:avLst/>
          </a:prstGeom>
          <a:solidFill>
            <a:schemeClr val="bg1"/>
          </a:solidFill>
          <a:ln>
            <a:noFill/>
          </a:ln>
        </p:spPr>
      </p:pic>
      <p:pic>
        <p:nvPicPr>
          <p:cNvPr id="362" name="Рисунок 361">
            <a:extLst>
              <a:ext uri="{FF2B5EF4-FFF2-40B4-BE49-F238E27FC236}">
                <a16:creationId xmlns:a16="http://schemas.microsoft.com/office/drawing/2014/main" id="{06F4DC9D-711D-45A0-8AF5-975E49A4287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374035"/>
            <a:ext cx="211805" cy="109017"/>
          </a:xfrm>
          <a:prstGeom prst="rect">
            <a:avLst/>
          </a:prstGeom>
          <a:solidFill>
            <a:schemeClr val="bg1"/>
          </a:solidFill>
          <a:ln>
            <a:noFill/>
          </a:ln>
        </p:spPr>
      </p:pic>
      <p:pic>
        <p:nvPicPr>
          <p:cNvPr id="365" name="Рисунок 364">
            <a:extLst>
              <a:ext uri="{FF2B5EF4-FFF2-40B4-BE49-F238E27FC236}">
                <a16:creationId xmlns:a16="http://schemas.microsoft.com/office/drawing/2014/main" id="{8E763078-267A-431C-BF68-FFE6832C9D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479696"/>
            <a:ext cx="211805" cy="109017"/>
          </a:xfrm>
          <a:prstGeom prst="rect">
            <a:avLst/>
          </a:prstGeom>
          <a:solidFill>
            <a:schemeClr val="bg1"/>
          </a:solidFill>
          <a:ln>
            <a:noFill/>
          </a:ln>
        </p:spPr>
      </p:pic>
      <p:pic>
        <p:nvPicPr>
          <p:cNvPr id="366" name="Рисунок 365">
            <a:extLst>
              <a:ext uri="{FF2B5EF4-FFF2-40B4-BE49-F238E27FC236}">
                <a16:creationId xmlns:a16="http://schemas.microsoft.com/office/drawing/2014/main" id="{156C2885-E907-4156-AAAE-2876E57F9F0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479696"/>
            <a:ext cx="211805" cy="109017"/>
          </a:xfrm>
          <a:prstGeom prst="rect">
            <a:avLst/>
          </a:prstGeom>
          <a:solidFill>
            <a:schemeClr val="bg1"/>
          </a:solidFill>
          <a:ln>
            <a:noFill/>
          </a:ln>
        </p:spPr>
      </p:pic>
      <p:pic>
        <p:nvPicPr>
          <p:cNvPr id="367" name="Рисунок 366">
            <a:extLst>
              <a:ext uri="{FF2B5EF4-FFF2-40B4-BE49-F238E27FC236}">
                <a16:creationId xmlns:a16="http://schemas.microsoft.com/office/drawing/2014/main" id="{70FFF42D-9B38-4C54-9DAB-409A0AB2F4C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479696"/>
            <a:ext cx="211805" cy="109017"/>
          </a:xfrm>
          <a:prstGeom prst="rect">
            <a:avLst/>
          </a:prstGeom>
          <a:solidFill>
            <a:schemeClr val="bg1"/>
          </a:solidFill>
          <a:ln>
            <a:noFill/>
          </a:ln>
        </p:spPr>
      </p:pic>
      <p:pic>
        <p:nvPicPr>
          <p:cNvPr id="368" name="Рисунок 367">
            <a:extLst>
              <a:ext uri="{FF2B5EF4-FFF2-40B4-BE49-F238E27FC236}">
                <a16:creationId xmlns:a16="http://schemas.microsoft.com/office/drawing/2014/main" id="{1A99DE05-A7B8-4BA4-95F2-2B054FFC6D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479696"/>
            <a:ext cx="211805" cy="109017"/>
          </a:xfrm>
          <a:prstGeom prst="rect">
            <a:avLst/>
          </a:prstGeom>
          <a:solidFill>
            <a:schemeClr val="bg1"/>
          </a:solidFill>
          <a:ln>
            <a:noFill/>
          </a:ln>
        </p:spPr>
      </p:pic>
      <p:pic>
        <p:nvPicPr>
          <p:cNvPr id="369" name="Рисунок 368">
            <a:extLst>
              <a:ext uri="{FF2B5EF4-FFF2-40B4-BE49-F238E27FC236}">
                <a16:creationId xmlns:a16="http://schemas.microsoft.com/office/drawing/2014/main" id="{403C75C1-920D-4A82-9CEA-920ABDA280F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479696"/>
            <a:ext cx="211805" cy="109017"/>
          </a:xfrm>
          <a:prstGeom prst="rect">
            <a:avLst/>
          </a:prstGeom>
          <a:solidFill>
            <a:schemeClr val="bg1"/>
          </a:solidFill>
          <a:ln>
            <a:noFill/>
          </a:ln>
        </p:spPr>
      </p:pic>
      <p:pic>
        <p:nvPicPr>
          <p:cNvPr id="370" name="Рисунок 369">
            <a:extLst>
              <a:ext uri="{FF2B5EF4-FFF2-40B4-BE49-F238E27FC236}">
                <a16:creationId xmlns:a16="http://schemas.microsoft.com/office/drawing/2014/main" id="{E89CAC46-81AE-48B0-8D49-9F94919DB27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479696"/>
            <a:ext cx="211805" cy="109017"/>
          </a:xfrm>
          <a:prstGeom prst="rect">
            <a:avLst/>
          </a:prstGeom>
          <a:solidFill>
            <a:schemeClr val="bg1"/>
          </a:solidFill>
          <a:ln>
            <a:noFill/>
          </a:ln>
        </p:spPr>
      </p:pic>
      <p:pic>
        <p:nvPicPr>
          <p:cNvPr id="371" name="Рисунок 370">
            <a:extLst>
              <a:ext uri="{FF2B5EF4-FFF2-40B4-BE49-F238E27FC236}">
                <a16:creationId xmlns:a16="http://schemas.microsoft.com/office/drawing/2014/main" id="{0E828B7B-3FD0-4FEA-915F-50C414FF9CC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479696"/>
            <a:ext cx="211805" cy="109017"/>
          </a:xfrm>
          <a:prstGeom prst="rect">
            <a:avLst/>
          </a:prstGeom>
          <a:solidFill>
            <a:schemeClr val="bg1"/>
          </a:solidFill>
          <a:ln>
            <a:noFill/>
          </a:ln>
        </p:spPr>
      </p:pic>
      <p:pic>
        <p:nvPicPr>
          <p:cNvPr id="372" name="Рисунок 371">
            <a:extLst>
              <a:ext uri="{FF2B5EF4-FFF2-40B4-BE49-F238E27FC236}">
                <a16:creationId xmlns:a16="http://schemas.microsoft.com/office/drawing/2014/main" id="{1881D004-7E30-40B0-BB78-151B9BDE83D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479696"/>
            <a:ext cx="211805" cy="109017"/>
          </a:xfrm>
          <a:prstGeom prst="rect">
            <a:avLst/>
          </a:prstGeom>
          <a:solidFill>
            <a:schemeClr val="bg1"/>
          </a:solidFill>
          <a:ln>
            <a:noFill/>
          </a:ln>
        </p:spPr>
      </p:pic>
      <p:pic>
        <p:nvPicPr>
          <p:cNvPr id="373" name="Рисунок 372">
            <a:extLst>
              <a:ext uri="{FF2B5EF4-FFF2-40B4-BE49-F238E27FC236}">
                <a16:creationId xmlns:a16="http://schemas.microsoft.com/office/drawing/2014/main" id="{FA3F94FD-C7CC-46ED-ABA5-9F2F66EDA0C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479696"/>
            <a:ext cx="211805" cy="109017"/>
          </a:xfrm>
          <a:prstGeom prst="rect">
            <a:avLst/>
          </a:prstGeom>
          <a:solidFill>
            <a:schemeClr val="bg1"/>
          </a:solidFill>
          <a:ln>
            <a:noFill/>
          </a:ln>
        </p:spPr>
      </p:pic>
      <p:pic>
        <p:nvPicPr>
          <p:cNvPr id="374" name="Рисунок 373">
            <a:extLst>
              <a:ext uri="{FF2B5EF4-FFF2-40B4-BE49-F238E27FC236}">
                <a16:creationId xmlns:a16="http://schemas.microsoft.com/office/drawing/2014/main" id="{664C9527-3746-45E0-904E-2A418DCEAB0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479696"/>
            <a:ext cx="211805" cy="109017"/>
          </a:xfrm>
          <a:prstGeom prst="rect">
            <a:avLst/>
          </a:prstGeom>
          <a:solidFill>
            <a:schemeClr val="bg1"/>
          </a:solidFill>
          <a:ln>
            <a:noFill/>
          </a:ln>
        </p:spPr>
      </p:pic>
      <p:pic>
        <p:nvPicPr>
          <p:cNvPr id="377" name="Рисунок 376">
            <a:extLst>
              <a:ext uri="{FF2B5EF4-FFF2-40B4-BE49-F238E27FC236}">
                <a16:creationId xmlns:a16="http://schemas.microsoft.com/office/drawing/2014/main" id="{681AE2DD-CD62-4948-8872-C246B20EB96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588713"/>
            <a:ext cx="211805" cy="109017"/>
          </a:xfrm>
          <a:prstGeom prst="rect">
            <a:avLst/>
          </a:prstGeom>
          <a:solidFill>
            <a:schemeClr val="bg1"/>
          </a:solidFill>
          <a:ln>
            <a:noFill/>
          </a:ln>
        </p:spPr>
      </p:pic>
      <p:pic>
        <p:nvPicPr>
          <p:cNvPr id="378" name="Рисунок 377">
            <a:extLst>
              <a:ext uri="{FF2B5EF4-FFF2-40B4-BE49-F238E27FC236}">
                <a16:creationId xmlns:a16="http://schemas.microsoft.com/office/drawing/2014/main" id="{0F0E69E9-EE93-47A7-818A-C11CC31FED5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588713"/>
            <a:ext cx="211805" cy="109017"/>
          </a:xfrm>
          <a:prstGeom prst="rect">
            <a:avLst/>
          </a:prstGeom>
          <a:solidFill>
            <a:schemeClr val="bg1"/>
          </a:solidFill>
          <a:ln>
            <a:noFill/>
          </a:ln>
        </p:spPr>
      </p:pic>
      <p:pic>
        <p:nvPicPr>
          <p:cNvPr id="379" name="Рисунок 378">
            <a:extLst>
              <a:ext uri="{FF2B5EF4-FFF2-40B4-BE49-F238E27FC236}">
                <a16:creationId xmlns:a16="http://schemas.microsoft.com/office/drawing/2014/main" id="{9D221272-6A5B-40CC-B0C0-0897E5718E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588713"/>
            <a:ext cx="211805" cy="109017"/>
          </a:xfrm>
          <a:prstGeom prst="rect">
            <a:avLst/>
          </a:prstGeom>
          <a:solidFill>
            <a:schemeClr val="accent2">
              <a:lumMod val="60000"/>
              <a:lumOff val="40000"/>
            </a:schemeClr>
          </a:solidFill>
          <a:ln>
            <a:noFill/>
          </a:ln>
        </p:spPr>
      </p:pic>
      <p:pic>
        <p:nvPicPr>
          <p:cNvPr id="380" name="Рисунок 379">
            <a:extLst>
              <a:ext uri="{FF2B5EF4-FFF2-40B4-BE49-F238E27FC236}">
                <a16:creationId xmlns:a16="http://schemas.microsoft.com/office/drawing/2014/main" id="{B379E5B6-C740-457A-A80C-368940CF1DA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588713"/>
            <a:ext cx="211805" cy="109017"/>
          </a:xfrm>
          <a:prstGeom prst="rect">
            <a:avLst/>
          </a:prstGeom>
          <a:solidFill>
            <a:schemeClr val="accent2">
              <a:lumMod val="60000"/>
              <a:lumOff val="40000"/>
            </a:schemeClr>
          </a:solidFill>
          <a:ln>
            <a:noFill/>
          </a:ln>
        </p:spPr>
      </p:pic>
      <p:pic>
        <p:nvPicPr>
          <p:cNvPr id="381" name="Рисунок 380">
            <a:extLst>
              <a:ext uri="{FF2B5EF4-FFF2-40B4-BE49-F238E27FC236}">
                <a16:creationId xmlns:a16="http://schemas.microsoft.com/office/drawing/2014/main" id="{E75B4C24-F252-4ACF-B0DE-1D60E86EA47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588713"/>
            <a:ext cx="211805" cy="109017"/>
          </a:xfrm>
          <a:prstGeom prst="rect">
            <a:avLst/>
          </a:prstGeom>
          <a:solidFill>
            <a:schemeClr val="accent2">
              <a:lumMod val="60000"/>
              <a:lumOff val="40000"/>
            </a:schemeClr>
          </a:solidFill>
          <a:ln>
            <a:noFill/>
          </a:ln>
        </p:spPr>
      </p:pic>
      <p:pic>
        <p:nvPicPr>
          <p:cNvPr id="382" name="Рисунок 381">
            <a:extLst>
              <a:ext uri="{FF2B5EF4-FFF2-40B4-BE49-F238E27FC236}">
                <a16:creationId xmlns:a16="http://schemas.microsoft.com/office/drawing/2014/main" id="{0DC73F7A-3D7B-472B-BC5E-6A642F726CA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588713"/>
            <a:ext cx="211805" cy="109017"/>
          </a:xfrm>
          <a:prstGeom prst="rect">
            <a:avLst/>
          </a:prstGeom>
          <a:solidFill>
            <a:schemeClr val="accent2">
              <a:lumMod val="60000"/>
              <a:lumOff val="40000"/>
            </a:schemeClr>
          </a:solidFill>
          <a:ln>
            <a:noFill/>
          </a:ln>
        </p:spPr>
      </p:pic>
      <p:pic>
        <p:nvPicPr>
          <p:cNvPr id="383" name="Рисунок 382">
            <a:extLst>
              <a:ext uri="{FF2B5EF4-FFF2-40B4-BE49-F238E27FC236}">
                <a16:creationId xmlns:a16="http://schemas.microsoft.com/office/drawing/2014/main" id="{C1551E8D-4C8D-41EA-9B95-5687CF516A9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588713"/>
            <a:ext cx="211805" cy="109017"/>
          </a:xfrm>
          <a:prstGeom prst="rect">
            <a:avLst/>
          </a:prstGeom>
          <a:solidFill>
            <a:schemeClr val="accent2">
              <a:lumMod val="60000"/>
              <a:lumOff val="40000"/>
            </a:schemeClr>
          </a:solidFill>
          <a:ln>
            <a:noFill/>
          </a:ln>
        </p:spPr>
      </p:pic>
      <p:pic>
        <p:nvPicPr>
          <p:cNvPr id="384" name="Рисунок 383">
            <a:extLst>
              <a:ext uri="{FF2B5EF4-FFF2-40B4-BE49-F238E27FC236}">
                <a16:creationId xmlns:a16="http://schemas.microsoft.com/office/drawing/2014/main" id="{051EBE39-FA78-4653-93D4-FD38637FFAE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588713"/>
            <a:ext cx="211805" cy="109017"/>
          </a:xfrm>
          <a:prstGeom prst="rect">
            <a:avLst/>
          </a:prstGeom>
          <a:solidFill>
            <a:schemeClr val="accent2">
              <a:lumMod val="60000"/>
              <a:lumOff val="40000"/>
            </a:schemeClr>
          </a:solidFill>
          <a:ln>
            <a:noFill/>
          </a:ln>
        </p:spPr>
      </p:pic>
      <p:pic>
        <p:nvPicPr>
          <p:cNvPr id="385" name="Рисунок 384">
            <a:extLst>
              <a:ext uri="{FF2B5EF4-FFF2-40B4-BE49-F238E27FC236}">
                <a16:creationId xmlns:a16="http://schemas.microsoft.com/office/drawing/2014/main" id="{BC841749-144D-48AA-84A2-19CF02A9B72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588713"/>
            <a:ext cx="211805" cy="109017"/>
          </a:xfrm>
          <a:prstGeom prst="rect">
            <a:avLst/>
          </a:prstGeom>
          <a:solidFill>
            <a:schemeClr val="accent2">
              <a:lumMod val="60000"/>
              <a:lumOff val="40000"/>
            </a:schemeClr>
          </a:solidFill>
          <a:ln>
            <a:noFill/>
          </a:ln>
        </p:spPr>
      </p:pic>
      <p:pic>
        <p:nvPicPr>
          <p:cNvPr id="386" name="Рисунок 385">
            <a:extLst>
              <a:ext uri="{FF2B5EF4-FFF2-40B4-BE49-F238E27FC236}">
                <a16:creationId xmlns:a16="http://schemas.microsoft.com/office/drawing/2014/main" id="{DFBFA527-276F-4D08-B6DD-1A411F1ACF8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588713"/>
            <a:ext cx="211805" cy="109017"/>
          </a:xfrm>
          <a:prstGeom prst="rect">
            <a:avLst/>
          </a:prstGeom>
          <a:solidFill>
            <a:schemeClr val="accent2">
              <a:lumMod val="60000"/>
              <a:lumOff val="40000"/>
            </a:schemeClr>
          </a:solidFill>
          <a:ln>
            <a:noFill/>
          </a:ln>
        </p:spPr>
      </p:pic>
      <p:pic>
        <p:nvPicPr>
          <p:cNvPr id="389" name="Рисунок 388">
            <a:extLst>
              <a:ext uri="{FF2B5EF4-FFF2-40B4-BE49-F238E27FC236}">
                <a16:creationId xmlns:a16="http://schemas.microsoft.com/office/drawing/2014/main" id="{0A289FCB-293B-44C6-A82D-5E4EABCE79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697730"/>
            <a:ext cx="211805" cy="109017"/>
          </a:xfrm>
          <a:prstGeom prst="rect">
            <a:avLst/>
          </a:prstGeom>
          <a:solidFill>
            <a:schemeClr val="accent2">
              <a:lumMod val="60000"/>
              <a:lumOff val="40000"/>
            </a:schemeClr>
          </a:solidFill>
          <a:ln>
            <a:noFill/>
          </a:ln>
        </p:spPr>
      </p:pic>
      <p:pic>
        <p:nvPicPr>
          <p:cNvPr id="390" name="Рисунок 389">
            <a:extLst>
              <a:ext uri="{FF2B5EF4-FFF2-40B4-BE49-F238E27FC236}">
                <a16:creationId xmlns:a16="http://schemas.microsoft.com/office/drawing/2014/main" id="{C5EE9EAB-C6F1-4506-94F4-020B0D7A3EF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697730"/>
            <a:ext cx="211805" cy="109017"/>
          </a:xfrm>
          <a:prstGeom prst="rect">
            <a:avLst/>
          </a:prstGeom>
          <a:solidFill>
            <a:schemeClr val="accent2">
              <a:lumMod val="60000"/>
              <a:lumOff val="40000"/>
            </a:schemeClr>
          </a:solidFill>
          <a:ln>
            <a:noFill/>
          </a:ln>
        </p:spPr>
      </p:pic>
      <p:pic>
        <p:nvPicPr>
          <p:cNvPr id="391" name="Рисунок 390">
            <a:extLst>
              <a:ext uri="{FF2B5EF4-FFF2-40B4-BE49-F238E27FC236}">
                <a16:creationId xmlns:a16="http://schemas.microsoft.com/office/drawing/2014/main" id="{608A6D59-D840-4297-8818-0DC0F11BAE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697730"/>
            <a:ext cx="211805" cy="109017"/>
          </a:xfrm>
          <a:prstGeom prst="rect">
            <a:avLst/>
          </a:prstGeom>
          <a:solidFill>
            <a:schemeClr val="accent2">
              <a:lumMod val="60000"/>
              <a:lumOff val="40000"/>
            </a:schemeClr>
          </a:solidFill>
          <a:ln>
            <a:noFill/>
          </a:ln>
        </p:spPr>
      </p:pic>
      <p:pic>
        <p:nvPicPr>
          <p:cNvPr id="392" name="Рисунок 391">
            <a:extLst>
              <a:ext uri="{FF2B5EF4-FFF2-40B4-BE49-F238E27FC236}">
                <a16:creationId xmlns:a16="http://schemas.microsoft.com/office/drawing/2014/main" id="{28E21279-9754-4C7F-98CC-1E630A08B8C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697730"/>
            <a:ext cx="211805" cy="109017"/>
          </a:xfrm>
          <a:prstGeom prst="rect">
            <a:avLst/>
          </a:prstGeom>
          <a:solidFill>
            <a:schemeClr val="accent2">
              <a:lumMod val="60000"/>
              <a:lumOff val="40000"/>
            </a:schemeClr>
          </a:solidFill>
          <a:ln>
            <a:noFill/>
          </a:ln>
        </p:spPr>
      </p:pic>
      <p:pic>
        <p:nvPicPr>
          <p:cNvPr id="393" name="Рисунок 392">
            <a:extLst>
              <a:ext uri="{FF2B5EF4-FFF2-40B4-BE49-F238E27FC236}">
                <a16:creationId xmlns:a16="http://schemas.microsoft.com/office/drawing/2014/main" id="{5D45FDE2-E307-4B69-94A3-6ED65A9AA5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697730"/>
            <a:ext cx="211805" cy="109017"/>
          </a:xfrm>
          <a:prstGeom prst="rect">
            <a:avLst/>
          </a:prstGeom>
          <a:solidFill>
            <a:schemeClr val="accent2">
              <a:lumMod val="60000"/>
              <a:lumOff val="40000"/>
            </a:schemeClr>
          </a:solidFill>
          <a:ln>
            <a:noFill/>
          </a:ln>
        </p:spPr>
      </p:pic>
      <p:pic>
        <p:nvPicPr>
          <p:cNvPr id="394" name="Рисунок 393">
            <a:extLst>
              <a:ext uri="{FF2B5EF4-FFF2-40B4-BE49-F238E27FC236}">
                <a16:creationId xmlns:a16="http://schemas.microsoft.com/office/drawing/2014/main" id="{181DDA49-EE37-44A7-905C-D3E19961869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697730"/>
            <a:ext cx="211805" cy="109017"/>
          </a:xfrm>
          <a:prstGeom prst="rect">
            <a:avLst/>
          </a:prstGeom>
          <a:solidFill>
            <a:schemeClr val="accent2">
              <a:lumMod val="60000"/>
              <a:lumOff val="40000"/>
            </a:schemeClr>
          </a:solidFill>
          <a:ln>
            <a:noFill/>
          </a:ln>
        </p:spPr>
      </p:pic>
      <p:pic>
        <p:nvPicPr>
          <p:cNvPr id="395" name="Рисунок 394">
            <a:extLst>
              <a:ext uri="{FF2B5EF4-FFF2-40B4-BE49-F238E27FC236}">
                <a16:creationId xmlns:a16="http://schemas.microsoft.com/office/drawing/2014/main" id="{CBB25C28-5763-4440-9CE4-89D7C023C0A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697730"/>
            <a:ext cx="211805" cy="109017"/>
          </a:xfrm>
          <a:prstGeom prst="rect">
            <a:avLst/>
          </a:prstGeom>
          <a:solidFill>
            <a:schemeClr val="accent2">
              <a:lumMod val="60000"/>
              <a:lumOff val="40000"/>
            </a:schemeClr>
          </a:solidFill>
          <a:ln>
            <a:noFill/>
          </a:ln>
        </p:spPr>
      </p:pic>
      <p:pic>
        <p:nvPicPr>
          <p:cNvPr id="396" name="Рисунок 395">
            <a:extLst>
              <a:ext uri="{FF2B5EF4-FFF2-40B4-BE49-F238E27FC236}">
                <a16:creationId xmlns:a16="http://schemas.microsoft.com/office/drawing/2014/main" id="{9C83A33A-169D-415C-BA7F-8BE4CE85BED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697730"/>
            <a:ext cx="211805" cy="109017"/>
          </a:xfrm>
          <a:prstGeom prst="rect">
            <a:avLst/>
          </a:prstGeom>
          <a:solidFill>
            <a:schemeClr val="accent2">
              <a:lumMod val="60000"/>
              <a:lumOff val="40000"/>
            </a:schemeClr>
          </a:solidFill>
          <a:ln>
            <a:noFill/>
          </a:ln>
        </p:spPr>
      </p:pic>
      <p:pic>
        <p:nvPicPr>
          <p:cNvPr id="397" name="Рисунок 396">
            <a:extLst>
              <a:ext uri="{FF2B5EF4-FFF2-40B4-BE49-F238E27FC236}">
                <a16:creationId xmlns:a16="http://schemas.microsoft.com/office/drawing/2014/main" id="{704378B0-EEDE-4302-80F1-FC8B2048BA3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697730"/>
            <a:ext cx="211805" cy="109017"/>
          </a:xfrm>
          <a:prstGeom prst="rect">
            <a:avLst/>
          </a:prstGeom>
          <a:solidFill>
            <a:schemeClr val="accent2">
              <a:lumMod val="60000"/>
              <a:lumOff val="40000"/>
            </a:schemeClr>
          </a:solidFill>
          <a:ln>
            <a:noFill/>
          </a:ln>
        </p:spPr>
      </p:pic>
      <p:pic>
        <p:nvPicPr>
          <p:cNvPr id="398" name="Рисунок 397">
            <a:extLst>
              <a:ext uri="{FF2B5EF4-FFF2-40B4-BE49-F238E27FC236}">
                <a16:creationId xmlns:a16="http://schemas.microsoft.com/office/drawing/2014/main" id="{71FC8EC4-9BDE-49EC-9FD0-84318131390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697730"/>
            <a:ext cx="211805" cy="109017"/>
          </a:xfrm>
          <a:prstGeom prst="rect">
            <a:avLst/>
          </a:prstGeom>
          <a:solidFill>
            <a:schemeClr val="accent2">
              <a:lumMod val="60000"/>
              <a:lumOff val="40000"/>
            </a:schemeClr>
          </a:solidFill>
          <a:ln>
            <a:noFill/>
          </a:ln>
        </p:spPr>
      </p:pic>
      <p:pic>
        <p:nvPicPr>
          <p:cNvPr id="401" name="Рисунок 400">
            <a:extLst>
              <a:ext uri="{FF2B5EF4-FFF2-40B4-BE49-F238E27FC236}">
                <a16:creationId xmlns:a16="http://schemas.microsoft.com/office/drawing/2014/main" id="{79F74B6A-4B6A-480E-BA87-35772B43E44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806747"/>
            <a:ext cx="211805" cy="109017"/>
          </a:xfrm>
          <a:prstGeom prst="rect">
            <a:avLst/>
          </a:prstGeom>
          <a:solidFill>
            <a:schemeClr val="accent2">
              <a:lumMod val="60000"/>
              <a:lumOff val="40000"/>
            </a:schemeClr>
          </a:solidFill>
          <a:ln>
            <a:noFill/>
          </a:ln>
        </p:spPr>
      </p:pic>
      <p:pic>
        <p:nvPicPr>
          <p:cNvPr id="402" name="Рисунок 401">
            <a:extLst>
              <a:ext uri="{FF2B5EF4-FFF2-40B4-BE49-F238E27FC236}">
                <a16:creationId xmlns:a16="http://schemas.microsoft.com/office/drawing/2014/main" id="{EF82788E-7514-4493-88F8-DDCD76ABC1A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806747"/>
            <a:ext cx="211805" cy="109017"/>
          </a:xfrm>
          <a:prstGeom prst="rect">
            <a:avLst/>
          </a:prstGeom>
          <a:solidFill>
            <a:schemeClr val="accent2">
              <a:lumMod val="60000"/>
              <a:lumOff val="40000"/>
            </a:schemeClr>
          </a:solidFill>
          <a:ln>
            <a:noFill/>
          </a:ln>
        </p:spPr>
      </p:pic>
      <p:pic>
        <p:nvPicPr>
          <p:cNvPr id="403" name="Рисунок 402">
            <a:extLst>
              <a:ext uri="{FF2B5EF4-FFF2-40B4-BE49-F238E27FC236}">
                <a16:creationId xmlns:a16="http://schemas.microsoft.com/office/drawing/2014/main" id="{3888F38D-D07B-4A1C-A275-C9B101638F9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806747"/>
            <a:ext cx="211805" cy="109017"/>
          </a:xfrm>
          <a:prstGeom prst="rect">
            <a:avLst/>
          </a:prstGeom>
          <a:solidFill>
            <a:schemeClr val="accent2">
              <a:lumMod val="60000"/>
              <a:lumOff val="40000"/>
            </a:schemeClr>
          </a:solidFill>
          <a:ln>
            <a:noFill/>
          </a:ln>
        </p:spPr>
      </p:pic>
      <p:pic>
        <p:nvPicPr>
          <p:cNvPr id="404" name="Рисунок 403">
            <a:extLst>
              <a:ext uri="{FF2B5EF4-FFF2-40B4-BE49-F238E27FC236}">
                <a16:creationId xmlns:a16="http://schemas.microsoft.com/office/drawing/2014/main" id="{0201F950-D46F-4D21-93E0-BBE54923DA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806747"/>
            <a:ext cx="211805" cy="109017"/>
          </a:xfrm>
          <a:prstGeom prst="rect">
            <a:avLst/>
          </a:prstGeom>
          <a:solidFill>
            <a:schemeClr val="accent2">
              <a:lumMod val="60000"/>
              <a:lumOff val="40000"/>
            </a:schemeClr>
          </a:solidFill>
          <a:ln>
            <a:noFill/>
          </a:ln>
        </p:spPr>
      </p:pic>
      <p:pic>
        <p:nvPicPr>
          <p:cNvPr id="405" name="Рисунок 404">
            <a:extLst>
              <a:ext uri="{FF2B5EF4-FFF2-40B4-BE49-F238E27FC236}">
                <a16:creationId xmlns:a16="http://schemas.microsoft.com/office/drawing/2014/main" id="{DDB6EB25-4C39-4210-BFA6-E07857FCAA6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806747"/>
            <a:ext cx="211805" cy="109017"/>
          </a:xfrm>
          <a:prstGeom prst="rect">
            <a:avLst/>
          </a:prstGeom>
          <a:solidFill>
            <a:schemeClr val="accent2">
              <a:lumMod val="60000"/>
              <a:lumOff val="40000"/>
            </a:schemeClr>
          </a:solidFill>
          <a:ln>
            <a:noFill/>
          </a:ln>
        </p:spPr>
      </p:pic>
      <p:pic>
        <p:nvPicPr>
          <p:cNvPr id="406" name="Рисунок 405">
            <a:extLst>
              <a:ext uri="{FF2B5EF4-FFF2-40B4-BE49-F238E27FC236}">
                <a16:creationId xmlns:a16="http://schemas.microsoft.com/office/drawing/2014/main" id="{68FD272A-8099-41EE-B6D9-6F313C4E8AB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806747"/>
            <a:ext cx="211805" cy="109017"/>
          </a:xfrm>
          <a:prstGeom prst="rect">
            <a:avLst/>
          </a:prstGeom>
          <a:solidFill>
            <a:schemeClr val="accent2">
              <a:lumMod val="60000"/>
              <a:lumOff val="40000"/>
            </a:schemeClr>
          </a:solidFill>
          <a:ln>
            <a:noFill/>
          </a:ln>
        </p:spPr>
      </p:pic>
      <p:pic>
        <p:nvPicPr>
          <p:cNvPr id="407" name="Рисунок 406">
            <a:extLst>
              <a:ext uri="{FF2B5EF4-FFF2-40B4-BE49-F238E27FC236}">
                <a16:creationId xmlns:a16="http://schemas.microsoft.com/office/drawing/2014/main" id="{6CCC976D-1D0C-44B0-A3DF-AAC8375B44F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806747"/>
            <a:ext cx="211805" cy="109017"/>
          </a:xfrm>
          <a:prstGeom prst="rect">
            <a:avLst/>
          </a:prstGeom>
          <a:solidFill>
            <a:schemeClr val="accent2">
              <a:lumMod val="60000"/>
              <a:lumOff val="40000"/>
            </a:schemeClr>
          </a:solidFill>
          <a:ln>
            <a:noFill/>
          </a:ln>
        </p:spPr>
      </p:pic>
      <p:pic>
        <p:nvPicPr>
          <p:cNvPr id="408" name="Рисунок 407">
            <a:extLst>
              <a:ext uri="{FF2B5EF4-FFF2-40B4-BE49-F238E27FC236}">
                <a16:creationId xmlns:a16="http://schemas.microsoft.com/office/drawing/2014/main" id="{672FCEEF-AA96-468A-BA4C-5FC5C4FBAC0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806747"/>
            <a:ext cx="211805" cy="109017"/>
          </a:xfrm>
          <a:prstGeom prst="rect">
            <a:avLst/>
          </a:prstGeom>
          <a:solidFill>
            <a:schemeClr val="accent2">
              <a:lumMod val="60000"/>
              <a:lumOff val="40000"/>
            </a:schemeClr>
          </a:solidFill>
          <a:ln>
            <a:noFill/>
          </a:ln>
        </p:spPr>
      </p:pic>
      <p:pic>
        <p:nvPicPr>
          <p:cNvPr id="409" name="Рисунок 408">
            <a:extLst>
              <a:ext uri="{FF2B5EF4-FFF2-40B4-BE49-F238E27FC236}">
                <a16:creationId xmlns:a16="http://schemas.microsoft.com/office/drawing/2014/main" id="{F856FE55-5C97-4E24-890A-B3A413D69BC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806747"/>
            <a:ext cx="211805" cy="109017"/>
          </a:xfrm>
          <a:prstGeom prst="rect">
            <a:avLst/>
          </a:prstGeom>
          <a:solidFill>
            <a:schemeClr val="accent2">
              <a:lumMod val="60000"/>
              <a:lumOff val="40000"/>
            </a:schemeClr>
          </a:solidFill>
          <a:ln>
            <a:noFill/>
          </a:ln>
        </p:spPr>
      </p:pic>
      <p:pic>
        <p:nvPicPr>
          <p:cNvPr id="410" name="Рисунок 409">
            <a:extLst>
              <a:ext uri="{FF2B5EF4-FFF2-40B4-BE49-F238E27FC236}">
                <a16:creationId xmlns:a16="http://schemas.microsoft.com/office/drawing/2014/main" id="{CD14A9E5-01FA-4231-96CC-226A833A4AE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806747"/>
            <a:ext cx="211805" cy="109017"/>
          </a:xfrm>
          <a:prstGeom prst="rect">
            <a:avLst/>
          </a:prstGeom>
          <a:solidFill>
            <a:schemeClr val="accent2">
              <a:lumMod val="60000"/>
              <a:lumOff val="40000"/>
            </a:schemeClr>
          </a:solidFill>
          <a:ln>
            <a:noFill/>
          </a:ln>
        </p:spPr>
      </p:pic>
      <p:pic>
        <p:nvPicPr>
          <p:cNvPr id="413" name="Рисунок 412">
            <a:extLst>
              <a:ext uri="{FF2B5EF4-FFF2-40B4-BE49-F238E27FC236}">
                <a16:creationId xmlns:a16="http://schemas.microsoft.com/office/drawing/2014/main" id="{263B7E13-6889-4FDC-B5A2-945A93CAB31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2915764"/>
            <a:ext cx="211805" cy="109017"/>
          </a:xfrm>
          <a:prstGeom prst="rect">
            <a:avLst/>
          </a:prstGeom>
          <a:solidFill>
            <a:schemeClr val="accent2">
              <a:lumMod val="60000"/>
              <a:lumOff val="40000"/>
            </a:schemeClr>
          </a:solidFill>
          <a:ln>
            <a:noFill/>
          </a:ln>
        </p:spPr>
      </p:pic>
      <p:pic>
        <p:nvPicPr>
          <p:cNvPr id="414" name="Рисунок 413">
            <a:extLst>
              <a:ext uri="{FF2B5EF4-FFF2-40B4-BE49-F238E27FC236}">
                <a16:creationId xmlns:a16="http://schemas.microsoft.com/office/drawing/2014/main" id="{4E6C9650-19D6-4B48-9930-8717A0FD58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2915764"/>
            <a:ext cx="211805" cy="109017"/>
          </a:xfrm>
          <a:prstGeom prst="rect">
            <a:avLst/>
          </a:prstGeom>
          <a:solidFill>
            <a:schemeClr val="accent2">
              <a:lumMod val="60000"/>
              <a:lumOff val="40000"/>
            </a:schemeClr>
          </a:solidFill>
          <a:ln>
            <a:noFill/>
          </a:ln>
        </p:spPr>
      </p:pic>
      <p:pic>
        <p:nvPicPr>
          <p:cNvPr id="415" name="Рисунок 414">
            <a:extLst>
              <a:ext uri="{FF2B5EF4-FFF2-40B4-BE49-F238E27FC236}">
                <a16:creationId xmlns:a16="http://schemas.microsoft.com/office/drawing/2014/main" id="{98B836B3-24FE-4FCA-B421-A5C89112F06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2915764"/>
            <a:ext cx="211805" cy="109017"/>
          </a:xfrm>
          <a:prstGeom prst="rect">
            <a:avLst/>
          </a:prstGeom>
          <a:solidFill>
            <a:schemeClr val="accent2">
              <a:lumMod val="60000"/>
              <a:lumOff val="40000"/>
            </a:schemeClr>
          </a:solidFill>
          <a:ln>
            <a:noFill/>
          </a:ln>
        </p:spPr>
      </p:pic>
      <p:pic>
        <p:nvPicPr>
          <p:cNvPr id="416" name="Рисунок 415">
            <a:extLst>
              <a:ext uri="{FF2B5EF4-FFF2-40B4-BE49-F238E27FC236}">
                <a16:creationId xmlns:a16="http://schemas.microsoft.com/office/drawing/2014/main" id="{E60AD488-08CC-477E-B712-4BFF16FE46A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2915764"/>
            <a:ext cx="211805" cy="109017"/>
          </a:xfrm>
          <a:prstGeom prst="rect">
            <a:avLst/>
          </a:prstGeom>
          <a:solidFill>
            <a:schemeClr val="accent2">
              <a:lumMod val="60000"/>
              <a:lumOff val="40000"/>
            </a:schemeClr>
          </a:solidFill>
          <a:ln>
            <a:noFill/>
          </a:ln>
        </p:spPr>
      </p:pic>
      <p:pic>
        <p:nvPicPr>
          <p:cNvPr id="417" name="Рисунок 416">
            <a:extLst>
              <a:ext uri="{FF2B5EF4-FFF2-40B4-BE49-F238E27FC236}">
                <a16:creationId xmlns:a16="http://schemas.microsoft.com/office/drawing/2014/main" id="{C1A19431-F46A-40C5-A7F3-23BDD6E31BF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2915764"/>
            <a:ext cx="211805" cy="109017"/>
          </a:xfrm>
          <a:prstGeom prst="rect">
            <a:avLst/>
          </a:prstGeom>
          <a:solidFill>
            <a:schemeClr val="accent2">
              <a:lumMod val="60000"/>
              <a:lumOff val="40000"/>
            </a:schemeClr>
          </a:solidFill>
          <a:ln>
            <a:noFill/>
          </a:ln>
        </p:spPr>
      </p:pic>
      <p:pic>
        <p:nvPicPr>
          <p:cNvPr id="418" name="Рисунок 417">
            <a:extLst>
              <a:ext uri="{FF2B5EF4-FFF2-40B4-BE49-F238E27FC236}">
                <a16:creationId xmlns:a16="http://schemas.microsoft.com/office/drawing/2014/main" id="{5D41F33E-E148-4308-8393-F3DFD703D97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2915764"/>
            <a:ext cx="211805" cy="109017"/>
          </a:xfrm>
          <a:prstGeom prst="rect">
            <a:avLst/>
          </a:prstGeom>
          <a:solidFill>
            <a:schemeClr val="accent2">
              <a:lumMod val="60000"/>
              <a:lumOff val="40000"/>
            </a:schemeClr>
          </a:solidFill>
          <a:ln>
            <a:noFill/>
          </a:ln>
        </p:spPr>
      </p:pic>
      <p:pic>
        <p:nvPicPr>
          <p:cNvPr id="419" name="Рисунок 418">
            <a:extLst>
              <a:ext uri="{FF2B5EF4-FFF2-40B4-BE49-F238E27FC236}">
                <a16:creationId xmlns:a16="http://schemas.microsoft.com/office/drawing/2014/main" id="{9B82A066-AE32-4728-AF6D-15192972BC2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2915764"/>
            <a:ext cx="211805" cy="109017"/>
          </a:xfrm>
          <a:prstGeom prst="rect">
            <a:avLst/>
          </a:prstGeom>
          <a:solidFill>
            <a:schemeClr val="accent2">
              <a:lumMod val="60000"/>
              <a:lumOff val="40000"/>
            </a:schemeClr>
          </a:solidFill>
          <a:ln>
            <a:noFill/>
          </a:ln>
        </p:spPr>
      </p:pic>
      <p:pic>
        <p:nvPicPr>
          <p:cNvPr id="420" name="Рисунок 419">
            <a:extLst>
              <a:ext uri="{FF2B5EF4-FFF2-40B4-BE49-F238E27FC236}">
                <a16:creationId xmlns:a16="http://schemas.microsoft.com/office/drawing/2014/main" id="{DD34F69A-2D32-43E9-AC34-4C21D8B3523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2915764"/>
            <a:ext cx="211805" cy="109017"/>
          </a:xfrm>
          <a:prstGeom prst="rect">
            <a:avLst/>
          </a:prstGeom>
          <a:solidFill>
            <a:schemeClr val="accent2">
              <a:lumMod val="60000"/>
              <a:lumOff val="40000"/>
            </a:schemeClr>
          </a:solidFill>
          <a:ln>
            <a:noFill/>
          </a:ln>
        </p:spPr>
      </p:pic>
      <p:pic>
        <p:nvPicPr>
          <p:cNvPr id="421" name="Рисунок 420">
            <a:extLst>
              <a:ext uri="{FF2B5EF4-FFF2-40B4-BE49-F238E27FC236}">
                <a16:creationId xmlns:a16="http://schemas.microsoft.com/office/drawing/2014/main" id="{5182D630-98D3-4579-9E7E-68970F2851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2915764"/>
            <a:ext cx="211805" cy="109017"/>
          </a:xfrm>
          <a:prstGeom prst="rect">
            <a:avLst/>
          </a:prstGeom>
          <a:solidFill>
            <a:schemeClr val="accent2">
              <a:lumMod val="60000"/>
              <a:lumOff val="40000"/>
            </a:schemeClr>
          </a:solidFill>
          <a:ln>
            <a:noFill/>
          </a:ln>
        </p:spPr>
      </p:pic>
      <p:pic>
        <p:nvPicPr>
          <p:cNvPr id="422" name="Рисунок 421">
            <a:extLst>
              <a:ext uri="{FF2B5EF4-FFF2-40B4-BE49-F238E27FC236}">
                <a16:creationId xmlns:a16="http://schemas.microsoft.com/office/drawing/2014/main" id="{505DB137-12E4-4086-A0B7-EE09DBF1212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2915764"/>
            <a:ext cx="211805" cy="109017"/>
          </a:xfrm>
          <a:prstGeom prst="rect">
            <a:avLst/>
          </a:prstGeom>
          <a:solidFill>
            <a:schemeClr val="accent2">
              <a:lumMod val="60000"/>
              <a:lumOff val="40000"/>
            </a:schemeClr>
          </a:solidFill>
          <a:ln>
            <a:noFill/>
          </a:ln>
        </p:spPr>
      </p:pic>
      <p:pic>
        <p:nvPicPr>
          <p:cNvPr id="425" name="Рисунок 424">
            <a:extLst>
              <a:ext uri="{FF2B5EF4-FFF2-40B4-BE49-F238E27FC236}">
                <a16:creationId xmlns:a16="http://schemas.microsoft.com/office/drawing/2014/main" id="{674AF80C-E206-4788-A89A-83FED6F41AB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024781"/>
            <a:ext cx="211805" cy="109017"/>
          </a:xfrm>
          <a:prstGeom prst="rect">
            <a:avLst/>
          </a:prstGeom>
          <a:solidFill>
            <a:schemeClr val="accent2">
              <a:lumMod val="60000"/>
              <a:lumOff val="40000"/>
            </a:schemeClr>
          </a:solidFill>
          <a:ln>
            <a:noFill/>
          </a:ln>
        </p:spPr>
      </p:pic>
      <p:pic>
        <p:nvPicPr>
          <p:cNvPr id="426" name="Рисунок 425">
            <a:extLst>
              <a:ext uri="{FF2B5EF4-FFF2-40B4-BE49-F238E27FC236}">
                <a16:creationId xmlns:a16="http://schemas.microsoft.com/office/drawing/2014/main" id="{B7392E66-1F9B-441E-969F-B92AFC1B574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024781"/>
            <a:ext cx="211805" cy="109017"/>
          </a:xfrm>
          <a:prstGeom prst="rect">
            <a:avLst/>
          </a:prstGeom>
          <a:solidFill>
            <a:schemeClr val="accent2">
              <a:lumMod val="60000"/>
              <a:lumOff val="40000"/>
            </a:schemeClr>
          </a:solidFill>
          <a:ln>
            <a:noFill/>
          </a:ln>
        </p:spPr>
      </p:pic>
      <p:pic>
        <p:nvPicPr>
          <p:cNvPr id="427" name="Рисунок 426">
            <a:extLst>
              <a:ext uri="{FF2B5EF4-FFF2-40B4-BE49-F238E27FC236}">
                <a16:creationId xmlns:a16="http://schemas.microsoft.com/office/drawing/2014/main" id="{4AEFD85F-7FBC-49A0-91D1-D67EAD6366D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024781"/>
            <a:ext cx="211805" cy="109017"/>
          </a:xfrm>
          <a:prstGeom prst="rect">
            <a:avLst/>
          </a:prstGeom>
          <a:solidFill>
            <a:schemeClr val="accent2">
              <a:lumMod val="60000"/>
              <a:lumOff val="40000"/>
            </a:schemeClr>
          </a:solidFill>
          <a:ln>
            <a:noFill/>
          </a:ln>
        </p:spPr>
      </p:pic>
      <p:pic>
        <p:nvPicPr>
          <p:cNvPr id="428" name="Рисунок 427">
            <a:extLst>
              <a:ext uri="{FF2B5EF4-FFF2-40B4-BE49-F238E27FC236}">
                <a16:creationId xmlns:a16="http://schemas.microsoft.com/office/drawing/2014/main" id="{32F3BF58-0EB3-4FB5-A6D9-01EA313B732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024781"/>
            <a:ext cx="211805" cy="109017"/>
          </a:xfrm>
          <a:prstGeom prst="rect">
            <a:avLst/>
          </a:prstGeom>
          <a:solidFill>
            <a:schemeClr val="accent2">
              <a:lumMod val="60000"/>
              <a:lumOff val="40000"/>
            </a:schemeClr>
          </a:solidFill>
          <a:ln>
            <a:noFill/>
          </a:ln>
        </p:spPr>
      </p:pic>
      <p:pic>
        <p:nvPicPr>
          <p:cNvPr id="429" name="Рисунок 428">
            <a:extLst>
              <a:ext uri="{FF2B5EF4-FFF2-40B4-BE49-F238E27FC236}">
                <a16:creationId xmlns:a16="http://schemas.microsoft.com/office/drawing/2014/main" id="{60FA88DD-99C2-4E95-B100-C6D7A537F1B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024781"/>
            <a:ext cx="211805" cy="109017"/>
          </a:xfrm>
          <a:prstGeom prst="rect">
            <a:avLst/>
          </a:prstGeom>
          <a:solidFill>
            <a:schemeClr val="accent2">
              <a:lumMod val="60000"/>
              <a:lumOff val="40000"/>
            </a:schemeClr>
          </a:solidFill>
          <a:ln>
            <a:noFill/>
          </a:ln>
        </p:spPr>
      </p:pic>
      <p:pic>
        <p:nvPicPr>
          <p:cNvPr id="430" name="Рисунок 429">
            <a:extLst>
              <a:ext uri="{FF2B5EF4-FFF2-40B4-BE49-F238E27FC236}">
                <a16:creationId xmlns:a16="http://schemas.microsoft.com/office/drawing/2014/main" id="{68F95E21-BA2A-495B-AB6F-C3F25EEA2E0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024781"/>
            <a:ext cx="211805" cy="109017"/>
          </a:xfrm>
          <a:prstGeom prst="rect">
            <a:avLst/>
          </a:prstGeom>
          <a:solidFill>
            <a:schemeClr val="accent2">
              <a:lumMod val="60000"/>
              <a:lumOff val="40000"/>
            </a:schemeClr>
          </a:solidFill>
          <a:ln>
            <a:noFill/>
          </a:ln>
        </p:spPr>
      </p:pic>
      <p:pic>
        <p:nvPicPr>
          <p:cNvPr id="431" name="Рисунок 430">
            <a:extLst>
              <a:ext uri="{FF2B5EF4-FFF2-40B4-BE49-F238E27FC236}">
                <a16:creationId xmlns:a16="http://schemas.microsoft.com/office/drawing/2014/main" id="{EC2B0525-6E22-45C1-81CD-C813C2B8F7D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024781"/>
            <a:ext cx="211805" cy="109017"/>
          </a:xfrm>
          <a:prstGeom prst="rect">
            <a:avLst/>
          </a:prstGeom>
          <a:solidFill>
            <a:schemeClr val="accent2">
              <a:lumMod val="60000"/>
              <a:lumOff val="40000"/>
            </a:schemeClr>
          </a:solidFill>
          <a:ln>
            <a:noFill/>
          </a:ln>
        </p:spPr>
      </p:pic>
      <p:pic>
        <p:nvPicPr>
          <p:cNvPr id="432" name="Рисунок 431">
            <a:extLst>
              <a:ext uri="{FF2B5EF4-FFF2-40B4-BE49-F238E27FC236}">
                <a16:creationId xmlns:a16="http://schemas.microsoft.com/office/drawing/2014/main" id="{099D14C3-902F-4D6F-B0D1-FCBA94EDDA3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024781"/>
            <a:ext cx="211805" cy="109017"/>
          </a:xfrm>
          <a:prstGeom prst="rect">
            <a:avLst/>
          </a:prstGeom>
          <a:solidFill>
            <a:schemeClr val="accent2">
              <a:lumMod val="60000"/>
              <a:lumOff val="40000"/>
            </a:schemeClr>
          </a:solidFill>
          <a:ln>
            <a:noFill/>
          </a:ln>
        </p:spPr>
      </p:pic>
      <p:pic>
        <p:nvPicPr>
          <p:cNvPr id="433" name="Рисунок 432">
            <a:extLst>
              <a:ext uri="{FF2B5EF4-FFF2-40B4-BE49-F238E27FC236}">
                <a16:creationId xmlns:a16="http://schemas.microsoft.com/office/drawing/2014/main" id="{AC193820-E80D-4992-BC7C-492EA1A21D5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024781"/>
            <a:ext cx="211805" cy="109017"/>
          </a:xfrm>
          <a:prstGeom prst="rect">
            <a:avLst/>
          </a:prstGeom>
          <a:solidFill>
            <a:schemeClr val="accent2">
              <a:lumMod val="60000"/>
              <a:lumOff val="40000"/>
            </a:schemeClr>
          </a:solidFill>
          <a:ln>
            <a:noFill/>
          </a:ln>
        </p:spPr>
      </p:pic>
      <p:pic>
        <p:nvPicPr>
          <p:cNvPr id="434" name="Рисунок 433">
            <a:extLst>
              <a:ext uri="{FF2B5EF4-FFF2-40B4-BE49-F238E27FC236}">
                <a16:creationId xmlns:a16="http://schemas.microsoft.com/office/drawing/2014/main" id="{AC346D3E-8AEE-4800-B2BB-768E2631CF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024781"/>
            <a:ext cx="211805" cy="109017"/>
          </a:xfrm>
          <a:prstGeom prst="rect">
            <a:avLst/>
          </a:prstGeom>
          <a:solidFill>
            <a:schemeClr val="accent2">
              <a:lumMod val="60000"/>
              <a:lumOff val="40000"/>
            </a:schemeClr>
          </a:solidFill>
          <a:ln>
            <a:noFill/>
          </a:ln>
        </p:spPr>
      </p:pic>
      <p:pic>
        <p:nvPicPr>
          <p:cNvPr id="437" name="Рисунок 436">
            <a:extLst>
              <a:ext uri="{FF2B5EF4-FFF2-40B4-BE49-F238E27FC236}">
                <a16:creationId xmlns:a16="http://schemas.microsoft.com/office/drawing/2014/main" id="{BC1716ED-4065-4092-8963-EAB7A42CAD5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133798"/>
            <a:ext cx="211805" cy="109017"/>
          </a:xfrm>
          <a:prstGeom prst="rect">
            <a:avLst/>
          </a:prstGeom>
          <a:solidFill>
            <a:schemeClr val="accent2">
              <a:lumMod val="60000"/>
              <a:lumOff val="40000"/>
            </a:schemeClr>
          </a:solidFill>
          <a:ln>
            <a:noFill/>
          </a:ln>
        </p:spPr>
      </p:pic>
      <p:pic>
        <p:nvPicPr>
          <p:cNvPr id="438" name="Рисунок 437">
            <a:extLst>
              <a:ext uri="{FF2B5EF4-FFF2-40B4-BE49-F238E27FC236}">
                <a16:creationId xmlns:a16="http://schemas.microsoft.com/office/drawing/2014/main" id="{D6217BFA-21F3-48B4-9467-A04D7F4C0B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133798"/>
            <a:ext cx="211805" cy="109017"/>
          </a:xfrm>
          <a:prstGeom prst="rect">
            <a:avLst/>
          </a:prstGeom>
          <a:solidFill>
            <a:schemeClr val="accent2">
              <a:lumMod val="60000"/>
              <a:lumOff val="40000"/>
            </a:schemeClr>
          </a:solidFill>
          <a:ln>
            <a:noFill/>
          </a:ln>
        </p:spPr>
      </p:pic>
      <p:pic>
        <p:nvPicPr>
          <p:cNvPr id="439" name="Рисунок 438">
            <a:extLst>
              <a:ext uri="{FF2B5EF4-FFF2-40B4-BE49-F238E27FC236}">
                <a16:creationId xmlns:a16="http://schemas.microsoft.com/office/drawing/2014/main" id="{04B74E71-63CA-4194-B2A7-1B37D30BF25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133798"/>
            <a:ext cx="211805" cy="109017"/>
          </a:xfrm>
          <a:prstGeom prst="rect">
            <a:avLst/>
          </a:prstGeom>
          <a:solidFill>
            <a:schemeClr val="accent2">
              <a:lumMod val="60000"/>
              <a:lumOff val="40000"/>
            </a:schemeClr>
          </a:solidFill>
          <a:ln>
            <a:noFill/>
          </a:ln>
        </p:spPr>
      </p:pic>
      <p:pic>
        <p:nvPicPr>
          <p:cNvPr id="440" name="Рисунок 439">
            <a:extLst>
              <a:ext uri="{FF2B5EF4-FFF2-40B4-BE49-F238E27FC236}">
                <a16:creationId xmlns:a16="http://schemas.microsoft.com/office/drawing/2014/main" id="{47F1323F-3FD1-4483-AD0A-A21BF1E0D57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133798"/>
            <a:ext cx="211805" cy="109017"/>
          </a:xfrm>
          <a:prstGeom prst="rect">
            <a:avLst/>
          </a:prstGeom>
          <a:solidFill>
            <a:schemeClr val="accent2">
              <a:lumMod val="60000"/>
              <a:lumOff val="40000"/>
            </a:schemeClr>
          </a:solidFill>
          <a:ln>
            <a:noFill/>
          </a:ln>
        </p:spPr>
      </p:pic>
      <p:pic>
        <p:nvPicPr>
          <p:cNvPr id="441" name="Рисунок 440">
            <a:extLst>
              <a:ext uri="{FF2B5EF4-FFF2-40B4-BE49-F238E27FC236}">
                <a16:creationId xmlns:a16="http://schemas.microsoft.com/office/drawing/2014/main" id="{EDF3EF05-E0C6-4248-AC90-7769E71751F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133798"/>
            <a:ext cx="211805" cy="109017"/>
          </a:xfrm>
          <a:prstGeom prst="rect">
            <a:avLst/>
          </a:prstGeom>
          <a:solidFill>
            <a:schemeClr val="accent2">
              <a:lumMod val="60000"/>
              <a:lumOff val="40000"/>
            </a:schemeClr>
          </a:solidFill>
          <a:ln>
            <a:noFill/>
          </a:ln>
        </p:spPr>
      </p:pic>
      <p:pic>
        <p:nvPicPr>
          <p:cNvPr id="442" name="Рисунок 441">
            <a:extLst>
              <a:ext uri="{FF2B5EF4-FFF2-40B4-BE49-F238E27FC236}">
                <a16:creationId xmlns:a16="http://schemas.microsoft.com/office/drawing/2014/main" id="{920DD992-0F5F-44D3-8C0A-91E88FAA19A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133798"/>
            <a:ext cx="211805" cy="109017"/>
          </a:xfrm>
          <a:prstGeom prst="rect">
            <a:avLst/>
          </a:prstGeom>
          <a:solidFill>
            <a:schemeClr val="accent2">
              <a:lumMod val="60000"/>
              <a:lumOff val="40000"/>
            </a:schemeClr>
          </a:solidFill>
          <a:ln>
            <a:noFill/>
          </a:ln>
        </p:spPr>
      </p:pic>
      <p:pic>
        <p:nvPicPr>
          <p:cNvPr id="443" name="Рисунок 442">
            <a:extLst>
              <a:ext uri="{FF2B5EF4-FFF2-40B4-BE49-F238E27FC236}">
                <a16:creationId xmlns:a16="http://schemas.microsoft.com/office/drawing/2014/main" id="{EC806795-57DF-4C1F-83AA-3D3164634F6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133798"/>
            <a:ext cx="211805" cy="109017"/>
          </a:xfrm>
          <a:prstGeom prst="rect">
            <a:avLst/>
          </a:prstGeom>
          <a:solidFill>
            <a:schemeClr val="accent2">
              <a:lumMod val="60000"/>
              <a:lumOff val="40000"/>
            </a:schemeClr>
          </a:solidFill>
          <a:ln>
            <a:noFill/>
          </a:ln>
        </p:spPr>
      </p:pic>
      <p:pic>
        <p:nvPicPr>
          <p:cNvPr id="444" name="Рисунок 443">
            <a:extLst>
              <a:ext uri="{FF2B5EF4-FFF2-40B4-BE49-F238E27FC236}">
                <a16:creationId xmlns:a16="http://schemas.microsoft.com/office/drawing/2014/main" id="{CEB24E7C-E108-4E8B-A940-A6B021A4EA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133798"/>
            <a:ext cx="211805" cy="109017"/>
          </a:xfrm>
          <a:prstGeom prst="rect">
            <a:avLst/>
          </a:prstGeom>
          <a:solidFill>
            <a:schemeClr val="accent2">
              <a:lumMod val="60000"/>
              <a:lumOff val="40000"/>
            </a:schemeClr>
          </a:solidFill>
          <a:ln>
            <a:noFill/>
          </a:ln>
        </p:spPr>
      </p:pic>
      <p:pic>
        <p:nvPicPr>
          <p:cNvPr id="445" name="Рисунок 444">
            <a:extLst>
              <a:ext uri="{FF2B5EF4-FFF2-40B4-BE49-F238E27FC236}">
                <a16:creationId xmlns:a16="http://schemas.microsoft.com/office/drawing/2014/main" id="{FEB02806-29AE-47B4-B716-6E121747108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133798"/>
            <a:ext cx="211805" cy="109017"/>
          </a:xfrm>
          <a:prstGeom prst="rect">
            <a:avLst/>
          </a:prstGeom>
          <a:solidFill>
            <a:schemeClr val="accent2">
              <a:lumMod val="60000"/>
              <a:lumOff val="40000"/>
            </a:schemeClr>
          </a:solidFill>
          <a:ln>
            <a:noFill/>
          </a:ln>
        </p:spPr>
      </p:pic>
      <p:pic>
        <p:nvPicPr>
          <p:cNvPr id="446" name="Рисунок 445">
            <a:extLst>
              <a:ext uri="{FF2B5EF4-FFF2-40B4-BE49-F238E27FC236}">
                <a16:creationId xmlns:a16="http://schemas.microsoft.com/office/drawing/2014/main" id="{F8A8D5D7-0514-43D2-9C55-A7C9B0338BF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133798"/>
            <a:ext cx="211805" cy="109017"/>
          </a:xfrm>
          <a:prstGeom prst="rect">
            <a:avLst/>
          </a:prstGeom>
          <a:solidFill>
            <a:schemeClr val="accent2">
              <a:lumMod val="60000"/>
              <a:lumOff val="40000"/>
            </a:schemeClr>
          </a:solidFill>
          <a:ln>
            <a:noFill/>
          </a:ln>
        </p:spPr>
      </p:pic>
      <p:pic>
        <p:nvPicPr>
          <p:cNvPr id="449" name="Рисунок 448">
            <a:extLst>
              <a:ext uri="{FF2B5EF4-FFF2-40B4-BE49-F238E27FC236}">
                <a16:creationId xmlns:a16="http://schemas.microsoft.com/office/drawing/2014/main" id="{1DD80DA9-0908-4252-85E0-5CDF3411C56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242815"/>
            <a:ext cx="211805" cy="109017"/>
          </a:xfrm>
          <a:prstGeom prst="rect">
            <a:avLst/>
          </a:prstGeom>
          <a:solidFill>
            <a:schemeClr val="accent2">
              <a:lumMod val="60000"/>
              <a:lumOff val="40000"/>
            </a:schemeClr>
          </a:solidFill>
          <a:ln>
            <a:noFill/>
          </a:ln>
        </p:spPr>
      </p:pic>
      <p:pic>
        <p:nvPicPr>
          <p:cNvPr id="450" name="Рисунок 449">
            <a:extLst>
              <a:ext uri="{FF2B5EF4-FFF2-40B4-BE49-F238E27FC236}">
                <a16:creationId xmlns:a16="http://schemas.microsoft.com/office/drawing/2014/main" id="{35277101-D582-4F2C-AA2A-FC2BE0796A2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242815"/>
            <a:ext cx="211805" cy="109017"/>
          </a:xfrm>
          <a:prstGeom prst="rect">
            <a:avLst/>
          </a:prstGeom>
          <a:solidFill>
            <a:schemeClr val="accent2">
              <a:lumMod val="60000"/>
              <a:lumOff val="40000"/>
            </a:schemeClr>
          </a:solidFill>
          <a:ln>
            <a:noFill/>
          </a:ln>
        </p:spPr>
      </p:pic>
      <p:pic>
        <p:nvPicPr>
          <p:cNvPr id="451" name="Рисунок 450">
            <a:extLst>
              <a:ext uri="{FF2B5EF4-FFF2-40B4-BE49-F238E27FC236}">
                <a16:creationId xmlns:a16="http://schemas.microsoft.com/office/drawing/2014/main" id="{5EEAB2F3-CC52-47EB-9161-FC2DED03DC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242815"/>
            <a:ext cx="211805" cy="109017"/>
          </a:xfrm>
          <a:prstGeom prst="rect">
            <a:avLst/>
          </a:prstGeom>
          <a:solidFill>
            <a:schemeClr val="accent2">
              <a:lumMod val="60000"/>
              <a:lumOff val="40000"/>
            </a:schemeClr>
          </a:solidFill>
          <a:ln>
            <a:noFill/>
          </a:ln>
        </p:spPr>
      </p:pic>
      <p:pic>
        <p:nvPicPr>
          <p:cNvPr id="452" name="Рисунок 451">
            <a:extLst>
              <a:ext uri="{FF2B5EF4-FFF2-40B4-BE49-F238E27FC236}">
                <a16:creationId xmlns:a16="http://schemas.microsoft.com/office/drawing/2014/main" id="{705E6824-73AF-42F4-B24B-1E85384C6C1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242815"/>
            <a:ext cx="211805" cy="109017"/>
          </a:xfrm>
          <a:prstGeom prst="rect">
            <a:avLst/>
          </a:prstGeom>
          <a:solidFill>
            <a:schemeClr val="accent2">
              <a:lumMod val="60000"/>
              <a:lumOff val="40000"/>
            </a:schemeClr>
          </a:solidFill>
          <a:ln>
            <a:noFill/>
          </a:ln>
        </p:spPr>
      </p:pic>
      <p:pic>
        <p:nvPicPr>
          <p:cNvPr id="453" name="Рисунок 452">
            <a:extLst>
              <a:ext uri="{FF2B5EF4-FFF2-40B4-BE49-F238E27FC236}">
                <a16:creationId xmlns:a16="http://schemas.microsoft.com/office/drawing/2014/main" id="{21000DA9-15CB-4F10-BBC7-6D9F8D155FD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242815"/>
            <a:ext cx="211805" cy="109017"/>
          </a:xfrm>
          <a:prstGeom prst="rect">
            <a:avLst/>
          </a:prstGeom>
          <a:solidFill>
            <a:schemeClr val="accent2">
              <a:lumMod val="60000"/>
              <a:lumOff val="40000"/>
            </a:schemeClr>
          </a:solidFill>
          <a:ln>
            <a:noFill/>
          </a:ln>
        </p:spPr>
      </p:pic>
      <p:pic>
        <p:nvPicPr>
          <p:cNvPr id="454" name="Рисунок 453">
            <a:extLst>
              <a:ext uri="{FF2B5EF4-FFF2-40B4-BE49-F238E27FC236}">
                <a16:creationId xmlns:a16="http://schemas.microsoft.com/office/drawing/2014/main" id="{C01104D5-B11E-42B4-9452-B01AD004ABB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242815"/>
            <a:ext cx="211805" cy="109017"/>
          </a:xfrm>
          <a:prstGeom prst="rect">
            <a:avLst/>
          </a:prstGeom>
          <a:solidFill>
            <a:schemeClr val="accent2">
              <a:lumMod val="60000"/>
              <a:lumOff val="40000"/>
            </a:schemeClr>
          </a:solidFill>
          <a:ln>
            <a:noFill/>
          </a:ln>
        </p:spPr>
      </p:pic>
      <p:pic>
        <p:nvPicPr>
          <p:cNvPr id="455" name="Рисунок 454">
            <a:extLst>
              <a:ext uri="{FF2B5EF4-FFF2-40B4-BE49-F238E27FC236}">
                <a16:creationId xmlns:a16="http://schemas.microsoft.com/office/drawing/2014/main" id="{C685AA98-038F-43E6-AB7F-7FC29BAE14B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242815"/>
            <a:ext cx="211805" cy="109017"/>
          </a:xfrm>
          <a:prstGeom prst="rect">
            <a:avLst/>
          </a:prstGeom>
          <a:solidFill>
            <a:schemeClr val="accent2">
              <a:lumMod val="60000"/>
              <a:lumOff val="40000"/>
            </a:schemeClr>
          </a:solidFill>
          <a:ln>
            <a:noFill/>
          </a:ln>
        </p:spPr>
      </p:pic>
      <p:pic>
        <p:nvPicPr>
          <p:cNvPr id="456" name="Рисунок 455">
            <a:extLst>
              <a:ext uri="{FF2B5EF4-FFF2-40B4-BE49-F238E27FC236}">
                <a16:creationId xmlns:a16="http://schemas.microsoft.com/office/drawing/2014/main" id="{CFD690DC-AE54-40CA-A5AE-C6514E7BF0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242815"/>
            <a:ext cx="211805" cy="109017"/>
          </a:xfrm>
          <a:prstGeom prst="rect">
            <a:avLst/>
          </a:prstGeom>
          <a:solidFill>
            <a:schemeClr val="accent2">
              <a:lumMod val="60000"/>
              <a:lumOff val="40000"/>
            </a:schemeClr>
          </a:solidFill>
          <a:ln>
            <a:noFill/>
          </a:ln>
        </p:spPr>
      </p:pic>
      <p:pic>
        <p:nvPicPr>
          <p:cNvPr id="457" name="Рисунок 456">
            <a:extLst>
              <a:ext uri="{FF2B5EF4-FFF2-40B4-BE49-F238E27FC236}">
                <a16:creationId xmlns:a16="http://schemas.microsoft.com/office/drawing/2014/main" id="{6C59087F-4537-47ED-AD9A-3A668149BF2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242815"/>
            <a:ext cx="211805" cy="109017"/>
          </a:xfrm>
          <a:prstGeom prst="rect">
            <a:avLst/>
          </a:prstGeom>
          <a:solidFill>
            <a:schemeClr val="accent2">
              <a:lumMod val="60000"/>
              <a:lumOff val="40000"/>
            </a:schemeClr>
          </a:solidFill>
          <a:ln>
            <a:noFill/>
          </a:ln>
        </p:spPr>
      </p:pic>
      <p:pic>
        <p:nvPicPr>
          <p:cNvPr id="458" name="Рисунок 457">
            <a:extLst>
              <a:ext uri="{FF2B5EF4-FFF2-40B4-BE49-F238E27FC236}">
                <a16:creationId xmlns:a16="http://schemas.microsoft.com/office/drawing/2014/main" id="{9296E7A8-BF90-4CAF-BB62-A9F7036CB8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242815"/>
            <a:ext cx="211805" cy="109017"/>
          </a:xfrm>
          <a:prstGeom prst="rect">
            <a:avLst/>
          </a:prstGeom>
          <a:solidFill>
            <a:schemeClr val="accent2">
              <a:lumMod val="60000"/>
              <a:lumOff val="40000"/>
            </a:schemeClr>
          </a:solidFill>
          <a:ln>
            <a:noFill/>
          </a:ln>
        </p:spPr>
      </p:pic>
      <p:pic>
        <p:nvPicPr>
          <p:cNvPr id="461" name="Рисунок 460">
            <a:extLst>
              <a:ext uri="{FF2B5EF4-FFF2-40B4-BE49-F238E27FC236}">
                <a16:creationId xmlns:a16="http://schemas.microsoft.com/office/drawing/2014/main" id="{F9CCD02E-617E-4C19-97D8-33660D0AAD0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357038"/>
            <a:ext cx="211805" cy="109017"/>
          </a:xfrm>
          <a:prstGeom prst="rect">
            <a:avLst/>
          </a:prstGeom>
          <a:solidFill>
            <a:schemeClr val="accent2">
              <a:lumMod val="60000"/>
              <a:lumOff val="40000"/>
            </a:schemeClr>
          </a:solidFill>
          <a:ln>
            <a:noFill/>
          </a:ln>
        </p:spPr>
      </p:pic>
      <p:pic>
        <p:nvPicPr>
          <p:cNvPr id="462" name="Рисунок 461">
            <a:extLst>
              <a:ext uri="{FF2B5EF4-FFF2-40B4-BE49-F238E27FC236}">
                <a16:creationId xmlns:a16="http://schemas.microsoft.com/office/drawing/2014/main" id="{703E4BB2-C5FA-4DC0-9BE2-0775425144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357038"/>
            <a:ext cx="211805" cy="109017"/>
          </a:xfrm>
          <a:prstGeom prst="rect">
            <a:avLst/>
          </a:prstGeom>
          <a:solidFill>
            <a:schemeClr val="accent2">
              <a:lumMod val="60000"/>
              <a:lumOff val="40000"/>
            </a:schemeClr>
          </a:solidFill>
          <a:ln>
            <a:noFill/>
          </a:ln>
        </p:spPr>
      </p:pic>
      <p:pic>
        <p:nvPicPr>
          <p:cNvPr id="463" name="Рисунок 462">
            <a:extLst>
              <a:ext uri="{FF2B5EF4-FFF2-40B4-BE49-F238E27FC236}">
                <a16:creationId xmlns:a16="http://schemas.microsoft.com/office/drawing/2014/main" id="{45A1BAA6-FCF1-4D6A-B532-B37E1061629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357038"/>
            <a:ext cx="211805" cy="109017"/>
          </a:xfrm>
          <a:prstGeom prst="rect">
            <a:avLst/>
          </a:prstGeom>
          <a:solidFill>
            <a:schemeClr val="accent2">
              <a:lumMod val="60000"/>
              <a:lumOff val="40000"/>
            </a:schemeClr>
          </a:solidFill>
          <a:ln>
            <a:noFill/>
          </a:ln>
        </p:spPr>
      </p:pic>
      <p:pic>
        <p:nvPicPr>
          <p:cNvPr id="464" name="Рисунок 463">
            <a:extLst>
              <a:ext uri="{FF2B5EF4-FFF2-40B4-BE49-F238E27FC236}">
                <a16:creationId xmlns:a16="http://schemas.microsoft.com/office/drawing/2014/main" id="{F6304E9C-DD28-489A-BFBD-12ABB4547E7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357038"/>
            <a:ext cx="211805" cy="109017"/>
          </a:xfrm>
          <a:prstGeom prst="rect">
            <a:avLst/>
          </a:prstGeom>
          <a:solidFill>
            <a:schemeClr val="accent2">
              <a:lumMod val="60000"/>
              <a:lumOff val="40000"/>
            </a:schemeClr>
          </a:solidFill>
          <a:ln>
            <a:noFill/>
          </a:ln>
        </p:spPr>
      </p:pic>
      <p:pic>
        <p:nvPicPr>
          <p:cNvPr id="465" name="Рисунок 464">
            <a:extLst>
              <a:ext uri="{FF2B5EF4-FFF2-40B4-BE49-F238E27FC236}">
                <a16:creationId xmlns:a16="http://schemas.microsoft.com/office/drawing/2014/main" id="{8B7AA656-FDB8-4E36-89E5-600DBF14A4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357038"/>
            <a:ext cx="211805" cy="109017"/>
          </a:xfrm>
          <a:prstGeom prst="rect">
            <a:avLst/>
          </a:prstGeom>
          <a:solidFill>
            <a:schemeClr val="accent2">
              <a:lumMod val="60000"/>
              <a:lumOff val="40000"/>
            </a:schemeClr>
          </a:solidFill>
          <a:ln>
            <a:noFill/>
          </a:ln>
        </p:spPr>
      </p:pic>
      <p:pic>
        <p:nvPicPr>
          <p:cNvPr id="466" name="Рисунок 465">
            <a:extLst>
              <a:ext uri="{FF2B5EF4-FFF2-40B4-BE49-F238E27FC236}">
                <a16:creationId xmlns:a16="http://schemas.microsoft.com/office/drawing/2014/main" id="{1EBC85EE-556D-4F83-AED0-14D5DDBB678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357038"/>
            <a:ext cx="211805" cy="109017"/>
          </a:xfrm>
          <a:prstGeom prst="rect">
            <a:avLst/>
          </a:prstGeom>
          <a:solidFill>
            <a:schemeClr val="accent2">
              <a:lumMod val="60000"/>
              <a:lumOff val="40000"/>
            </a:schemeClr>
          </a:solidFill>
          <a:ln>
            <a:noFill/>
          </a:ln>
        </p:spPr>
      </p:pic>
      <p:pic>
        <p:nvPicPr>
          <p:cNvPr id="467" name="Рисунок 466">
            <a:extLst>
              <a:ext uri="{FF2B5EF4-FFF2-40B4-BE49-F238E27FC236}">
                <a16:creationId xmlns:a16="http://schemas.microsoft.com/office/drawing/2014/main" id="{7062F90F-E601-41B5-9464-8B7F769649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357038"/>
            <a:ext cx="211805" cy="109017"/>
          </a:xfrm>
          <a:prstGeom prst="rect">
            <a:avLst/>
          </a:prstGeom>
          <a:solidFill>
            <a:schemeClr val="accent2">
              <a:lumMod val="60000"/>
              <a:lumOff val="40000"/>
            </a:schemeClr>
          </a:solidFill>
          <a:ln>
            <a:noFill/>
          </a:ln>
        </p:spPr>
      </p:pic>
      <p:pic>
        <p:nvPicPr>
          <p:cNvPr id="468" name="Рисунок 467">
            <a:extLst>
              <a:ext uri="{FF2B5EF4-FFF2-40B4-BE49-F238E27FC236}">
                <a16:creationId xmlns:a16="http://schemas.microsoft.com/office/drawing/2014/main" id="{9F716876-2CBB-43B6-A478-55C880DA15A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357038"/>
            <a:ext cx="211805" cy="109017"/>
          </a:xfrm>
          <a:prstGeom prst="rect">
            <a:avLst/>
          </a:prstGeom>
          <a:solidFill>
            <a:schemeClr val="accent2">
              <a:lumMod val="60000"/>
              <a:lumOff val="40000"/>
            </a:schemeClr>
          </a:solidFill>
          <a:ln>
            <a:noFill/>
          </a:ln>
        </p:spPr>
      </p:pic>
      <p:pic>
        <p:nvPicPr>
          <p:cNvPr id="469" name="Рисунок 468">
            <a:extLst>
              <a:ext uri="{FF2B5EF4-FFF2-40B4-BE49-F238E27FC236}">
                <a16:creationId xmlns:a16="http://schemas.microsoft.com/office/drawing/2014/main" id="{E6A23295-71F0-43A5-9EB7-55B40C93A19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357038"/>
            <a:ext cx="211805" cy="109017"/>
          </a:xfrm>
          <a:prstGeom prst="rect">
            <a:avLst/>
          </a:prstGeom>
          <a:solidFill>
            <a:schemeClr val="accent2">
              <a:lumMod val="60000"/>
              <a:lumOff val="40000"/>
            </a:schemeClr>
          </a:solidFill>
          <a:ln>
            <a:noFill/>
          </a:ln>
        </p:spPr>
      </p:pic>
      <p:pic>
        <p:nvPicPr>
          <p:cNvPr id="470" name="Рисунок 469">
            <a:extLst>
              <a:ext uri="{FF2B5EF4-FFF2-40B4-BE49-F238E27FC236}">
                <a16:creationId xmlns:a16="http://schemas.microsoft.com/office/drawing/2014/main" id="{9927C87C-B3B7-4525-9943-AF543F85E0F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357038"/>
            <a:ext cx="211805" cy="109017"/>
          </a:xfrm>
          <a:prstGeom prst="rect">
            <a:avLst/>
          </a:prstGeom>
          <a:solidFill>
            <a:schemeClr val="accent2">
              <a:lumMod val="60000"/>
              <a:lumOff val="40000"/>
            </a:schemeClr>
          </a:solidFill>
          <a:ln>
            <a:noFill/>
          </a:ln>
        </p:spPr>
      </p:pic>
      <p:pic>
        <p:nvPicPr>
          <p:cNvPr id="473" name="Рисунок 472">
            <a:extLst>
              <a:ext uri="{FF2B5EF4-FFF2-40B4-BE49-F238E27FC236}">
                <a16:creationId xmlns:a16="http://schemas.microsoft.com/office/drawing/2014/main" id="{271C9BAE-D411-4944-A65C-32951A019B5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466055"/>
            <a:ext cx="211805" cy="109017"/>
          </a:xfrm>
          <a:prstGeom prst="rect">
            <a:avLst/>
          </a:prstGeom>
          <a:solidFill>
            <a:schemeClr val="accent2">
              <a:lumMod val="60000"/>
              <a:lumOff val="40000"/>
            </a:schemeClr>
          </a:solidFill>
          <a:ln>
            <a:noFill/>
          </a:ln>
        </p:spPr>
      </p:pic>
      <p:pic>
        <p:nvPicPr>
          <p:cNvPr id="474" name="Рисунок 473">
            <a:extLst>
              <a:ext uri="{FF2B5EF4-FFF2-40B4-BE49-F238E27FC236}">
                <a16:creationId xmlns:a16="http://schemas.microsoft.com/office/drawing/2014/main" id="{B73256BA-12DD-4A96-9789-02FF4FADEF3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466055"/>
            <a:ext cx="211805" cy="109017"/>
          </a:xfrm>
          <a:prstGeom prst="rect">
            <a:avLst/>
          </a:prstGeom>
          <a:solidFill>
            <a:schemeClr val="accent2">
              <a:lumMod val="60000"/>
              <a:lumOff val="40000"/>
            </a:schemeClr>
          </a:solidFill>
          <a:ln>
            <a:noFill/>
          </a:ln>
        </p:spPr>
      </p:pic>
      <p:pic>
        <p:nvPicPr>
          <p:cNvPr id="475" name="Рисунок 474">
            <a:extLst>
              <a:ext uri="{FF2B5EF4-FFF2-40B4-BE49-F238E27FC236}">
                <a16:creationId xmlns:a16="http://schemas.microsoft.com/office/drawing/2014/main" id="{845D3576-D354-4088-8DAB-C0A3EC3FC1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466055"/>
            <a:ext cx="211805" cy="109017"/>
          </a:xfrm>
          <a:prstGeom prst="rect">
            <a:avLst/>
          </a:prstGeom>
          <a:solidFill>
            <a:schemeClr val="accent2">
              <a:lumMod val="60000"/>
              <a:lumOff val="40000"/>
            </a:schemeClr>
          </a:solidFill>
          <a:ln>
            <a:noFill/>
          </a:ln>
        </p:spPr>
      </p:pic>
      <p:pic>
        <p:nvPicPr>
          <p:cNvPr id="476" name="Рисунок 475">
            <a:extLst>
              <a:ext uri="{FF2B5EF4-FFF2-40B4-BE49-F238E27FC236}">
                <a16:creationId xmlns:a16="http://schemas.microsoft.com/office/drawing/2014/main" id="{C757829E-C529-4853-97B0-8DD7DF17F3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466055"/>
            <a:ext cx="211805" cy="109017"/>
          </a:xfrm>
          <a:prstGeom prst="rect">
            <a:avLst/>
          </a:prstGeom>
          <a:solidFill>
            <a:schemeClr val="accent2">
              <a:lumMod val="60000"/>
              <a:lumOff val="40000"/>
            </a:schemeClr>
          </a:solidFill>
          <a:ln>
            <a:noFill/>
          </a:ln>
        </p:spPr>
      </p:pic>
      <p:pic>
        <p:nvPicPr>
          <p:cNvPr id="477" name="Рисунок 476">
            <a:extLst>
              <a:ext uri="{FF2B5EF4-FFF2-40B4-BE49-F238E27FC236}">
                <a16:creationId xmlns:a16="http://schemas.microsoft.com/office/drawing/2014/main" id="{37E72E19-90BC-4BB0-8BF3-5F761F2D6C7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466055"/>
            <a:ext cx="211805" cy="109017"/>
          </a:xfrm>
          <a:prstGeom prst="rect">
            <a:avLst/>
          </a:prstGeom>
          <a:solidFill>
            <a:schemeClr val="accent2">
              <a:lumMod val="60000"/>
              <a:lumOff val="40000"/>
            </a:schemeClr>
          </a:solidFill>
          <a:ln>
            <a:noFill/>
          </a:ln>
        </p:spPr>
      </p:pic>
      <p:pic>
        <p:nvPicPr>
          <p:cNvPr id="478" name="Рисунок 477">
            <a:extLst>
              <a:ext uri="{FF2B5EF4-FFF2-40B4-BE49-F238E27FC236}">
                <a16:creationId xmlns:a16="http://schemas.microsoft.com/office/drawing/2014/main" id="{00AE82BB-AED7-4DAF-9C6E-CC771183612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466055"/>
            <a:ext cx="211805" cy="109017"/>
          </a:xfrm>
          <a:prstGeom prst="rect">
            <a:avLst/>
          </a:prstGeom>
          <a:solidFill>
            <a:schemeClr val="accent2">
              <a:lumMod val="60000"/>
              <a:lumOff val="40000"/>
            </a:schemeClr>
          </a:solidFill>
          <a:ln>
            <a:noFill/>
          </a:ln>
        </p:spPr>
      </p:pic>
      <p:pic>
        <p:nvPicPr>
          <p:cNvPr id="479" name="Рисунок 478">
            <a:extLst>
              <a:ext uri="{FF2B5EF4-FFF2-40B4-BE49-F238E27FC236}">
                <a16:creationId xmlns:a16="http://schemas.microsoft.com/office/drawing/2014/main" id="{9D4358E4-09A2-4B70-AA6A-7E01B7AF95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466055"/>
            <a:ext cx="211805" cy="109017"/>
          </a:xfrm>
          <a:prstGeom prst="rect">
            <a:avLst/>
          </a:prstGeom>
          <a:solidFill>
            <a:schemeClr val="accent2">
              <a:lumMod val="60000"/>
              <a:lumOff val="40000"/>
            </a:schemeClr>
          </a:solidFill>
          <a:ln>
            <a:noFill/>
          </a:ln>
        </p:spPr>
      </p:pic>
      <p:pic>
        <p:nvPicPr>
          <p:cNvPr id="480" name="Рисунок 479">
            <a:extLst>
              <a:ext uri="{FF2B5EF4-FFF2-40B4-BE49-F238E27FC236}">
                <a16:creationId xmlns:a16="http://schemas.microsoft.com/office/drawing/2014/main" id="{822C60B4-6CDB-43F1-ABAE-4C0E2738D5F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466055"/>
            <a:ext cx="211805" cy="109017"/>
          </a:xfrm>
          <a:prstGeom prst="rect">
            <a:avLst/>
          </a:prstGeom>
          <a:solidFill>
            <a:schemeClr val="accent2">
              <a:lumMod val="60000"/>
              <a:lumOff val="40000"/>
            </a:schemeClr>
          </a:solidFill>
          <a:ln>
            <a:noFill/>
          </a:ln>
        </p:spPr>
      </p:pic>
      <p:pic>
        <p:nvPicPr>
          <p:cNvPr id="481" name="Рисунок 480">
            <a:extLst>
              <a:ext uri="{FF2B5EF4-FFF2-40B4-BE49-F238E27FC236}">
                <a16:creationId xmlns:a16="http://schemas.microsoft.com/office/drawing/2014/main" id="{BE292485-2A85-45D0-ADE7-5CE3C8FBF81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466055"/>
            <a:ext cx="211805" cy="109017"/>
          </a:xfrm>
          <a:prstGeom prst="rect">
            <a:avLst/>
          </a:prstGeom>
          <a:solidFill>
            <a:schemeClr val="accent2">
              <a:lumMod val="60000"/>
              <a:lumOff val="40000"/>
            </a:schemeClr>
          </a:solidFill>
          <a:ln>
            <a:noFill/>
          </a:ln>
        </p:spPr>
      </p:pic>
      <p:pic>
        <p:nvPicPr>
          <p:cNvPr id="482" name="Рисунок 481">
            <a:extLst>
              <a:ext uri="{FF2B5EF4-FFF2-40B4-BE49-F238E27FC236}">
                <a16:creationId xmlns:a16="http://schemas.microsoft.com/office/drawing/2014/main" id="{04FE785E-6956-472E-B75D-D73F3A40CB6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466055"/>
            <a:ext cx="211805" cy="109017"/>
          </a:xfrm>
          <a:prstGeom prst="rect">
            <a:avLst/>
          </a:prstGeom>
          <a:solidFill>
            <a:schemeClr val="accent2">
              <a:lumMod val="60000"/>
              <a:lumOff val="40000"/>
            </a:schemeClr>
          </a:solidFill>
          <a:ln>
            <a:noFill/>
          </a:ln>
        </p:spPr>
      </p:pic>
      <p:pic>
        <p:nvPicPr>
          <p:cNvPr id="485" name="Рисунок 484">
            <a:extLst>
              <a:ext uri="{FF2B5EF4-FFF2-40B4-BE49-F238E27FC236}">
                <a16:creationId xmlns:a16="http://schemas.microsoft.com/office/drawing/2014/main" id="{BBE6F1ED-66E1-4BA4-A142-B6108BD6377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575072"/>
            <a:ext cx="211805" cy="109017"/>
          </a:xfrm>
          <a:prstGeom prst="rect">
            <a:avLst/>
          </a:prstGeom>
          <a:solidFill>
            <a:schemeClr val="accent2">
              <a:lumMod val="60000"/>
              <a:lumOff val="40000"/>
            </a:schemeClr>
          </a:solidFill>
          <a:ln>
            <a:noFill/>
          </a:ln>
        </p:spPr>
      </p:pic>
      <p:pic>
        <p:nvPicPr>
          <p:cNvPr id="486" name="Рисунок 485">
            <a:extLst>
              <a:ext uri="{FF2B5EF4-FFF2-40B4-BE49-F238E27FC236}">
                <a16:creationId xmlns:a16="http://schemas.microsoft.com/office/drawing/2014/main" id="{6587F147-D6DE-4F6E-83BD-C5DB96F0FE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575072"/>
            <a:ext cx="211805" cy="109017"/>
          </a:xfrm>
          <a:prstGeom prst="rect">
            <a:avLst/>
          </a:prstGeom>
          <a:solidFill>
            <a:schemeClr val="accent2">
              <a:lumMod val="60000"/>
              <a:lumOff val="40000"/>
            </a:schemeClr>
          </a:solidFill>
          <a:ln>
            <a:noFill/>
          </a:ln>
        </p:spPr>
      </p:pic>
      <p:pic>
        <p:nvPicPr>
          <p:cNvPr id="487" name="Рисунок 486">
            <a:extLst>
              <a:ext uri="{FF2B5EF4-FFF2-40B4-BE49-F238E27FC236}">
                <a16:creationId xmlns:a16="http://schemas.microsoft.com/office/drawing/2014/main" id="{5CB8C4CE-9D5F-4C34-99FB-662D2B5DD1D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575072"/>
            <a:ext cx="211805" cy="109017"/>
          </a:xfrm>
          <a:prstGeom prst="rect">
            <a:avLst/>
          </a:prstGeom>
          <a:solidFill>
            <a:schemeClr val="accent2">
              <a:lumMod val="60000"/>
              <a:lumOff val="40000"/>
            </a:schemeClr>
          </a:solidFill>
          <a:ln>
            <a:noFill/>
          </a:ln>
        </p:spPr>
      </p:pic>
      <p:pic>
        <p:nvPicPr>
          <p:cNvPr id="488" name="Рисунок 487">
            <a:extLst>
              <a:ext uri="{FF2B5EF4-FFF2-40B4-BE49-F238E27FC236}">
                <a16:creationId xmlns:a16="http://schemas.microsoft.com/office/drawing/2014/main" id="{B18ED741-41B5-45C4-94EE-C94EAF8B49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575072"/>
            <a:ext cx="211805" cy="109017"/>
          </a:xfrm>
          <a:prstGeom prst="rect">
            <a:avLst/>
          </a:prstGeom>
          <a:solidFill>
            <a:schemeClr val="accent2">
              <a:lumMod val="60000"/>
              <a:lumOff val="40000"/>
            </a:schemeClr>
          </a:solidFill>
          <a:ln>
            <a:noFill/>
          </a:ln>
        </p:spPr>
      </p:pic>
      <p:pic>
        <p:nvPicPr>
          <p:cNvPr id="489" name="Рисунок 488">
            <a:extLst>
              <a:ext uri="{FF2B5EF4-FFF2-40B4-BE49-F238E27FC236}">
                <a16:creationId xmlns:a16="http://schemas.microsoft.com/office/drawing/2014/main" id="{B0AA914E-CC0D-487D-BD53-12253F1B9A6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575072"/>
            <a:ext cx="211805" cy="109017"/>
          </a:xfrm>
          <a:prstGeom prst="rect">
            <a:avLst/>
          </a:prstGeom>
          <a:solidFill>
            <a:schemeClr val="accent2">
              <a:lumMod val="60000"/>
              <a:lumOff val="40000"/>
            </a:schemeClr>
          </a:solidFill>
          <a:ln>
            <a:noFill/>
          </a:ln>
        </p:spPr>
      </p:pic>
      <p:pic>
        <p:nvPicPr>
          <p:cNvPr id="490" name="Рисунок 489">
            <a:extLst>
              <a:ext uri="{FF2B5EF4-FFF2-40B4-BE49-F238E27FC236}">
                <a16:creationId xmlns:a16="http://schemas.microsoft.com/office/drawing/2014/main" id="{FE8202E8-4075-4373-863A-0D87FB0FF87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575072"/>
            <a:ext cx="211805" cy="109017"/>
          </a:xfrm>
          <a:prstGeom prst="rect">
            <a:avLst/>
          </a:prstGeom>
          <a:solidFill>
            <a:schemeClr val="accent2">
              <a:lumMod val="60000"/>
              <a:lumOff val="40000"/>
            </a:schemeClr>
          </a:solidFill>
          <a:ln>
            <a:noFill/>
          </a:ln>
        </p:spPr>
      </p:pic>
      <p:pic>
        <p:nvPicPr>
          <p:cNvPr id="491" name="Рисунок 490">
            <a:extLst>
              <a:ext uri="{FF2B5EF4-FFF2-40B4-BE49-F238E27FC236}">
                <a16:creationId xmlns:a16="http://schemas.microsoft.com/office/drawing/2014/main" id="{8B572266-6985-46F7-B714-36B81D84488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575072"/>
            <a:ext cx="211805" cy="109017"/>
          </a:xfrm>
          <a:prstGeom prst="rect">
            <a:avLst/>
          </a:prstGeom>
          <a:solidFill>
            <a:schemeClr val="accent2">
              <a:lumMod val="60000"/>
              <a:lumOff val="40000"/>
            </a:schemeClr>
          </a:solidFill>
          <a:ln>
            <a:noFill/>
          </a:ln>
        </p:spPr>
      </p:pic>
      <p:pic>
        <p:nvPicPr>
          <p:cNvPr id="492" name="Рисунок 491">
            <a:extLst>
              <a:ext uri="{FF2B5EF4-FFF2-40B4-BE49-F238E27FC236}">
                <a16:creationId xmlns:a16="http://schemas.microsoft.com/office/drawing/2014/main" id="{07AC8280-359D-4993-B0E6-BFB0E4EB6A6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575072"/>
            <a:ext cx="211805" cy="109017"/>
          </a:xfrm>
          <a:prstGeom prst="rect">
            <a:avLst/>
          </a:prstGeom>
          <a:solidFill>
            <a:schemeClr val="accent2">
              <a:lumMod val="60000"/>
              <a:lumOff val="40000"/>
            </a:schemeClr>
          </a:solidFill>
          <a:ln>
            <a:noFill/>
          </a:ln>
        </p:spPr>
      </p:pic>
      <p:pic>
        <p:nvPicPr>
          <p:cNvPr id="493" name="Рисунок 492">
            <a:extLst>
              <a:ext uri="{FF2B5EF4-FFF2-40B4-BE49-F238E27FC236}">
                <a16:creationId xmlns:a16="http://schemas.microsoft.com/office/drawing/2014/main" id="{9A0D22CB-B823-4773-84AE-A3DAC686C7E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575072"/>
            <a:ext cx="211805" cy="109017"/>
          </a:xfrm>
          <a:prstGeom prst="rect">
            <a:avLst/>
          </a:prstGeom>
          <a:solidFill>
            <a:schemeClr val="accent2">
              <a:lumMod val="60000"/>
              <a:lumOff val="40000"/>
            </a:schemeClr>
          </a:solidFill>
          <a:ln>
            <a:noFill/>
          </a:ln>
        </p:spPr>
      </p:pic>
      <p:pic>
        <p:nvPicPr>
          <p:cNvPr id="494" name="Рисунок 493">
            <a:extLst>
              <a:ext uri="{FF2B5EF4-FFF2-40B4-BE49-F238E27FC236}">
                <a16:creationId xmlns:a16="http://schemas.microsoft.com/office/drawing/2014/main" id="{6BE37AE4-F0E5-49FC-8AF6-E449B122E6C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575072"/>
            <a:ext cx="211805" cy="109017"/>
          </a:xfrm>
          <a:prstGeom prst="rect">
            <a:avLst/>
          </a:prstGeom>
          <a:solidFill>
            <a:schemeClr val="accent2">
              <a:lumMod val="60000"/>
              <a:lumOff val="40000"/>
            </a:schemeClr>
          </a:solidFill>
          <a:ln>
            <a:noFill/>
          </a:ln>
        </p:spPr>
      </p:pic>
      <p:pic>
        <p:nvPicPr>
          <p:cNvPr id="497" name="Рисунок 496">
            <a:extLst>
              <a:ext uri="{FF2B5EF4-FFF2-40B4-BE49-F238E27FC236}">
                <a16:creationId xmlns:a16="http://schemas.microsoft.com/office/drawing/2014/main" id="{57DC3D77-F0AB-404C-8DF1-D5795F79FF1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684089"/>
            <a:ext cx="211805" cy="109017"/>
          </a:xfrm>
          <a:prstGeom prst="rect">
            <a:avLst/>
          </a:prstGeom>
          <a:solidFill>
            <a:schemeClr val="accent2">
              <a:lumMod val="60000"/>
              <a:lumOff val="40000"/>
            </a:schemeClr>
          </a:solidFill>
          <a:ln>
            <a:noFill/>
          </a:ln>
        </p:spPr>
      </p:pic>
      <p:pic>
        <p:nvPicPr>
          <p:cNvPr id="498" name="Рисунок 497">
            <a:extLst>
              <a:ext uri="{FF2B5EF4-FFF2-40B4-BE49-F238E27FC236}">
                <a16:creationId xmlns:a16="http://schemas.microsoft.com/office/drawing/2014/main" id="{4C305EFB-A8B7-42FF-A2F1-012B4E2E107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684089"/>
            <a:ext cx="211805" cy="109017"/>
          </a:xfrm>
          <a:prstGeom prst="rect">
            <a:avLst/>
          </a:prstGeom>
          <a:solidFill>
            <a:schemeClr val="accent2">
              <a:lumMod val="60000"/>
              <a:lumOff val="40000"/>
            </a:schemeClr>
          </a:solidFill>
          <a:ln>
            <a:noFill/>
          </a:ln>
        </p:spPr>
      </p:pic>
      <p:pic>
        <p:nvPicPr>
          <p:cNvPr id="499" name="Рисунок 498">
            <a:extLst>
              <a:ext uri="{FF2B5EF4-FFF2-40B4-BE49-F238E27FC236}">
                <a16:creationId xmlns:a16="http://schemas.microsoft.com/office/drawing/2014/main" id="{6653D5BC-C298-4EF0-A31C-AA37162C212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684089"/>
            <a:ext cx="211805" cy="109017"/>
          </a:xfrm>
          <a:prstGeom prst="rect">
            <a:avLst/>
          </a:prstGeom>
          <a:solidFill>
            <a:schemeClr val="accent2">
              <a:lumMod val="60000"/>
              <a:lumOff val="40000"/>
            </a:schemeClr>
          </a:solidFill>
          <a:ln>
            <a:noFill/>
          </a:ln>
        </p:spPr>
      </p:pic>
      <p:pic>
        <p:nvPicPr>
          <p:cNvPr id="500" name="Рисунок 499">
            <a:extLst>
              <a:ext uri="{FF2B5EF4-FFF2-40B4-BE49-F238E27FC236}">
                <a16:creationId xmlns:a16="http://schemas.microsoft.com/office/drawing/2014/main" id="{A0EDA025-48DA-49BA-9A36-89A78B94C84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684089"/>
            <a:ext cx="211805" cy="109017"/>
          </a:xfrm>
          <a:prstGeom prst="rect">
            <a:avLst/>
          </a:prstGeom>
          <a:solidFill>
            <a:schemeClr val="accent2">
              <a:lumMod val="60000"/>
              <a:lumOff val="40000"/>
            </a:schemeClr>
          </a:solidFill>
          <a:ln>
            <a:noFill/>
          </a:ln>
        </p:spPr>
      </p:pic>
      <p:pic>
        <p:nvPicPr>
          <p:cNvPr id="501" name="Рисунок 500">
            <a:extLst>
              <a:ext uri="{FF2B5EF4-FFF2-40B4-BE49-F238E27FC236}">
                <a16:creationId xmlns:a16="http://schemas.microsoft.com/office/drawing/2014/main" id="{11902F4F-DB15-4A12-99DF-D63C14E304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684089"/>
            <a:ext cx="211805" cy="109017"/>
          </a:xfrm>
          <a:prstGeom prst="rect">
            <a:avLst/>
          </a:prstGeom>
          <a:solidFill>
            <a:schemeClr val="accent2">
              <a:lumMod val="60000"/>
              <a:lumOff val="40000"/>
            </a:schemeClr>
          </a:solidFill>
          <a:ln>
            <a:noFill/>
          </a:ln>
        </p:spPr>
      </p:pic>
      <p:pic>
        <p:nvPicPr>
          <p:cNvPr id="502" name="Рисунок 501">
            <a:extLst>
              <a:ext uri="{FF2B5EF4-FFF2-40B4-BE49-F238E27FC236}">
                <a16:creationId xmlns:a16="http://schemas.microsoft.com/office/drawing/2014/main" id="{678B2A47-D52A-476B-92F0-837AE13CE84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684089"/>
            <a:ext cx="211805" cy="109017"/>
          </a:xfrm>
          <a:prstGeom prst="rect">
            <a:avLst/>
          </a:prstGeom>
          <a:solidFill>
            <a:schemeClr val="accent2">
              <a:lumMod val="60000"/>
              <a:lumOff val="40000"/>
            </a:schemeClr>
          </a:solidFill>
          <a:ln>
            <a:noFill/>
          </a:ln>
        </p:spPr>
      </p:pic>
      <p:pic>
        <p:nvPicPr>
          <p:cNvPr id="503" name="Рисунок 502">
            <a:extLst>
              <a:ext uri="{FF2B5EF4-FFF2-40B4-BE49-F238E27FC236}">
                <a16:creationId xmlns:a16="http://schemas.microsoft.com/office/drawing/2014/main" id="{7AEA14B9-0E9A-47E0-8930-2B9F32F036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684089"/>
            <a:ext cx="211805" cy="109017"/>
          </a:xfrm>
          <a:prstGeom prst="rect">
            <a:avLst/>
          </a:prstGeom>
          <a:solidFill>
            <a:schemeClr val="accent2">
              <a:lumMod val="60000"/>
              <a:lumOff val="40000"/>
            </a:schemeClr>
          </a:solidFill>
          <a:ln>
            <a:noFill/>
          </a:ln>
        </p:spPr>
      </p:pic>
      <p:pic>
        <p:nvPicPr>
          <p:cNvPr id="504" name="Рисунок 503">
            <a:extLst>
              <a:ext uri="{FF2B5EF4-FFF2-40B4-BE49-F238E27FC236}">
                <a16:creationId xmlns:a16="http://schemas.microsoft.com/office/drawing/2014/main" id="{28C2E02D-F9FB-41C1-BD15-A76452F3B09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684089"/>
            <a:ext cx="211805" cy="109017"/>
          </a:xfrm>
          <a:prstGeom prst="rect">
            <a:avLst/>
          </a:prstGeom>
          <a:solidFill>
            <a:schemeClr val="accent2">
              <a:lumMod val="60000"/>
              <a:lumOff val="40000"/>
            </a:schemeClr>
          </a:solidFill>
          <a:ln>
            <a:noFill/>
          </a:ln>
        </p:spPr>
      </p:pic>
      <p:pic>
        <p:nvPicPr>
          <p:cNvPr id="505" name="Рисунок 504">
            <a:extLst>
              <a:ext uri="{FF2B5EF4-FFF2-40B4-BE49-F238E27FC236}">
                <a16:creationId xmlns:a16="http://schemas.microsoft.com/office/drawing/2014/main" id="{436D51A1-DC21-46BB-899F-AF0C4143300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684089"/>
            <a:ext cx="211805" cy="109017"/>
          </a:xfrm>
          <a:prstGeom prst="rect">
            <a:avLst/>
          </a:prstGeom>
          <a:solidFill>
            <a:schemeClr val="accent2">
              <a:lumMod val="60000"/>
              <a:lumOff val="40000"/>
            </a:schemeClr>
          </a:solidFill>
          <a:ln>
            <a:noFill/>
          </a:ln>
        </p:spPr>
      </p:pic>
      <p:pic>
        <p:nvPicPr>
          <p:cNvPr id="506" name="Рисунок 505">
            <a:extLst>
              <a:ext uri="{FF2B5EF4-FFF2-40B4-BE49-F238E27FC236}">
                <a16:creationId xmlns:a16="http://schemas.microsoft.com/office/drawing/2014/main" id="{8C3249BD-86B6-4077-ADC1-153C2C84C28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684089"/>
            <a:ext cx="211805" cy="109017"/>
          </a:xfrm>
          <a:prstGeom prst="rect">
            <a:avLst/>
          </a:prstGeom>
          <a:solidFill>
            <a:schemeClr val="accent2">
              <a:lumMod val="60000"/>
              <a:lumOff val="40000"/>
            </a:schemeClr>
          </a:solidFill>
          <a:ln>
            <a:noFill/>
          </a:ln>
        </p:spPr>
      </p:pic>
      <p:pic>
        <p:nvPicPr>
          <p:cNvPr id="509" name="Рисунок 508">
            <a:extLst>
              <a:ext uri="{FF2B5EF4-FFF2-40B4-BE49-F238E27FC236}">
                <a16:creationId xmlns:a16="http://schemas.microsoft.com/office/drawing/2014/main" id="{48B4FDA6-34E6-40C1-B1CE-A47A68E805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793106"/>
            <a:ext cx="211805" cy="109017"/>
          </a:xfrm>
          <a:prstGeom prst="rect">
            <a:avLst/>
          </a:prstGeom>
          <a:solidFill>
            <a:schemeClr val="accent2">
              <a:lumMod val="60000"/>
              <a:lumOff val="40000"/>
            </a:schemeClr>
          </a:solidFill>
          <a:ln>
            <a:noFill/>
          </a:ln>
        </p:spPr>
      </p:pic>
      <p:pic>
        <p:nvPicPr>
          <p:cNvPr id="510" name="Рисунок 509">
            <a:extLst>
              <a:ext uri="{FF2B5EF4-FFF2-40B4-BE49-F238E27FC236}">
                <a16:creationId xmlns:a16="http://schemas.microsoft.com/office/drawing/2014/main" id="{DF643140-356F-4F16-A55E-212A716FD9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793106"/>
            <a:ext cx="211805" cy="109017"/>
          </a:xfrm>
          <a:prstGeom prst="rect">
            <a:avLst/>
          </a:prstGeom>
          <a:solidFill>
            <a:schemeClr val="accent2">
              <a:lumMod val="60000"/>
              <a:lumOff val="40000"/>
            </a:schemeClr>
          </a:solidFill>
          <a:ln>
            <a:noFill/>
          </a:ln>
        </p:spPr>
      </p:pic>
      <p:pic>
        <p:nvPicPr>
          <p:cNvPr id="511" name="Рисунок 510">
            <a:extLst>
              <a:ext uri="{FF2B5EF4-FFF2-40B4-BE49-F238E27FC236}">
                <a16:creationId xmlns:a16="http://schemas.microsoft.com/office/drawing/2014/main" id="{754C1771-536D-4DD7-B9C2-BD562600D5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793106"/>
            <a:ext cx="211805" cy="109017"/>
          </a:xfrm>
          <a:prstGeom prst="rect">
            <a:avLst/>
          </a:prstGeom>
          <a:solidFill>
            <a:schemeClr val="accent2">
              <a:lumMod val="60000"/>
              <a:lumOff val="40000"/>
            </a:schemeClr>
          </a:solidFill>
          <a:ln>
            <a:noFill/>
          </a:ln>
        </p:spPr>
      </p:pic>
      <p:pic>
        <p:nvPicPr>
          <p:cNvPr id="512" name="Рисунок 511">
            <a:extLst>
              <a:ext uri="{FF2B5EF4-FFF2-40B4-BE49-F238E27FC236}">
                <a16:creationId xmlns:a16="http://schemas.microsoft.com/office/drawing/2014/main" id="{41737DCC-6A49-4E87-A198-EB6371041AE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793106"/>
            <a:ext cx="211805" cy="109017"/>
          </a:xfrm>
          <a:prstGeom prst="rect">
            <a:avLst/>
          </a:prstGeom>
          <a:solidFill>
            <a:schemeClr val="accent2">
              <a:lumMod val="60000"/>
              <a:lumOff val="40000"/>
            </a:schemeClr>
          </a:solidFill>
          <a:ln>
            <a:noFill/>
          </a:ln>
        </p:spPr>
      </p:pic>
      <p:pic>
        <p:nvPicPr>
          <p:cNvPr id="513" name="Рисунок 512">
            <a:extLst>
              <a:ext uri="{FF2B5EF4-FFF2-40B4-BE49-F238E27FC236}">
                <a16:creationId xmlns:a16="http://schemas.microsoft.com/office/drawing/2014/main" id="{7E94A8C3-2B7C-4D12-9F5D-C845E58EE9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793106"/>
            <a:ext cx="211805" cy="109017"/>
          </a:xfrm>
          <a:prstGeom prst="rect">
            <a:avLst/>
          </a:prstGeom>
          <a:solidFill>
            <a:schemeClr val="accent2">
              <a:lumMod val="60000"/>
              <a:lumOff val="40000"/>
            </a:schemeClr>
          </a:solidFill>
          <a:ln>
            <a:noFill/>
          </a:ln>
        </p:spPr>
      </p:pic>
      <p:pic>
        <p:nvPicPr>
          <p:cNvPr id="514" name="Рисунок 513">
            <a:extLst>
              <a:ext uri="{FF2B5EF4-FFF2-40B4-BE49-F238E27FC236}">
                <a16:creationId xmlns:a16="http://schemas.microsoft.com/office/drawing/2014/main" id="{596CBBF8-2B6A-4005-B7BD-93988A2B894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793106"/>
            <a:ext cx="211805" cy="109017"/>
          </a:xfrm>
          <a:prstGeom prst="rect">
            <a:avLst/>
          </a:prstGeom>
          <a:solidFill>
            <a:schemeClr val="accent2">
              <a:lumMod val="60000"/>
              <a:lumOff val="40000"/>
            </a:schemeClr>
          </a:solidFill>
          <a:ln>
            <a:noFill/>
          </a:ln>
        </p:spPr>
      </p:pic>
      <p:pic>
        <p:nvPicPr>
          <p:cNvPr id="515" name="Рисунок 514">
            <a:extLst>
              <a:ext uri="{FF2B5EF4-FFF2-40B4-BE49-F238E27FC236}">
                <a16:creationId xmlns:a16="http://schemas.microsoft.com/office/drawing/2014/main" id="{2C2F6D05-EA9B-4AED-842A-517FCB19846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793106"/>
            <a:ext cx="211805" cy="109017"/>
          </a:xfrm>
          <a:prstGeom prst="rect">
            <a:avLst/>
          </a:prstGeom>
          <a:solidFill>
            <a:schemeClr val="accent2">
              <a:lumMod val="60000"/>
              <a:lumOff val="40000"/>
            </a:schemeClr>
          </a:solidFill>
          <a:ln>
            <a:noFill/>
          </a:ln>
        </p:spPr>
      </p:pic>
      <p:pic>
        <p:nvPicPr>
          <p:cNvPr id="516" name="Рисунок 515">
            <a:extLst>
              <a:ext uri="{FF2B5EF4-FFF2-40B4-BE49-F238E27FC236}">
                <a16:creationId xmlns:a16="http://schemas.microsoft.com/office/drawing/2014/main" id="{2C6B8624-63FD-4B76-84F8-2E02CFBAFE9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793106"/>
            <a:ext cx="211805" cy="109017"/>
          </a:xfrm>
          <a:prstGeom prst="rect">
            <a:avLst/>
          </a:prstGeom>
          <a:solidFill>
            <a:schemeClr val="accent2">
              <a:lumMod val="60000"/>
              <a:lumOff val="40000"/>
            </a:schemeClr>
          </a:solidFill>
          <a:ln>
            <a:noFill/>
          </a:ln>
        </p:spPr>
      </p:pic>
      <p:pic>
        <p:nvPicPr>
          <p:cNvPr id="517" name="Рисунок 516">
            <a:extLst>
              <a:ext uri="{FF2B5EF4-FFF2-40B4-BE49-F238E27FC236}">
                <a16:creationId xmlns:a16="http://schemas.microsoft.com/office/drawing/2014/main" id="{C1EC500C-04FC-4D1E-B58A-3CF5502C916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793106"/>
            <a:ext cx="211805" cy="109017"/>
          </a:xfrm>
          <a:prstGeom prst="rect">
            <a:avLst/>
          </a:prstGeom>
          <a:solidFill>
            <a:schemeClr val="accent2">
              <a:lumMod val="60000"/>
              <a:lumOff val="40000"/>
            </a:schemeClr>
          </a:solidFill>
          <a:ln>
            <a:noFill/>
          </a:ln>
        </p:spPr>
      </p:pic>
      <p:pic>
        <p:nvPicPr>
          <p:cNvPr id="518" name="Рисунок 517">
            <a:extLst>
              <a:ext uri="{FF2B5EF4-FFF2-40B4-BE49-F238E27FC236}">
                <a16:creationId xmlns:a16="http://schemas.microsoft.com/office/drawing/2014/main" id="{AE4BEA54-7594-4B0B-97DF-ACD4F0E363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793106"/>
            <a:ext cx="211805" cy="109017"/>
          </a:xfrm>
          <a:prstGeom prst="rect">
            <a:avLst/>
          </a:prstGeom>
          <a:solidFill>
            <a:schemeClr val="accent2">
              <a:lumMod val="60000"/>
              <a:lumOff val="40000"/>
            </a:schemeClr>
          </a:solidFill>
          <a:ln>
            <a:noFill/>
          </a:ln>
        </p:spPr>
      </p:pic>
      <p:pic>
        <p:nvPicPr>
          <p:cNvPr id="521" name="Рисунок 520">
            <a:extLst>
              <a:ext uri="{FF2B5EF4-FFF2-40B4-BE49-F238E27FC236}">
                <a16:creationId xmlns:a16="http://schemas.microsoft.com/office/drawing/2014/main" id="{2FD8ECDD-B49C-48A7-A29C-47A117553D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3902123"/>
            <a:ext cx="211805" cy="109017"/>
          </a:xfrm>
          <a:prstGeom prst="rect">
            <a:avLst/>
          </a:prstGeom>
          <a:solidFill>
            <a:schemeClr val="accent2">
              <a:lumMod val="60000"/>
              <a:lumOff val="40000"/>
            </a:schemeClr>
          </a:solidFill>
          <a:ln>
            <a:noFill/>
          </a:ln>
        </p:spPr>
      </p:pic>
      <p:pic>
        <p:nvPicPr>
          <p:cNvPr id="522" name="Рисунок 521">
            <a:extLst>
              <a:ext uri="{FF2B5EF4-FFF2-40B4-BE49-F238E27FC236}">
                <a16:creationId xmlns:a16="http://schemas.microsoft.com/office/drawing/2014/main" id="{E89513BE-C660-4EA3-B3C5-B6450DE345E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3902123"/>
            <a:ext cx="211805" cy="109017"/>
          </a:xfrm>
          <a:prstGeom prst="rect">
            <a:avLst/>
          </a:prstGeom>
          <a:solidFill>
            <a:schemeClr val="accent2">
              <a:lumMod val="60000"/>
              <a:lumOff val="40000"/>
            </a:schemeClr>
          </a:solidFill>
          <a:ln>
            <a:noFill/>
          </a:ln>
        </p:spPr>
      </p:pic>
      <p:pic>
        <p:nvPicPr>
          <p:cNvPr id="523" name="Рисунок 522">
            <a:extLst>
              <a:ext uri="{FF2B5EF4-FFF2-40B4-BE49-F238E27FC236}">
                <a16:creationId xmlns:a16="http://schemas.microsoft.com/office/drawing/2014/main" id="{C35E43C4-302F-4E70-80F7-76779176103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3902123"/>
            <a:ext cx="211805" cy="109017"/>
          </a:xfrm>
          <a:prstGeom prst="rect">
            <a:avLst/>
          </a:prstGeom>
          <a:solidFill>
            <a:schemeClr val="accent2">
              <a:lumMod val="60000"/>
              <a:lumOff val="40000"/>
            </a:schemeClr>
          </a:solidFill>
          <a:ln>
            <a:noFill/>
          </a:ln>
        </p:spPr>
      </p:pic>
      <p:pic>
        <p:nvPicPr>
          <p:cNvPr id="524" name="Рисунок 523">
            <a:extLst>
              <a:ext uri="{FF2B5EF4-FFF2-40B4-BE49-F238E27FC236}">
                <a16:creationId xmlns:a16="http://schemas.microsoft.com/office/drawing/2014/main" id="{C6868B5D-F06D-44A1-B224-F3A021F937A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3902123"/>
            <a:ext cx="211805" cy="109017"/>
          </a:xfrm>
          <a:prstGeom prst="rect">
            <a:avLst/>
          </a:prstGeom>
          <a:solidFill>
            <a:schemeClr val="accent2">
              <a:lumMod val="60000"/>
              <a:lumOff val="40000"/>
            </a:schemeClr>
          </a:solidFill>
          <a:ln>
            <a:noFill/>
          </a:ln>
        </p:spPr>
      </p:pic>
      <p:pic>
        <p:nvPicPr>
          <p:cNvPr id="525" name="Рисунок 524">
            <a:extLst>
              <a:ext uri="{FF2B5EF4-FFF2-40B4-BE49-F238E27FC236}">
                <a16:creationId xmlns:a16="http://schemas.microsoft.com/office/drawing/2014/main" id="{ED5E3619-3232-4EE6-87BB-D5A5EDDD6EC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3902123"/>
            <a:ext cx="211805" cy="109017"/>
          </a:xfrm>
          <a:prstGeom prst="rect">
            <a:avLst/>
          </a:prstGeom>
          <a:solidFill>
            <a:schemeClr val="accent2">
              <a:lumMod val="60000"/>
              <a:lumOff val="40000"/>
            </a:schemeClr>
          </a:solidFill>
          <a:ln>
            <a:noFill/>
          </a:ln>
        </p:spPr>
      </p:pic>
      <p:pic>
        <p:nvPicPr>
          <p:cNvPr id="526" name="Рисунок 525">
            <a:extLst>
              <a:ext uri="{FF2B5EF4-FFF2-40B4-BE49-F238E27FC236}">
                <a16:creationId xmlns:a16="http://schemas.microsoft.com/office/drawing/2014/main" id="{6D3E5FD7-1557-4F58-8332-42883FB56E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3902123"/>
            <a:ext cx="211805" cy="109017"/>
          </a:xfrm>
          <a:prstGeom prst="rect">
            <a:avLst/>
          </a:prstGeom>
          <a:solidFill>
            <a:schemeClr val="accent2">
              <a:lumMod val="60000"/>
              <a:lumOff val="40000"/>
            </a:schemeClr>
          </a:solidFill>
          <a:ln>
            <a:noFill/>
          </a:ln>
        </p:spPr>
      </p:pic>
      <p:pic>
        <p:nvPicPr>
          <p:cNvPr id="527" name="Рисунок 526">
            <a:extLst>
              <a:ext uri="{FF2B5EF4-FFF2-40B4-BE49-F238E27FC236}">
                <a16:creationId xmlns:a16="http://schemas.microsoft.com/office/drawing/2014/main" id="{93C95B12-5893-4F98-9D6A-E3BDD081F48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96307" y="3902123"/>
            <a:ext cx="211805" cy="109017"/>
          </a:xfrm>
          <a:prstGeom prst="rect">
            <a:avLst/>
          </a:prstGeom>
          <a:solidFill>
            <a:schemeClr val="accent2">
              <a:lumMod val="60000"/>
              <a:lumOff val="40000"/>
            </a:schemeClr>
          </a:solidFill>
          <a:ln>
            <a:noFill/>
          </a:ln>
        </p:spPr>
      </p:pic>
      <p:pic>
        <p:nvPicPr>
          <p:cNvPr id="528" name="Рисунок 527">
            <a:extLst>
              <a:ext uri="{FF2B5EF4-FFF2-40B4-BE49-F238E27FC236}">
                <a16:creationId xmlns:a16="http://schemas.microsoft.com/office/drawing/2014/main" id="{CBDC4883-5849-471A-A2B5-DEC24FD417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08112" y="3902123"/>
            <a:ext cx="211805" cy="109017"/>
          </a:xfrm>
          <a:prstGeom prst="rect">
            <a:avLst/>
          </a:prstGeom>
          <a:solidFill>
            <a:schemeClr val="accent2">
              <a:lumMod val="60000"/>
              <a:lumOff val="40000"/>
            </a:schemeClr>
          </a:solidFill>
          <a:ln>
            <a:noFill/>
          </a:ln>
        </p:spPr>
      </p:pic>
      <p:pic>
        <p:nvPicPr>
          <p:cNvPr id="529" name="Рисунок 528">
            <a:extLst>
              <a:ext uri="{FF2B5EF4-FFF2-40B4-BE49-F238E27FC236}">
                <a16:creationId xmlns:a16="http://schemas.microsoft.com/office/drawing/2014/main" id="{F38D4AC0-DC0F-415C-80DC-8ACEABC8F81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9917" y="3902123"/>
            <a:ext cx="211805" cy="109017"/>
          </a:xfrm>
          <a:prstGeom prst="rect">
            <a:avLst/>
          </a:prstGeom>
          <a:solidFill>
            <a:schemeClr val="accent2">
              <a:lumMod val="60000"/>
              <a:lumOff val="40000"/>
            </a:schemeClr>
          </a:solidFill>
          <a:ln>
            <a:noFill/>
          </a:ln>
        </p:spPr>
      </p:pic>
      <p:pic>
        <p:nvPicPr>
          <p:cNvPr id="530" name="Рисунок 529">
            <a:extLst>
              <a:ext uri="{FF2B5EF4-FFF2-40B4-BE49-F238E27FC236}">
                <a16:creationId xmlns:a16="http://schemas.microsoft.com/office/drawing/2014/main" id="{D4CF4739-4DC9-4B75-9D25-FA5DC69149C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128963" y="3902123"/>
            <a:ext cx="211805" cy="109017"/>
          </a:xfrm>
          <a:prstGeom prst="rect">
            <a:avLst/>
          </a:prstGeom>
          <a:solidFill>
            <a:schemeClr val="accent2">
              <a:lumMod val="60000"/>
              <a:lumOff val="40000"/>
            </a:schemeClr>
          </a:solidFill>
          <a:ln>
            <a:noFill/>
          </a:ln>
        </p:spPr>
      </p:pic>
      <p:pic>
        <p:nvPicPr>
          <p:cNvPr id="533" name="Рисунок 532">
            <a:extLst>
              <a:ext uri="{FF2B5EF4-FFF2-40B4-BE49-F238E27FC236}">
                <a16:creationId xmlns:a16="http://schemas.microsoft.com/office/drawing/2014/main" id="{C4879DFF-398B-4EE5-B19B-A59163D7897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34244" y="4011140"/>
            <a:ext cx="211805" cy="109017"/>
          </a:xfrm>
          <a:prstGeom prst="rect">
            <a:avLst/>
          </a:prstGeom>
          <a:solidFill>
            <a:schemeClr val="accent2">
              <a:lumMod val="60000"/>
              <a:lumOff val="40000"/>
            </a:schemeClr>
          </a:solidFill>
          <a:ln>
            <a:noFill/>
          </a:ln>
        </p:spPr>
      </p:pic>
      <p:pic>
        <p:nvPicPr>
          <p:cNvPr id="534" name="Рисунок 533">
            <a:extLst>
              <a:ext uri="{FF2B5EF4-FFF2-40B4-BE49-F238E27FC236}">
                <a16:creationId xmlns:a16="http://schemas.microsoft.com/office/drawing/2014/main" id="{E9056E3D-EFC7-499A-9CE3-DFCB8FEF312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46049" y="4011140"/>
            <a:ext cx="211805" cy="109017"/>
          </a:xfrm>
          <a:prstGeom prst="rect">
            <a:avLst/>
          </a:prstGeom>
          <a:solidFill>
            <a:schemeClr val="accent2">
              <a:lumMod val="60000"/>
              <a:lumOff val="40000"/>
            </a:schemeClr>
          </a:solidFill>
          <a:ln>
            <a:noFill/>
          </a:ln>
        </p:spPr>
      </p:pic>
      <p:pic>
        <p:nvPicPr>
          <p:cNvPr id="535" name="Рисунок 534">
            <a:extLst>
              <a:ext uri="{FF2B5EF4-FFF2-40B4-BE49-F238E27FC236}">
                <a16:creationId xmlns:a16="http://schemas.microsoft.com/office/drawing/2014/main" id="{F1D9411E-1D8A-4839-B327-1DB7BFEFA47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7855" y="4011140"/>
            <a:ext cx="211805" cy="109017"/>
          </a:xfrm>
          <a:prstGeom prst="rect">
            <a:avLst/>
          </a:prstGeom>
          <a:solidFill>
            <a:schemeClr val="accent2">
              <a:lumMod val="60000"/>
              <a:lumOff val="40000"/>
            </a:schemeClr>
          </a:solidFill>
          <a:ln>
            <a:noFill/>
          </a:ln>
        </p:spPr>
      </p:pic>
      <p:pic>
        <p:nvPicPr>
          <p:cNvPr id="536" name="Рисунок 535">
            <a:extLst>
              <a:ext uri="{FF2B5EF4-FFF2-40B4-BE49-F238E27FC236}">
                <a16:creationId xmlns:a16="http://schemas.microsoft.com/office/drawing/2014/main" id="{04692329-E7CF-46C5-8020-47C0F847272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66901" y="4011140"/>
            <a:ext cx="211805" cy="109017"/>
          </a:xfrm>
          <a:prstGeom prst="rect">
            <a:avLst/>
          </a:prstGeom>
          <a:solidFill>
            <a:schemeClr val="accent2">
              <a:lumMod val="60000"/>
              <a:lumOff val="40000"/>
            </a:schemeClr>
          </a:solidFill>
          <a:ln>
            <a:noFill/>
          </a:ln>
        </p:spPr>
      </p:pic>
      <p:pic>
        <p:nvPicPr>
          <p:cNvPr id="537" name="Рисунок 536">
            <a:extLst>
              <a:ext uri="{FF2B5EF4-FFF2-40B4-BE49-F238E27FC236}">
                <a16:creationId xmlns:a16="http://schemas.microsoft.com/office/drawing/2014/main" id="{4AE0A2EE-EE79-43A5-AB6C-C2C223F1DA3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75947" y="4011140"/>
            <a:ext cx="211805" cy="109017"/>
          </a:xfrm>
          <a:prstGeom prst="rect">
            <a:avLst/>
          </a:prstGeom>
          <a:solidFill>
            <a:schemeClr val="accent2">
              <a:lumMod val="60000"/>
              <a:lumOff val="40000"/>
            </a:schemeClr>
          </a:solidFill>
          <a:ln>
            <a:noFill/>
          </a:ln>
        </p:spPr>
      </p:pic>
      <p:pic>
        <p:nvPicPr>
          <p:cNvPr id="538" name="Рисунок 537">
            <a:extLst>
              <a:ext uri="{FF2B5EF4-FFF2-40B4-BE49-F238E27FC236}">
                <a16:creationId xmlns:a16="http://schemas.microsoft.com/office/drawing/2014/main" id="{6429C189-1167-4234-BC08-FB1E64F315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4993" y="4011140"/>
            <a:ext cx="211805" cy="109017"/>
          </a:xfrm>
          <a:prstGeom prst="rect">
            <a:avLst/>
          </a:prstGeom>
          <a:solidFill>
            <a:schemeClr val="accent2">
              <a:lumMod val="60000"/>
              <a:lumOff val="40000"/>
            </a:schemeClr>
          </a:solidFill>
          <a:ln>
            <a:noFill/>
          </a:ln>
        </p:spPr>
      </p:pic>
      <p:sp>
        <p:nvSpPr>
          <p:cNvPr id="3" name="TextBox 2">
            <a:extLst>
              <a:ext uri="{FF2B5EF4-FFF2-40B4-BE49-F238E27FC236}">
                <a16:creationId xmlns:a16="http://schemas.microsoft.com/office/drawing/2014/main" id="{C818FF0E-0181-4929-86FF-7EC2BC50A13B}"/>
              </a:ext>
            </a:extLst>
          </p:cNvPr>
          <p:cNvSpPr txBox="1"/>
          <p:nvPr/>
        </p:nvSpPr>
        <p:spPr>
          <a:xfrm>
            <a:off x="1386379" y="975685"/>
            <a:ext cx="1754841" cy="707886"/>
          </a:xfrm>
          <a:prstGeom prst="rect">
            <a:avLst/>
          </a:prstGeom>
          <a:noFill/>
        </p:spPr>
        <p:txBody>
          <a:bodyPr wrap="square" rtlCol="0">
            <a:spAutoFit/>
          </a:bodyPr>
          <a:lstStyle/>
          <a:p>
            <a:pPr algn="ctr"/>
            <a:r>
              <a:rPr lang="ru-RU" sz="2000" dirty="0">
                <a:solidFill>
                  <a:srgbClr val="000000"/>
                </a:solidFill>
                <a:latin typeface="Times New Roman" panose="02020603050405020304" pitchFamily="18" charset="0"/>
              </a:rPr>
              <a:t>Всего машин СМП - </a:t>
            </a:r>
            <a:r>
              <a:rPr lang="ru-RU" sz="2000" dirty="0">
                <a:latin typeface="Times New Roman" panose="02020603050405020304" pitchFamily="18" charset="0"/>
                <a:cs typeface="Times New Roman" panose="02020603050405020304" pitchFamily="18" charset="0"/>
              </a:rPr>
              <a:t>226</a:t>
            </a:r>
          </a:p>
        </p:txBody>
      </p:sp>
      <p:sp>
        <p:nvSpPr>
          <p:cNvPr id="4" name="Овал 3">
            <a:extLst>
              <a:ext uri="{FF2B5EF4-FFF2-40B4-BE49-F238E27FC236}">
                <a16:creationId xmlns:a16="http://schemas.microsoft.com/office/drawing/2014/main" id="{9AA1FAD2-0A8E-4D1B-BB7F-AB2A00288EA8}"/>
              </a:ext>
            </a:extLst>
          </p:cNvPr>
          <p:cNvSpPr/>
          <p:nvPr/>
        </p:nvSpPr>
        <p:spPr>
          <a:xfrm>
            <a:off x="2419350" y="1684755"/>
            <a:ext cx="800100" cy="8142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92</a:t>
            </a:r>
            <a:endParaRPr lang="ru-RU" b="1" dirty="0">
              <a:latin typeface="Times New Roman" panose="02020603050405020304" pitchFamily="18" charset="0"/>
              <a:cs typeface="Times New Roman" panose="02020603050405020304" pitchFamily="18" charset="0"/>
            </a:endParaRPr>
          </a:p>
        </p:txBody>
      </p:sp>
      <p:sp>
        <p:nvSpPr>
          <p:cNvPr id="557" name="Овал 556">
            <a:extLst>
              <a:ext uri="{FF2B5EF4-FFF2-40B4-BE49-F238E27FC236}">
                <a16:creationId xmlns:a16="http://schemas.microsoft.com/office/drawing/2014/main" id="{9C26B91D-27CB-4467-A07D-E7699DFAB3A3}"/>
              </a:ext>
            </a:extLst>
          </p:cNvPr>
          <p:cNvSpPr/>
          <p:nvPr/>
        </p:nvSpPr>
        <p:spPr>
          <a:xfrm>
            <a:off x="2390894" y="2787418"/>
            <a:ext cx="800100" cy="814271"/>
          </a:xfrm>
          <a:prstGeom prst="ellipse">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134</a:t>
            </a:r>
            <a:endParaRPr lang="ru-RU"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5219F6-53ED-4045-B32D-82AA84441CF8}"/>
              </a:ext>
            </a:extLst>
          </p:cNvPr>
          <p:cNvSpPr txBox="1"/>
          <p:nvPr/>
        </p:nvSpPr>
        <p:spPr>
          <a:xfrm>
            <a:off x="3324225" y="1910009"/>
            <a:ext cx="1438275" cy="646331"/>
          </a:xfrm>
          <a:prstGeom prst="rect">
            <a:avLst/>
          </a:prstGeom>
          <a:noFill/>
        </p:spPr>
        <p:txBody>
          <a:bodyPr wrap="square" rtlCol="0">
            <a:spAutoFit/>
          </a:bodyPr>
          <a:lstStyle/>
          <a:p>
            <a:r>
              <a:rPr lang="en-US" dirty="0"/>
              <a:t>- </a:t>
            </a:r>
            <a:r>
              <a:rPr lang="ru-RU" dirty="0">
                <a:latin typeface="Times New Roman" panose="02020603050405020304" pitchFamily="18" charset="0"/>
                <a:cs typeface="Times New Roman" panose="02020603050405020304" pitchFamily="18" charset="0"/>
              </a:rPr>
              <a:t>Менее 5 лет</a:t>
            </a:r>
          </a:p>
        </p:txBody>
      </p:sp>
      <p:sp>
        <p:nvSpPr>
          <p:cNvPr id="558" name="TextBox 557">
            <a:extLst>
              <a:ext uri="{FF2B5EF4-FFF2-40B4-BE49-F238E27FC236}">
                <a16:creationId xmlns:a16="http://schemas.microsoft.com/office/drawing/2014/main" id="{0B299121-98FC-4445-A556-C08DAB1317D0}"/>
              </a:ext>
            </a:extLst>
          </p:cNvPr>
          <p:cNvSpPr txBox="1"/>
          <p:nvPr/>
        </p:nvSpPr>
        <p:spPr>
          <a:xfrm>
            <a:off x="3340768" y="3020324"/>
            <a:ext cx="1438275" cy="369332"/>
          </a:xfrm>
          <a:prstGeom prst="rect">
            <a:avLst/>
          </a:prstGeom>
          <a:noFill/>
        </p:spPr>
        <p:txBody>
          <a:bodyPr wrap="square" rtlCol="0">
            <a:spAutoFit/>
          </a:bodyPr>
          <a:lstStyle/>
          <a:p>
            <a:r>
              <a:rPr lang="en-US" dirty="0"/>
              <a:t>- </a:t>
            </a:r>
            <a:r>
              <a:rPr lang="ru-RU" dirty="0">
                <a:latin typeface="Times New Roman" panose="02020603050405020304" pitchFamily="18" charset="0"/>
                <a:cs typeface="Times New Roman" panose="02020603050405020304" pitchFamily="18" charset="0"/>
              </a:rPr>
              <a:t>Более 5 лет</a:t>
            </a:r>
          </a:p>
        </p:txBody>
      </p:sp>
      <p:sp>
        <p:nvSpPr>
          <p:cNvPr id="7" name="Выноска: стрелка вправо 6">
            <a:extLst>
              <a:ext uri="{FF2B5EF4-FFF2-40B4-BE49-F238E27FC236}">
                <a16:creationId xmlns:a16="http://schemas.microsoft.com/office/drawing/2014/main" id="{7B96435A-A39E-4148-8E73-16047264175A}"/>
              </a:ext>
            </a:extLst>
          </p:cNvPr>
          <p:cNvSpPr/>
          <p:nvPr/>
        </p:nvSpPr>
        <p:spPr>
          <a:xfrm>
            <a:off x="4710113" y="1549447"/>
            <a:ext cx="800100" cy="2514600"/>
          </a:xfrm>
          <a:prstGeom prst="rightArrowCallou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ru-RU" sz="1200" b="1" dirty="0">
                <a:latin typeface="Times New Roman" panose="02020603050405020304" pitchFamily="18" charset="0"/>
                <a:cs typeface="Times New Roman" panose="02020603050405020304" pitchFamily="18" charset="0"/>
              </a:rPr>
              <a:t>2021</a:t>
            </a:r>
            <a:endParaRPr lang="ru-RU" sz="1400" b="1" dirty="0">
              <a:latin typeface="Times New Roman" panose="02020603050405020304" pitchFamily="18" charset="0"/>
              <a:cs typeface="Times New Roman" panose="02020603050405020304" pitchFamily="18" charset="0"/>
            </a:endParaRPr>
          </a:p>
          <a:p>
            <a:pPr algn="ctr"/>
            <a:r>
              <a:rPr lang="ru-RU" sz="1400" b="1" dirty="0">
                <a:latin typeface="Times New Roman" panose="02020603050405020304" pitchFamily="18" charset="0"/>
                <a:cs typeface="Times New Roman" panose="02020603050405020304" pitchFamily="18" charset="0"/>
              </a:rPr>
              <a:t>22</a:t>
            </a:r>
          </a:p>
          <a:p>
            <a:pPr algn="ctr"/>
            <a:r>
              <a:rPr lang="ru-RU" sz="1400" b="1" dirty="0">
                <a:latin typeface="Times New Roman" panose="02020603050405020304" pitchFamily="18" charset="0"/>
                <a:cs typeface="Times New Roman" panose="02020603050405020304" pitchFamily="18" charset="0"/>
              </a:rPr>
              <a:t>+</a:t>
            </a:r>
          </a:p>
          <a:p>
            <a:pPr algn="ctr"/>
            <a:r>
              <a:rPr lang="ru-RU" sz="1400" b="1" dirty="0">
                <a:latin typeface="Times New Roman" panose="02020603050405020304" pitchFamily="18" charset="0"/>
                <a:cs typeface="Times New Roman" panose="02020603050405020304" pitchFamily="18" charset="0"/>
              </a:rPr>
              <a:t>2</a:t>
            </a:r>
          </a:p>
        </p:txBody>
      </p:sp>
      <p:sp>
        <p:nvSpPr>
          <p:cNvPr id="560" name="Выноска: стрелка вправо 559">
            <a:extLst>
              <a:ext uri="{FF2B5EF4-FFF2-40B4-BE49-F238E27FC236}">
                <a16:creationId xmlns:a16="http://schemas.microsoft.com/office/drawing/2014/main" id="{F7589FF5-3884-48EE-98FE-2818B90C6ADC}"/>
              </a:ext>
            </a:extLst>
          </p:cNvPr>
          <p:cNvSpPr/>
          <p:nvPr/>
        </p:nvSpPr>
        <p:spPr>
          <a:xfrm>
            <a:off x="5510213" y="1549447"/>
            <a:ext cx="800100" cy="2514600"/>
          </a:xfrm>
          <a:prstGeom prst="rightArrowCallou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ru-RU" sz="1200" b="1" dirty="0">
                <a:latin typeface="Times New Roman" panose="02020603050405020304" pitchFamily="18" charset="0"/>
                <a:cs typeface="Times New Roman" panose="02020603050405020304" pitchFamily="18" charset="0"/>
              </a:rPr>
              <a:t>2022</a:t>
            </a:r>
            <a:br>
              <a:rPr lang="ru-RU" sz="1400" b="1" dirty="0">
                <a:latin typeface="Times New Roman" panose="02020603050405020304" pitchFamily="18" charset="0"/>
                <a:cs typeface="Times New Roman" panose="02020603050405020304" pitchFamily="18" charset="0"/>
              </a:rPr>
            </a:br>
            <a:endParaRPr lang="ru-RU" sz="1400" b="1" dirty="0">
              <a:latin typeface="Times New Roman" panose="02020603050405020304" pitchFamily="18" charset="0"/>
              <a:cs typeface="Times New Roman" panose="02020603050405020304" pitchFamily="18" charset="0"/>
            </a:endParaRPr>
          </a:p>
          <a:p>
            <a:pPr algn="ct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40</a:t>
            </a:r>
          </a:p>
        </p:txBody>
      </p:sp>
      <p:sp>
        <p:nvSpPr>
          <p:cNvPr id="561" name="Выноска: стрелка вправо 560">
            <a:extLst>
              <a:ext uri="{FF2B5EF4-FFF2-40B4-BE49-F238E27FC236}">
                <a16:creationId xmlns:a16="http://schemas.microsoft.com/office/drawing/2014/main" id="{7469AC74-220F-4BA7-8AC4-ADEDBC5B0C9C}"/>
              </a:ext>
            </a:extLst>
          </p:cNvPr>
          <p:cNvSpPr/>
          <p:nvPr/>
        </p:nvSpPr>
        <p:spPr>
          <a:xfrm>
            <a:off x="6310313" y="1549447"/>
            <a:ext cx="800100" cy="2514600"/>
          </a:xfrm>
          <a:prstGeom prst="rightArrowCallou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ru-RU" sz="1200" b="1" dirty="0">
                <a:latin typeface="Times New Roman" panose="02020603050405020304" pitchFamily="18" charset="0"/>
                <a:cs typeface="Times New Roman" panose="02020603050405020304" pitchFamily="18" charset="0"/>
              </a:rPr>
              <a:t>2023</a:t>
            </a:r>
            <a:br>
              <a:rPr lang="ru-RU" sz="1400" b="1" dirty="0">
                <a:latin typeface="Times New Roman" panose="02020603050405020304" pitchFamily="18" charset="0"/>
                <a:cs typeface="Times New Roman" panose="02020603050405020304" pitchFamily="18" charset="0"/>
              </a:rPr>
            </a:br>
            <a:endParaRPr lang="ru-RU" sz="1400" b="1" dirty="0">
              <a:latin typeface="Times New Roman" panose="02020603050405020304" pitchFamily="18" charset="0"/>
              <a:cs typeface="Times New Roman" panose="02020603050405020304" pitchFamily="18" charset="0"/>
            </a:endParaRPr>
          </a:p>
          <a:p>
            <a:pPr algn="ct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38</a:t>
            </a:r>
          </a:p>
        </p:txBody>
      </p:sp>
      <p:sp>
        <p:nvSpPr>
          <p:cNvPr id="562" name="Выноска: стрелка вправо 561">
            <a:extLst>
              <a:ext uri="{FF2B5EF4-FFF2-40B4-BE49-F238E27FC236}">
                <a16:creationId xmlns:a16="http://schemas.microsoft.com/office/drawing/2014/main" id="{768D2D9C-1904-431E-B4A8-EB8E510E885C}"/>
              </a:ext>
            </a:extLst>
          </p:cNvPr>
          <p:cNvSpPr/>
          <p:nvPr/>
        </p:nvSpPr>
        <p:spPr>
          <a:xfrm>
            <a:off x="7110413" y="1551757"/>
            <a:ext cx="800100" cy="2514600"/>
          </a:xfrm>
          <a:prstGeom prst="rightArrowCallou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ru-RU" sz="1200" b="1" dirty="0">
                <a:latin typeface="Times New Roman" panose="02020603050405020304" pitchFamily="18" charset="0"/>
                <a:cs typeface="Times New Roman" panose="02020603050405020304" pitchFamily="18" charset="0"/>
              </a:rPr>
              <a:t>2024</a:t>
            </a:r>
            <a:br>
              <a:rPr lang="ru-RU" sz="1400" b="1" dirty="0">
                <a:latin typeface="Times New Roman" panose="02020603050405020304" pitchFamily="18" charset="0"/>
                <a:cs typeface="Times New Roman" panose="02020603050405020304" pitchFamily="18" charset="0"/>
              </a:rPr>
            </a:br>
            <a:endParaRPr lang="ru-RU" sz="1400" b="1" dirty="0">
              <a:latin typeface="Times New Roman" panose="02020603050405020304" pitchFamily="18" charset="0"/>
              <a:cs typeface="Times New Roman" panose="02020603050405020304" pitchFamily="18" charset="0"/>
            </a:endParaRPr>
          </a:p>
          <a:p>
            <a:pPr algn="ct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45</a:t>
            </a:r>
          </a:p>
        </p:txBody>
      </p:sp>
      <p:sp>
        <p:nvSpPr>
          <p:cNvPr id="563" name="Выноска: стрелка вправо 562">
            <a:extLst>
              <a:ext uri="{FF2B5EF4-FFF2-40B4-BE49-F238E27FC236}">
                <a16:creationId xmlns:a16="http://schemas.microsoft.com/office/drawing/2014/main" id="{3DC05C46-77D7-4E7F-B06E-3118CA95D4A2}"/>
              </a:ext>
            </a:extLst>
          </p:cNvPr>
          <p:cNvSpPr/>
          <p:nvPr/>
        </p:nvSpPr>
        <p:spPr>
          <a:xfrm>
            <a:off x="7910513" y="1549447"/>
            <a:ext cx="800100" cy="2514600"/>
          </a:xfrm>
          <a:prstGeom prst="rightArrowCallou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ru-RU" sz="1200" b="1" dirty="0">
                <a:latin typeface="Times New Roman" panose="02020603050405020304" pitchFamily="18" charset="0"/>
                <a:cs typeface="Times New Roman" panose="02020603050405020304" pitchFamily="18" charset="0"/>
              </a:rPr>
              <a:t>2025</a:t>
            </a:r>
            <a:br>
              <a:rPr lang="ru-RU" sz="1400" b="1" dirty="0">
                <a:latin typeface="Times New Roman" panose="02020603050405020304" pitchFamily="18" charset="0"/>
                <a:cs typeface="Times New Roman" panose="02020603050405020304" pitchFamily="18" charset="0"/>
              </a:rPr>
            </a:br>
            <a:endParaRPr lang="ru-RU" sz="1400" b="1" dirty="0">
              <a:latin typeface="Times New Roman" panose="02020603050405020304" pitchFamily="18" charset="0"/>
              <a:cs typeface="Times New Roman" panose="02020603050405020304" pitchFamily="18" charset="0"/>
            </a:endParaRPr>
          </a:p>
          <a:p>
            <a:pPr algn="ct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9</a:t>
            </a:r>
          </a:p>
        </p:txBody>
      </p:sp>
      <p:pic>
        <p:nvPicPr>
          <p:cNvPr id="564" name="Рисунок 563">
            <a:extLst>
              <a:ext uri="{FF2B5EF4-FFF2-40B4-BE49-F238E27FC236}">
                <a16:creationId xmlns:a16="http://schemas.microsoft.com/office/drawing/2014/main" id="{C5AB1717-26BF-4BE2-9DA9-AF09D62F7E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746782" y="3288431"/>
            <a:ext cx="462848" cy="238229"/>
          </a:xfrm>
          <a:prstGeom prst="rect">
            <a:avLst/>
          </a:prstGeom>
          <a:solidFill>
            <a:schemeClr val="bg1"/>
          </a:solidFill>
          <a:ln>
            <a:noFill/>
          </a:ln>
        </p:spPr>
      </p:pic>
      <p:pic>
        <p:nvPicPr>
          <p:cNvPr id="565" name="Рисунок 564">
            <a:extLst>
              <a:ext uri="{FF2B5EF4-FFF2-40B4-BE49-F238E27FC236}">
                <a16:creationId xmlns:a16="http://schemas.microsoft.com/office/drawing/2014/main" id="{8E2DB380-047D-4E06-A197-11B7C800BC5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6882" y="3282334"/>
            <a:ext cx="462848" cy="238229"/>
          </a:xfrm>
          <a:prstGeom prst="rect">
            <a:avLst/>
          </a:prstGeom>
          <a:solidFill>
            <a:schemeClr val="bg1"/>
          </a:solidFill>
          <a:ln>
            <a:noFill/>
          </a:ln>
        </p:spPr>
      </p:pic>
      <p:pic>
        <p:nvPicPr>
          <p:cNvPr id="566" name="Рисунок 565">
            <a:extLst>
              <a:ext uri="{FF2B5EF4-FFF2-40B4-BE49-F238E27FC236}">
                <a16:creationId xmlns:a16="http://schemas.microsoft.com/office/drawing/2014/main" id="{1CB7AE1D-037E-4270-B42A-ABA27F9FE06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44116" y="3283302"/>
            <a:ext cx="462848" cy="238229"/>
          </a:xfrm>
          <a:prstGeom prst="rect">
            <a:avLst/>
          </a:prstGeom>
          <a:solidFill>
            <a:schemeClr val="bg1"/>
          </a:solidFill>
          <a:ln>
            <a:noFill/>
          </a:ln>
        </p:spPr>
      </p:pic>
      <p:pic>
        <p:nvPicPr>
          <p:cNvPr id="567" name="Рисунок 566">
            <a:extLst>
              <a:ext uri="{FF2B5EF4-FFF2-40B4-BE49-F238E27FC236}">
                <a16:creationId xmlns:a16="http://schemas.microsoft.com/office/drawing/2014/main" id="{01E1A643-D736-4D53-AA5B-6D248A79B6A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46830" y="3283302"/>
            <a:ext cx="462848" cy="238229"/>
          </a:xfrm>
          <a:prstGeom prst="rect">
            <a:avLst/>
          </a:prstGeom>
          <a:solidFill>
            <a:schemeClr val="bg1"/>
          </a:solidFill>
          <a:ln>
            <a:noFill/>
          </a:ln>
        </p:spPr>
      </p:pic>
      <p:pic>
        <p:nvPicPr>
          <p:cNvPr id="568" name="Рисунок 567">
            <a:extLst>
              <a:ext uri="{FF2B5EF4-FFF2-40B4-BE49-F238E27FC236}">
                <a16:creationId xmlns:a16="http://schemas.microsoft.com/office/drawing/2014/main" id="{FFD3C3D1-FEE4-408A-95FD-9F3C9B1EF4A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941466" y="3283302"/>
            <a:ext cx="462848" cy="238229"/>
          </a:xfrm>
          <a:prstGeom prst="rect">
            <a:avLst/>
          </a:prstGeom>
          <a:solidFill>
            <a:schemeClr val="bg1"/>
          </a:solidFill>
          <a:ln>
            <a:noFill/>
          </a:ln>
        </p:spPr>
      </p:pic>
      <p:sp>
        <p:nvSpPr>
          <p:cNvPr id="8" name="Прямоугольник 7">
            <a:extLst>
              <a:ext uri="{FF2B5EF4-FFF2-40B4-BE49-F238E27FC236}">
                <a16:creationId xmlns:a16="http://schemas.microsoft.com/office/drawing/2014/main" id="{7D55BD69-669B-4225-9480-6D8A9430F86D}"/>
              </a:ext>
            </a:extLst>
          </p:cNvPr>
          <p:cNvSpPr/>
          <p:nvPr/>
        </p:nvSpPr>
        <p:spPr>
          <a:xfrm>
            <a:off x="4710112" y="1134510"/>
            <a:ext cx="3729038" cy="359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400" dirty="0">
                <a:latin typeface="Times New Roman" panose="02020603050405020304" pitchFamily="18" charset="0"/>
                <a:cs typeface="Times New Roman" panose="02020603050405020304" pitchFamily="18" charset="0"/>
              </a:rPr>
              <a:t>Обновление автопарка АСМП</a:t>
            </a:r>
          </a:p>
        </p:txBody>
      </p:sp>
      <p:pic>
        <p:nvPicPr>
          <p:cNvPr id="246" name="Рисунок 2">
            <a:extLst>
              <a:ext uri="{FF2B5EF4-FFF2-40B4-BE49-F238E27FC236}">
                <a16:creationId xmlns:a16="http://schemas.microsoft.com/office/drawing/2014/main" id="{C62343AB-7209-4811-B371-D9B58FD8CCD9}"/>
              </a:ext>
            </a:extLst>
          </p:cNvPr>
          <p:cNvPicPr>
            <a:picLocks noChangeAspect="1" noChangeArrowheads="1"/>
          </p:cNvPicPr>
          <p:nvPr/>
        </p:nvPicPr>
        <p:blipFill>
          <a:blip r:embed="rId4" cstate="print">
            <a:lum contrast="12000"/>
            <a:extLst>
              <a:ext uri="{28A0092B-C50C-407E-A947-70E740481C1C}">
                <a14:useLocalDpi xmlns:a14="http://schemas.microsoft.com/office/drawing/2010/main"/>
              </a:ext>
            </a:extLst>
          </a:blip>
          <a:srcRect/>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Заголовок 6">
            <a:extLst>
              <a:ext uri="{FF2B5EF4-FFF2-40B4-BE49-F238E27FC236}">
                <a16:creationId xmlns:a16="http://schemas.microsoft.com/office/drawing/2014/main" id="{D09A44BB-589F-4303-A94B-EA56EE9273EE}"/>
              </a:ext>
            </a:extLst>
          </p:cNvPr>
          <p:cNvSpPr>
            <a:spLocks noGrp="1"/>
          </p:cNvSpPr>
          <p:nvPr>
            <p:ph type="title"/>
          </p:nvPr>
        </p:nvSpPr>
        <p:spPr>
          <a:xfrm>
            <a:off x="784225" y="82550"/>
            <a:ext cx="8180388" cy="803275"/>
          </a:xfrm>
        </p:spPr>
        <p:txBody>
          <a:bodyPr rtlCol="0">
            <a:normAutofit/>
          </a:bodyPr>
          <a:lstStyle/>
          <a:p>
            <a:pPr eaLnBrk="1" fontAlgn="auto" hangingPunct="1">
              <a:spcBef>
                <a:spcPts val="0"/>
              </a:spcBef>
              <a:spcAft>
                <a:spcPts val="0"/>
              </a:spcAft>
              <a:defRPr/>
            </a:pPr>
            <a:r>
              <a:rPr lang="ru-RU" sz="1800" b="1" cap="all" dirty="0">
                <a:solidFill>
                  <a:srgbClr val="998300"/>
                </a:solidFill>
                <a:latin typeface="Times New Roman" pitchFamily="18" charset="0"/>
                <a:cs typeface="Times New Roman" pitchFamily="18" charset="0"/>
              </a:rPr>
              <a:t>Предложения по Обновлению парка </a:t>
            </a:r>
            <a:br>
              <a:rPr lang="ru-RU" sz="1800" b="1" cap="all" dirty="0">
                <a:solidFill>
                  <a:srgbClr val="998300"/>
                </a:solidFill>
                <a:latin typeface="Times New Roman" pitchFamily="18" charset="0"/>
                <a:cs typeface="Times New Roman" pitchFamily="18" charset="0"/>
              </a:rPr>
            </a:br>
            <a:r>
              <a:rPr lang="ru-RU" sz="1800" b="1" cap="all" dirty="0">
                <a:solidFill>
                  <a:srgbClr val="998300"/>
                </a:solidFill>
                <a:latin typeface="Times New Roman" pitchFamily="18" charset="0"/>
                <a:cs typeface="Times New Roman" pitchFamily="18" charset="0"/>
              </a:rPr>
              <a:t>автомобилей скорой медицинской помощи</a:t>
            </a:r>
            <a:endParaRPr lang="ru-RU" sz="1800" b="1" dirty="0">
              <a:solidFill>
                <a:srgbClr val="998300"/>
              </a:solidFill>
              <a:latin typeface="Times New Roman" pitchFamily="18" charset="0"/>
              <a:cs typeface="Times New Roman" pitchFamily="18" charset="0"/>
            </a:endParaRPr>
          </a:p>
        </p:txBody>
      </p:sp>
      <p:sp>
        <p:nvSpPr>
          <p:cNvPr id="248" name="TextBox 247"/>
          <p:cNvSpPr txBox="1"/>
          <p:nvPr/>
        </p:nvSpPr>
        <p:spPr>
          <a:xfrm>
            <a:off x="5510213" y="4073142"/>
            <a:ext cx="553419" cy="646331"/>
          </a:xfrm>
          <a:prstGeom prst="rect">
            <a:avLst/>
          </a:prstGeom>
          <a:noFill/>
        </p:spPr>
        <p:txBody>
          <a:bodyPr wrap="square" rtlCol="0">
            <a:spAutoFit/>
          </a:bodyPr>
          <a:lstStyle/>
          <a:p>
            <a:pPr algn="ctr"/>
            <a:r>
              <a:rPr lang="ru-RU" sz="1200" dirty="0">
                <a:latin typeface="Times New Roman" panose="02020603050405020304" pitchFamily="18" charset="0"/>
                <a:cs typeface="Times New Roman" panose="02020603050405020304" pitchFamily="18" charset="0"/>
              </a:rPr>
              <a:t>162,0 </a:t>
            </a:r>
          </a:p>
          <a:p>
            <a:pPr algn="ctr"/>
            <a:r>
              <a:rPr lang="ru-RU" sz="1200" dirty="0">
                <a:latin typeface="Times New Roman" panose="02020603050405020304" pitchFamily="18" charset="0"/>
                <a:cs typeface="Times New Roman" panose="02020603050405020304" pitchFamily="18" charset="0"/>
              </a:rPr>
              <a:t>млн. руб.</a:t>
            </a:r>
          </a:p>
        </p:txBody>
      </p:sp>
      <p:sp>
        <p:nvSpPr>
          <p:cNvPr id="249" name="TextBox 248"/>
          <p:cNvSpPr txBox="1"/>
          <p:nvPr/>
        </p:nvSpPr>
        <p:spPr>
          <a:xfrm>
            <a:off x="6301696" y="4073142"/>
            <a:ext cx="553419" cy="646331"/>
          </a:xfrm>
          <a:prstGeom prst="rect">
            <a:avLst/>
          </a:prstGeom>
          <a:noFill/>
        </p:spPr>
        <p:txBody>
          <a:bodyPr wrap="square" rtlCol="0">
            <a:spAutoFit/>
          </a:bodyPr>
          <a:lstStyle/>
          <a:p>
            <a:pPr algn="ctr"/>
            <a:r>
              <a:rPr lang="ru-RU" sz="1200" dirty="0">
                <a:latin typeface="Times New Roman" panose="02020603050405020304" pitchFamily="18" charset="0"/>
                <a:cs typeface="Times New Roman" panose="02020603050405020304" pitchFamily="18" charset="0"/>
              </a:rPr>
              <a:t>148,5 </a:t>
            </a:r>
          </a:p>
          <a:p>
            <a:pPr algn="ctr"/>
            <a:r>
              <a:rPr lang="ru-RU" sz="1200" dirty="0">
                <a:latin typeface="Times New Roman" panose="02020603050405020304" pitchFamily="18" charset="0"/>
                <a:cs typeface="Times New Roman" panose="02020603050405020304" pitchFamily="18" charset="0"/>
              </a:rPr>
              <a:t>млн. руб.</a:t>
            </a:r>
          </a:p>
        </p:txBody>
      </p:sp>
      <p:sp>
        <p:nvSpPr>
          <p:cNvPr id="250" name="TextBox 249"/>
          <p:cNvSpPr txBox="1"/>
          <p:nvPr/>
        </p:nvSpPr>
        <p:spPr>
          <a:xfrm>
            <a:off x="7095861" y="4064047"/>
            <a:ext cx="553419" cy="646331"/>
          </a:xfrm>
          <a:prstGeom prst="rect">
            <a:avLst/>
          </a:prstGeom>
          <a:noFill/>
        </p:spPr>
        <p:txBody>
          <a:bodyPr wrap="square" rtlCol="0">
            <a:spAutoFit/>
          </a:bodyPr>
          <a:lstStyle/>
          <a:p>
            <a:pPr algn="ctr"/>
            <a:r>
              <a:rPr lang="ru-RU" sz="1200" dirty="0">
                <a:latin typeface="Times New Roman" panose="02020603050405020304" pitchFamily="18" charset="0"/>
                <a:cs typeface="Times New Roman" panose="02020603050405020304" pitchFamily="18" charset="0"/>
              </a:rPr>
              <a:t>202,5 </a:t>
            </a:r>
          </a:p>
          <a:p>
            <a:pPr algn="ctr"/>
            <a:r>
              <a:rPr lang="ru-RU" sz="1200" dirty="0">
                <a:latin typeface="Times New Roman" panose="02020603050405020304" pitchFamily="18" charset="0"/>
                <a:cs typeface="Times New Roman" panose="02020603050405020304" pitchFamily="18" charset="0"/>
              </a:rPr>
              <a:t>млн. руб.</a:t>
            </a:r>
          </a:p>
        </p:txBody>
      </p:sp>
      <p:sp>
        <p:nvSpPr>
          <p:cNvPr id="251" name="TextBox 250"/>
          <p:cNvSpPr txBox="1"/>
          <p:nvPr/>
        </p:nvSpPr>
        <p:spPr>
          <a:xfrm>
            <a:off x="7896180" y="4073142"/>
            <a:ext cx="553419" cy="646331"/>
          </a:xfrm>
          <a:prstGeom prst="rect">
            <a:avLst/>
          </a:prstGeom>
          <a:noFill/>
        </p:spPr>
        <p:txBody>
          <a:bodyPr wrap="square" rtlCol="0">
            <a:spAutoFit/>
          </a:bodyPr>
          <a:lstStyle/>
          <a:p>
            <a:pPr algn="ctr"/>
            <a:r>
              <a:rPr lang="ru-RU" sz="1200" dirty="0">
                <a:latin typeface="Times New Roman" panose="02020603050405020304" pitchFamily="18" charset="0"/>
                <a:cs typeface="Times New Roman" panose="02020603050405020304" pitchFamily="18" charset="0"/>
              </a:rPr>
              <a:t>31,5 </a:t>
            </a:r>
          </a:p>
          <a:p>
            <a:pPr algn="ctr"/>
            <a:r>
              <a:rPr lang="ru-RU" sz="1200" dirty="0">
                <a:latin typeface="Times New Roman" panose="02020603050405020304" pitchFamily="18" charset="0"/>
                <a:cs typeface="Times New Roman" panose="02020603050405020304" pitchFamily="18" charset="0"/>
              </a:rPr>
              <a:t>млн. руб.</a:t>
            </a:r>
          </a:p>
        </p:txBody>
      </p:sp>
      <p:sp>
        <p:nvSpPr>
          <p:cNvPr id="2" name="Номер слайда 1"/>
          <p:cNvSpPr>
            <a:spLocks noGrp="1"/>
          </p:cNvSpPr>
          <p:nvPr>
            <p:ph type="sldNum" sz="quarter" idx="12"/>
          </p:nvPr>
        </p:nvSpPr>
        <p:spPr/>
        <p:txBody>
          <a:bodyPr/>
          <a:lstStyle/>
          <a:p>
            <a:fld id="{8C988CD5-1DDA-41CB-82CB-F4096098992E}" type="slidenum">
              <a:rPr lang="ru-RU" altLang="ru-RU" smtClean="0"/>
              <a:pPr/>
              <a:t>8</a:t>
            </a:fld>
            <a:endParaRPr lang="ru-RU" altLang="ru-RU"/>
          </a:p>
        </p:txBody>
      </p:sp>
    </p:spTree>
    <p:extLst>
      <p:ext uri="{BB962C8B-B14F-4D97-AF65-F5344CB8AC3E}">
        <p14:creationId xmlns:p14="http://schemas.microsoft.com/office/powerpoint/2010/main" val="203856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6"/>
          <p:cNvSpPr>
            <a:spLocks noGrp="1"/>
          </p:cNvSpPr>
          <p:nvPr>
            <p:ph type="title"/>
          </p:nvPr>
        </p:nvSpPr>
        <p:spPr>
          <a:xfrm>
            <a:off x="784225" y="82550"/>
            <a:ext cx="7751763" cy="803275"/>
          </a:xfrm>
        </p:spPr>
        <p:txBody>
          <a:bodyPr rtlCol="0">
            <a:normAutofit fontScale="90000"/>
          </a:bodyPr>
          <a:lstStyle/>
          <a:p>
            <a:pPr eaLnBrk="1" fontAlgn="auto" hangingPunct="1">
              <a:spcBef>
                <a:spcPts val="0"/>
              </a:spcBef>
              <a:spcAft>
                <a:spcPts val="0"/>
              </a:spcAft>
              <a:defRPr/>
            </a:pPr>
            <a:r>
              <a:rPr lang="ru-RU" sz="2000" b="1" cap="all" dirty="0">
                <a:solidFill>
                  <a:srgbClr val="998300"/>
                </a:solidFill>
                <a:latin typeface="Times New Roman" pitchFamily="18" charset="0"/>
                <a:cs typeface="Times New Roman" pitchFamily="18" charset="0"/>
              </a:rPr>
              <a:t>проект фирменного стиля службы скорой медицинской помощи тверской области </a:t>
            </a:r>
            <a:br>
              <a:rPr lang="ru-RU" sz="2000" b="1" cap="all" dirty="0">
                <a:solidFill>
                  <a:srgbClr val="998300"/>
                </a:solidFill>
                <a:latin typeface="Times New Roman" pitchFamily="18" charset="0"/>
                <a:cs typeface="Times New Roman" pitchFamily="18" charset="0"/>
              </a:rPr>
            </a:br>
            <a:endParaRPr lang="ru-RU" sz="2000" b="1" dirty="0">
              <a:solidFill>
                <a:srgbClr val="998300"/>
              </a:solidFill>
              <a:latin typeface="Times New Roman" pitchFamily="18" charset="0"/>
              <a:cs typeface="Times New Roman" pitchFamily="18" charset="0"/>
            </a:endParaRPr>
          </a:p>
        </p:txBody>
      </p:sp>
      <p:pic>
        <p:nvPicPr>
          <p:cNvPr id="40963" name="Рисунок 1"/>
          <p:cNvPicPr>
            <a:picLocks noChangeAspect="1" noChangeArrowheads="1"/>
          </p:cNvPicPr>
          <p:nvPr/>
        </p:nvPicPr>
        <p:blipFill>
          <a:blip r:embed="rId2">
            <a:lum contrast="12000"/>
            <a:extLst>
              <a:ext uri="{28A0092B-C50C-407E-A947-70E740481C1C}">
                <a14:useLocalDpi xmlns:a14="http://schemas.microsoft.com/office/drawing/2010/main" val="0"/>
              </a:ext>
            </a:extLst>
          </a:blip>
          <a:srcRect l="5005"/>
          <a:stretch>
            <a:fillRect/>
          </a:stretch>
        </p:blipFill>
        <p:spPr bwMode="auto">
          <a:xfrm>
            <a:off x="233363" y="136525"/>
            <a:ext cx="568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Номер слайда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4F80D6-890A-4C15-87DE-FAE6FA9759C4}" type="slidenum">
              <a:rPr lang="ru-RU" altLang="ru-RU" sz="1200" smtClean="0">
                <a:solidFill>
                  <a:srgbClr val="898989"/>
                </a:solidFill>
              </a:rPr>
              <a:pPr>
                <a:spcBef>
                  <a:spcPct val="0"/>
                </a:spcBef>
                <a:buFontTx/>
                <a:buNone/>
              </a:pPr>
              <a:t>9</a:t>
            </a:fld>
            <a:endParaRPr lang="ru-RU" altLang="ru-RU" sz="1200">
              <a:solidFill>
                <a:srgbClr val="898989"/>
              </a:solidFill>
            </a:endParaRPr>
          </a:p>
        </p:txBody>
      </p:sp>
      <p:pic>
        <p:nvPicPr>
          <p:cNvPr id="40965"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762" y="955675"/>
            <a:ext cx="1182687"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Рисунок 5"/>
          <p:cNvPicPr>
            <a:picLocks noChangeAspect="1" noChangeArrowheads="1"/>
          </p:cNvPicPr>
          <p:nvPr/>
        </p:nvPicPr>
        <p:blipFill>
          <a:blip r:embed="rId4">
            <a:extLst>
              <a:ext uri="{28A0092B-C50C-407E-A947-70E740481C1C}">
                <a14:useLocalDpi xmlns:a14="http://schemas.microsoft.com/office/drawing/2010/main" val="0"/>
              </a:ext>
            </a:extLst>
          </a:blip>
          <a:srcRect l="575" t="-5415" r="75694"/>
          <a:stretch>
            <a:fillRect/>
          </a:stretch>
        </p:blipFill>
        <p:spPr bwMode="auto">
          <a:xfrm>
            <a:off x="1846263" y="862013"/>
            <a:ext cx="1404937"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8"/>
          <p:cNvSpPr txBox="1">
            <a:spLocks noChangeArrowheads="1"/>
          </p:cNvSpPr>
          <p:nvPr/>
        </p:nvSpPr>
        <p:spPr bwMode="auto">
          <a:xfrm>
            <a:off x="1692275" y="4278313"/>
            <a:ext cx="169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ru-RU" sz="1600">
                <a:latin typeface="Times New Roman" panose="02020603050405020304" pitchFamily="18" charset="0"/>
                <a:cs typeface="Times New Roman" panose="02020603050405020304" pitchFamily="18" charset="0"/>
              </a:rPr>
              <a:t>Летний комплект</a:t>
            </a:r>
          </a:p>
        </p:txBody>
      </p:sp>
      <p:sp>
        <p:nvSpPr>
          <p:cNvPr id="40968" name="TextBox 12"/>
          <p:cNvSpPr txBox="1">
            <a:spLocks noChangeArrowheads="1"/>
          </p:cNvSpPr>
          <p:nvPr/>
        </p:nvSpPr>
        <p:spPr bwMode="auto">
          <a:xfrm>
            <a:off x="6227763" y="4276725"/>
            <a:ext cx="17192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ru-RU" sz="1600">
                <a:latin typeface="Times New Roman" panose="02020603050405020304" pitchFamily="18" charset="0"/>
                <a:cs typeface="Times New Roman" panose="02020603050405020304" pitchFamily="18" charset="0"/>
              </a:rPr>
              <a:t>Зимний комплект</a:t>
            </a:r>
          </a:p>
        </p:txBody>
      </p:sp>
      <p:sp>
        <p:nvSpPr>
          <p:cNvPr id="40969" name="TextBox 13"/>
          <p:cNvSpPr txBox="1">
            <a:spLocks noChangeArrowheads="1"/>
          </p:cNvSpPr>
          <p:nvPr/>
        </p:nvSpPr>
        <p:spPr bwMode="auto">
          <a:xfrm>
            <a:off x="4273939" y="2571750"/>
            <a:ext cx="8937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ru-RU" sz="1600" dirty="0">
                <a:latin typeface="Times New Roman" panose="02020603050405020304" pitchFamily="18" charset="0"/>
                <a:cs typeface="Times New Roman" panose="02020603050405020304" pitchFamily="18" charset="0"/>
              </a:rPr>
              <a:t>Шеврон</a:t>
            </a:r>
          </a:p>
        </p:txBody>
      </p:sp>
      <p:pic>
        <p:nvPicPr>
          <p:cNvPr id="40976" name="Рисунок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613" y="955675"/>
            <a:ext cx="1325562"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68C019A-474C-4D8C-AE45-06D7C955EC3E}"/>
              </a:ext>
            </a:extLst>
          </p:cNvPr>
          <p:cNvSpPr txBox="1"/>
          <p:nvPr/>
        </p:nvSpPr>
        <p:spPr>
          <a:xfrm>
            <a:off x="971600" y="4631708"/>
            <a:ext cx="7776864" cy="244298"/>
          </a:xfrm>
          <a:prstGeom prst="rect">
            <a:avLst/>
          </a:prstGeom>
          <a:noFill/>
        </p:spPr>
        <p:txBody>
          <a:bodyPr wrap="square" rtlCol="0">
            <a:spAutoFit/>
          </a:bodyPr>
          <a:lstStyle/>
          <a:p>
            <a:pPr fontAlgn="ctr">
              <a:lnSpc>
                <a:spcPts val="1100"/>
              </a:lnSpc>
            </a:pPr>
            <a:r>
              <a:rPr lang="ru-RU" sz="1200" i="1" dirty="0">
                <a:solidFill>
                  <a:srgbClr val="000000"/>
                </a:solidFill>
                <a:latin typeface="Times New Roman" panose="02020603050405020304" pitchFamily="18" charset="0"/>
              </a:rPr>
              <a:t>Количество комплектов – 1040 ед., средняя цена комплекта 25 208,6 </a:t>
            </a:r>
            <a:r>
              <a:rPr lang="ru-RU" sz="1200" i="1" dirty="0" err="1">
                <a:solidFill>
                  <a:srgbClr val="000000"/>
                </a:solidFill>
                <a:latin typeface="Times New Roman" panose="02020603050405020304" pitchFamily="18" charset="0"/>
              </a:rPr>
              <a:t>руб</a:t>
            </a:r>
            <a:r>
              <a:rPr lang="ru-RU" sz="1200" i="1" dirty="0">
                <a:solidFill>
                  <a:srgbClr val="000000"/>
                </a:solidFill>
                <a:latin typeface="Times New Roman" panose="02020603050405020304" pitchFamily="18" charset="0"/>
              </a:rPr>
              <a:t>, общая потребность – 26 216 920,00 руб.</a:t>
            </a:r>
            <a:endParaRPr lang="ru-RU" i="1" dirty="0"/>
          </a:p>
        </p:txBody>
      </p:sp>
    </p:spTree>
    <p:extLst>
      <p:ext uri="{BB962C8B-B14F-4D97-AF65-F5344CB8AC3E}">
        <p14:creationId xmlns:p14="http://schemas.microsoft.com/office/powerpoint/2010/main" val="300777542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1324</Words>
  <Application>Microsoft Office PowerPoint</Application>
  <PresentationFormat>Экран (16:9)</PresentationFormat>
  <Paragraphs>391</Paragraphs>
  <Slides>10</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Times New Roman</vt:lpstr>
      <vt:lpstr>Тема Office</vt:lpstr>
      <vt:lpstr>Презентация PowerPoint</vt:lpstr>
      <vt:lpstr>Презентация PowerPoint</vt:lpstr>
      <vt:lpstr>ЕДИНЫЙ РАЗМЕР ВЫПЛАТ медицинскиМ работникАМ СМП за счет средств областного бюджета</vt:lpstr>
      <vt:lpstr>Расчет расходов на реализацию мероприятия «Обеспечение деятельности единого диспетчерского центра скорой и неотложной медицинской помощи Тверской области» на 2022 год</vt:lpstr>
      <vt:lpstr>Расчет расходов на реализацию мероприятия «Организация мероприятий по взаимодействию с организациями и населением Тверской области в условиях предупреждения и (или) ликвидации чрезвычайных ситуаций и неблагоприятной санитарно-эпидемиологической обстановки» государственной программы «Здравоохранение Тверской области» на 2022 год</vt:lpstr>
      <vt:lpstr>Расчет расходов на реализацию мероприятия «Организация мероприятий по взаимодействию с организациями и населением Тверской области в условиях предупреждения и (или) ликвидации чрезвычайных ситуаций и неблагоприятной санитарно-эпидемиологической обстановки» государственной программы «Здравоохранение Тверской области» на 2022 год (продолжение)</vt:lpstr>
      <vt:lpstr>Предложения  по модернизации ПОДРАЗДЕЛЕНИЙ СМП</vt:lpstr>
      <vt:lpstr>Предложения по Обновлению парка  автомобилей скорой медицинской помощи</vt:lpstr>
      <vt:lpstr>проект фирменного стиля службы скорой медицинской помощи тверской области  </vt:lpstr>
      <vt:lpstr>Расчет расходов на СЛУЖБУ 122 на 2022 год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Березин Дмитрий Борисович</dc:creator>
  <cp:lastModifiedBy>Березин Дмитрий Борисович</cp:lastModifiedBy>
  <cp:revision>7</cp:revision>
  <dcterms:modified xsi:type="dcterms:W3CDTF">2021-09-22T18:43:32Z</dcterms:modified>
</cp:coreProperties>
</file>