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9" r:id="rId2"/>
    <p:sldId id="380" r:id="rId3"/>
  </p:sldIdLst>
  <p:sldSz cx="9144000" cy="5143500" type="screen16x9"/>
  <p:notesSz cx="6858000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CE3"/>
    <a:srgbClr val="A88000"/>
    <a:srgbClr val="D8FAFE"/>
    <a:srgbClr val="D8FFBD"/>
    <a:srgbClr val="EFFE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27" autoAdjust="0"/>
    <p:restoredTop sz="94245" autoAdjust="0"/>
  </p:normalViewPr>
  <p:slideViewPr>
    <p:cSldViewPr>
      <p:cViewPr>
        <p:scale>
          <a:sx n="100" d="100"/>
          <a:sy n="100" d="100"/>
        </p:scale>
        <p:origin x="-552" y="-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049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7"/>
            <a:ext cx="2971799" cy="496332"/>
          </a:xfrm>
          <a:prstGeom prst="rect">
            <a:avLst/>
          </a:prstGeom>
        </p:spPr>
        <p:txBody>
          <a:bodyPr vert="horz" lIns="91070" tIns="45535" rIns="91070" bIns="455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40" y="27"/>
            <a:ext cx="2971799" cy="496332"/>
          </a:xfrm>
          <a:prstGeom prst="rect">
            <a:avLst/>
          </a:prstGeom>
        </p:spPr>
        <p:txBody>
          <a:bodyPr vert="horz" lIns="91070" tIns="45535" rIns="91070" bIns="45535" rtlCol="0"/>
          <a:lstStyle>
            <a:lvl1pPr algn="r">
              <a:defRPr sz="1200"/>
            </a:lvl1pPr>
          </a:lstStyle>
          <a:p>
            <a:fld id="{1ED51EC0-BE27-4E0B-8401-CA38EF44B23A}" type="datetimeFigureOut">
              <a:rPr lang="ru-RU" smtClean="0"/>
              <a:pPr/>
              <a:t>21.07.2021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2238" y="746125"/>
            <a:ext cx="6613525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70" tIns="45535" rIns="91070" bIns="4553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15157"/>
            <a:ext cx="5486400" cy="4466987"/>
          </a:xfrm>
          <a:prstGeom prst="rect">
            <a:avLst/>
          </a:prstGeom>
        </p:spPr>
        <p:txBody>
          <a:bodyPr vert="horz" lIns="91070" tIns="45535" rIns="91070" bIns="4553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608"/>
            <a:ext cx="2971799" cy="496332"/>
          </a:xfrm>
          <a:prstGeom prst="rect">
            <a:avLst/>
          </a:prstGeom>
        </p:spPr>
        <p:txBody>
          <a:bodyPr vert="horz" lIns="91070" tIns="45535" rIns="91070" bIns="455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40" y="9428608"/>
            <a:ext cx="2971799" cy="496332"/>
          </a:xfrm>
          <a:prstGeom prst="rect">
            <a:avLst/>
          </a:prstGeom>
        </p:spPr>
        <p:txBody>
          <a:bodyPr vert="horz" lIns="91070" tIns="45535" rIns="91070" bIns="45535" rtlCol="0" anchor="b"/>
          <a:lstStyle>
            <a:lvl1pPr algn="r">
              <a:defRPr sz="1200"/>
            </a:lvl1pPr>
          </a:lstStyle>
          <a:p>
            <a:fld id="{FDA1272C-35E6-4B4F-A633-B9747CD93A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71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2238" y="746125"/>
            <a:ext cx="6613525" cy="3719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89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2238" y="746125"/>
            <a:ext cx="6613525" cy="3719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898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50E7-798E-47D2-AB0A-A05F6616C116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787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45A0-6614-4354-A3A2-A752FE33AA75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51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97BE-7100-473B-A5DC-C7ADB3A2D7C8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68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57B-E84D-4B3D-B912-5DEE4D5214C0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80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86E3-C415-4D2E-A25C-DC1ADE8823F2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05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9BDA-E67C-4A27-A884-5A00B599B4A1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15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8223-884B-435A-AE8D-CC2BD42EF10B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773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FBEA-0251-47AB-A6B5-D4BB77268675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93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95BD-8D1B-4655-BAD5-88C92B443248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945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AF3F-9F77-4B13-B36A-33707F7B1F87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5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ECB4-E46F-485D-9C0D-CE9FA1B4AC8A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67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4AEE-975C-4DB6-823E-0A75D283894D}" type="datetime1">
              <a:rPr lang="ru-RU" smtClean="0"/>
              <a:pPr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120-8BAC-4C77-AF13-B1C934A042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60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72396" y="4643452"/>
            <a:ext cx="1368152" cy="375033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14480" y="267875"/>
            <a:ext cx="6643734" cy="69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07258" y="1643056"/>
            <a:ext cx="7741206" cy="119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§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97393" y="149466"/>
            <a:ext cx="7560936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АДМИНИСТРАТИВНОЕ 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ЗДАНИЕ ПО АДРЕСУ:                                                                          Г. ТВЕРЬ, УЛ.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ГОРЬКОГО,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37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57158" y="142858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platzhalter 22"/>
          <p:cNvSpPr txBox="1">
            <a:spLocks/>
          </p:cNvSpPr>
          <p:nvPr/>
        </p:nvSpPr>
        <p:spPr bwMode="gray">
          <a:xfrm>
            <a:off x="928662" y="1071552"/>
            <a:ext cx="4286280" cy="3429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indent="-23040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u="sng" dirty="0" smtClean="0">
                <a:latin typeface="Times New Roman" pitchFamily="18" charset="0"/>
                <a:cs typeface="Times New Roman" pitchFamily="18" charset="0"/>
              </a:rPr>
              <a:t>Основные характеристики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Адрес: г. Тверь,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ул.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Горького,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Общая площадь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объекта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– 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2 227,4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кв.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находится в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собственности 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Российской Федерации</a:t>
            </a: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В здании 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размещается </a:t>
            </a:r>
            <a:r>
              <a:rPr lang="ru-RU" sz="1700" smtClean="0">
                <a:latin typeface="Times New Roman" pitchFamily="18" charset="0"/>
                <a:cs typeface="Times New Roman" pitchFamily="18" charset="0"/>
              </a:rPr>
              <a:t>Тверской областной суд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700" dirty="0" smtClean="0">
                <a:latin typeface="Times New Roman" pitchFamily="18" charset="0"/>
                <a:cs typeface="Times New Roman" pitchFamily="18" charset="0"/>
              </a:rPr>
            </a:b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C:\Users\CevanYV\Desktop\information_items_105475.jpg"/>
          <p:cNvPicPr>
            <a:picLocks noChangeAspect="1" noChangeArrowheads="1"/>
          </p:cNvPicPr>
          <p:nvPr/>
        </p:nvPicPr>
        <p:blipFill>
          <a:blip r:embed="rId4"/>
          <a:srcRect t="17610" r="3999" b="11949"/>
          <a:stretch>
            <a:fillRect/>
          </a:stretch>
        </p:blipFill>
        <p:spPr bwMode="auto">
          <a:xfrm>
            <a:off x="5286380" y="1071552"/>
            <a:ext cx="3571868" cy="178593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6224" t="13692" b="13277"/>
          <a:stretch>
            <a:fillRect/>
          </a:stretch>
        </p:blipFill>
        <p:spPr bwMode="auto">
          <a:xfrm>
            <a:off x="5286380" y="3071816"/>
            <a:ext cx="35719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3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786842" y="4643452"/>
            <a:ext cx="357158" cy="375033"/>
          </a:xfrm>
        </p:spPr>
        <p:txBody>
          <a:bodyPr/>
          <a:lstStyle/>
          <a:p>
            <a:pPr>
              <a:defRPr/>
            </a:pPr>
            <a:fld id="{0943A4AA-F121-4481-AF39-485014BBF0FF}" type="slidenum"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14480" y="267875"/>
            <a:ext cx="6643734" cy="69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007258" y="1643056"/>
            <a:ext cx="7741206" cy="119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§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97393" y="149466"/>
            <a:ext cx="7560936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АДМИНИСТРАТИВНОЕ ЗДАНИЕ ПО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АДРЕСУ:                                                             Г. ТВЕРЬ, ПР-Т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ПОБЕДЫ,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57158" y="142858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platzhalter 22"/>
          <p:cNvSpPr txBox="1">
            <a:spLocks/>
          </p:cNvSpPr>
          <p:nvPr/>
        </p:nvSpPr>
        <p:spPr bwMode="gray">
          <a:xfrm>
            <a:off x="1055716" y="895026"/>
            <a:ext cx="4325878" cy="4105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indent="-23040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u="sng" dirty="0" smtClean="0">
                <a:latin typeface="Times New Roman" pitchFamily="18" charset="0"/>
                <a:cs typeface="Times New Roman" pitchFamily="18" charset="0"/>
              </a:rPr>
              <a:t>Основные характеристики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Адрес: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г. Тверь, </a:t>
            </a:r>
            <a:r>
              <a:rPr lang="ru-RU" sz="1700" dirty="0" err="1" smtClean="0">
                <a:latin typeface="Times New Roman" pitchFamily="18" charset="0"/>
                <a:cs typeface="Times New Roman" pitchFamily="18" charset="0"/>
              </a:rPr>
              <a:t>пр-т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 Победы,  дом  53 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Площадь – 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7 048,9 </a:t>
            </a: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кв.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285750" algn="just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ru-RU" sz="1700" dirty="0">
                <a:latin typeface="Times New Roman" pitchFamily="18" charset="0"/>
                <a:cs typeface="Times New Roman" pitchFamily="18" charset="0"/>
              </a:rPr>
              <a:t>Объект находится в 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государственной собственности Тверской области, закреплен на праве оперативного управления за                       ГБУ «Учреждение по эксплуатации                         и обслуживанию административных зданий и помещений»</a:t>
            </a:r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40625" t="20833" r="4687" b="18333"/>
          <a:stretch>
            <a:fillRect/>
          </a:stretch>
        </p:blipFill>
        <p:spPr bwMode="auto">
          <a:xfrm>
            <a:off x="5572132" y="3000378"/>
            <a:ext cx="3286148" cy="185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CevanYV\Desktop\XXXL.jpg"/>
          <p:cNvPicPr>
            <a:picLocks noChangeAspect="1" noChangeArrowheads="1"/>
          </p:cNvPicPr>
          <p:nvPr/>
        </p:nvPicPr>
        <p:blipFill>
          <a:blip r:embed="rId5"/>
          <a:srcRect l="25977" t="14000" r="25391" b="23000"/>
          <a:stretch>
            <a:fillRect/>
          </a:stretch>
        </p:blipFill>
        <p:spPr bwMode="auto">
          <a:xfrm>
            <a:off x="5572132" y="928676"/>
            <a:ext cx="3286148" cy="1964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22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</TotalTime>
  <Words>119</Words>
  <Application>Microsoft Office PowerPoint</Application>
  <PresentationFormat>Экран (16:9)</PresentationFormat>
  <Paragraphs>26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Макшанцев</dc:creator>
  <cp:lastModifiedBy>CevanYV</cp:lastModifiedBy>
  <cp:revision>584</cp:revision>
  <cp:lastPrinted>2021-07-09T15:22:12Z</cp:lastPrinted>
  <dcterms:created xsi:type="dcterms:W3CDTF">2016-11-09T06:27:12Z</dcterms:created>
  <dcterms:modified xsi:type="dcterms:W3CDTF">2021-07-21T15:37:43Z</dcterms:modified>
</cp:coreProperties>
</file>