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089" y="53040"/>
            <a:ext cx="8208912" cy="5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" tIns="41148" rIns="82296" bIns="41148"/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ЗЕМЕЛЬНЫЕ УЧАСТКИ, РАСПОЛОЖЕННЫЕ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ВБЛИЗИ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ОРКА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1B1D411F-1673-4AAD-9546-2F2D28BE2416}"/>
              </a:ext>
            </a:extLst>
          </p:cNvPr>
          <p:cNvSpPr txBox="1">
            <a:spLocks/>
          </p:cNvSpPr>
          <p:nvPr/>
        </p:nvSpPr>
        <p:spPr>
          <a:xfrm>
            <a:off x="6705601" y="5163611"/>
            <a:ext cx="2133600" cy="304271"/>
          </a:xfrm>
          <a:prstGeom prst="rect">
            <a:avLst/>
          </a:prstGeom>
        </p:spPr>
        <p:txBody>
          <a:bodyPr vert="horz" lIns="84900" tIns="42450" rIns="84900" bIns="42450" rtlCol="0" anchor="ctr"/>
          <a:lstStyle>
            <a:defPPr>
              <a:defRPr lang="ru-RU"/>
            </a:defPPr>
            <a:lvl1pPr marL="0" algn="r" defTabSz="849002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4501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9002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503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04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2505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006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507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6008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6251BB8-37B0-4005-9E81-9C59979BB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651558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65" y="481842"/>
            <a:ext cx="6840760" cy="459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1264" y="137876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Остров Зосима и </a:t>
            </a:r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Савватия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357947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Горка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089" y="53040"/>
            <a:ext cx="8208912" cy="5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" tIns="41148" rIns="82296" bIns="41148"/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ЗЕМЕЛЬНЫЕ УЧАСТКИ, РАСПОЛОЖЕННЫЕ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ВБЛИЗИ Д.ЗАЛОЗЬЕ 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1B1D411F-1673-4AAD-9546-2F2D28BE2416}"/>
              </a:ext>
            </a:extLst>
          </p:cNvPr>
          <p:cNvSpPr txBox="1">
            <a:spLocks/>
          </p:cNvSpPr>
          <p:nvPr/>
        </p:nvSpPr>
        <p:spPr>
          <a:xfrm>
            <a:off x="6705601" y="5163611"/>
            <a:ext cx="2133600" cy="304271"/>
          </a:xfrm>
          <a:prstGeom prst="rect">
            <a:avLst/>
          </a:prstGeom>
        </p:spPr>
        <p:txBody>
          <a:bodyPr vert="horz" lIns="84900" tIns="42450" rIns="84900" bIns="42450" rtlCol="0" anchor="ctr"/>
          <a:lstStyle>
            <a:defPPr>
              <a:defRPr lang="ru-RU"/>
            </a:defPPr>
            <a:lvl1pPr marL="0" algn="r" defTabSz="849002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4501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9002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503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04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2505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006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507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6008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6251BB8-37B0-4005-9E81-9C59979BB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651558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455"/>
            <a:ext cx="6840760" cy="46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99568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Остров Зосима и </a:t>
            </a:r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Савватия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399917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Залозье</a:t>
            </a:r>
            <a:endParaRPr lang="ru-RU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80079"/>
              </p:ext>
            </p:extLst>
          </p:nvPr>
        </p:nvGraphicFramePr>
        <p:xfrm>
          <a:off x="107504" y="87473"/>
          <a:ext cx="8928994" cy="45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368152"/>
                <a:gridCol w="648072"/>
                <a:gridCol w="2295883"/>
                <a:gridCol w="1557383"/>
                <a:gridCol w="2699464"/>
              </a:tblGrid>
              <a:tr h="496379">
                <a:tc>
                  <a:txBody>
                    <a:bodyPr/>
                    <a:lstStyle/>
                    <a:p>
                      <a:pPr algn="ctr"/>
                      <a:r>
                        <a:rPr lang="ru-RU" sz="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r>
                        <a:rPr lang="ru-RU" sz="5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п/п</a:t>
                      </a:r>
                      <a:endParaRPr lang="ru-RU" sz="5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номер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Площадь </a:t>
                      </a:r>
                    </a:p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(кв. м)</a:t>
                      </a:r>
                    </a:p>
                    <a:p>
                      <a:pPr algn="ctr"/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Разрешенное использование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Правообладатель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69:25:0110801:92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строительства объектов туризма и отдыха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Симутин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Василий Васильевич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69:25:0110801:59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строительства базы отдыха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Задуров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Игорь Владимирович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69:25:0110801:38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Задуров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Игорь Владимирович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69:25:0110801:120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Зуева Татьяна Константиновна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69:25:0000011:831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районе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отдельно стоящих усадебных домов до 3-х этажей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Рыжков Виктор Васильевич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69:25:0000011:813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сельского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Задуров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Игорь Владимирович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69:25:0000011:72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отдельно стоящих усадебных домов до 3-х этажей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Карнаухов Сергей Анатольевич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69:25:0000011:1153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82 780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район д. Горка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сельскохозяйственного производства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Байкова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Людмила Витальевна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858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69:25:0000011:1077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9 340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район д. Горка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отдельно стоящих усадебных домов до 3-х этажей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Цветков Сергей Олегович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813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69:25:0000011:138 (единое землепользование 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69:25:0000011:105)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40 000,34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Задуров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Игорь Владимирович</a:t>
                      </a:r>
                      <a:endParaRPr lang="ru-RU" sz="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813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69:25:0000011:137 (единое землепользование 69:25:0000011:105)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31 999,83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endParaRPr lang="ru-RU" sz="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Задуров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Игорь Владимирович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813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69:25:0110801:116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Заевское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Горка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общего пользования (уличная сеть)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2051"/>
              </p:ext>
            </p:extLst>
          </p:nvPr>
        </p:nvGraphicFramePr>
        <p:xfrm>
          <a:off x="107504" y="87475"/>
          <a:ext cx="8928994" cy="493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224136"/>
                <a:gridCol w="648072"/>
                <a:gridCol w="2439899"/>
                <a:gridCol w="1557383"/>
                <a:gridCol w="2699464"/>
              </a:tblGrid>
              <a:tr h="414113">
                <a:tc>
                  <a:txBody>
                    <a:bodyPr/>
                    <a:lstStyle/>
                    <a:p>
                      <a:pPr algn="ctr"/>
                      <a:r>
                        <a:rPr lang="ru-RU" sz="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r>
                        <a:rPr lang="ru-RU" sz="5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п/п</a:t>
                      </a:r>
                      <a:endParaRPr lang="ru-RU" sz="5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номер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Площадь </a:t>
                      </a:r>
                    </a:p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(кв. м)</a:t>
                      </a:r>
                    </a:p>
                    <a:p>
                      <a:pPr algn="ctr"/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Разрешенное использование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Правообладатель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69:25:0000010:36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69:25:0000010:37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69:25:0000010:41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69:25:0000010:606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28 719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Забелино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69:25:0000010:607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33 999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Забелино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69:25:0000010:782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Забелино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69:25:0000010:806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61 282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 Заречье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69:25:0000010:836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69:25:0000010:837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69:25:0000010:839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вблизи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Относится к земельным участкам, государственная собственность на которые не разграничена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C000"/>
                    </a:solidFill>
                  </a:tcPr>
                </a:tc>
              </a:tr>
              <a:tr h="257670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69:25:0000010:49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62 000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с/о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урочище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Кругловица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крестьянского (фермерского)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Цвелев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Валентин Васильевич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670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69:25:0100801:14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р-н.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28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Кудинова Юлия Валентиновна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670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69:25:0100801:30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Афонин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Николай Николаевич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69:25:0100801:45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р-н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с/п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Чайкинское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Залозье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индивидуальной жилой застройки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долевая собственность, Калинина Юлия Сергеевна, Калинина Любовь Сергеевна, </a:t>
                      </a:r>
                      <a:r>
                        <a:rPr lang="ru-RU" sz="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Колобкова</a:t>
                      </a:r>
                      <a:r>
                        <a:rPr lang="ru-RU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Инна Владимировна</a:t>
                      </a:r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769</Words>
  <Application>Microsoft Office PowerPoint</Application>
  <PresentationFormat>Экран (16:9)</PresentationFormat>
  <Paragraphs>176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Шаипов Илья Васильевич</dc:creator>
  <cp:lastModifiedBy>Шаипов Илья Васильевич</cp:lastModifiedBy>
  <cp:revision>18</cp:revision>
  <dcterms:created xsi:type="dcterms:W3CDTF">2021-05-21T11:42:04Z</dcterms:created>
  <dcterms:modified xsi:type="dcterms:W3CDTF">2021-05-21T13:19:58Z</dcterms:modified>
</cp:coreProperties>
</file>