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3" r:id="rId2"/>
    <p:sldMasterId id="2147485547" r:id="rId3"/>
    <p:sldMasterId id="2147489052" r:id="rId4"/>
  </p:sldMasterIdLst>
  <p:notesMasterIdLst>
    <p:notesMasterId r:id="rId7"/>
  </p:notesMasterIdLst>
  <p:handoutMasterIdLst>
    <p:handoutMasterId r:id="rId8"/>
  </p:handoutMasterIdLst>
  <p:sldIdLst>
    <p:sldId id="7231" r:id="rId5"/>
    <p:sldId id="7234" r:id="rId6"/>
  </p:sldIdLst>
  <p:sldSz cx="9144000" cy="5143500" type="screen16x9"/>
  <p:notesSz cx="6797675" cy="99282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600" kern="1200">
        <a:solidFill>
          <a:srgbClr val="FF0000"/>
        </a:solidFill>
        <a:latin typeface="Times New Roman" pitchFamily="18" charset="0"/>
        <a:ea typeface="+mn-ea"/>
        <a:cs typeface="Arial" charset="0"/>
      </a:defRPr>
    </a:lvl1pPr>
    <a:lvl2pPr marL="349187" indent="1223" algn="l" rtl="0" fontAlgn="base">
      <a:spcBef>
        <a:spcPct val="0"/>
      </a:spcBef>
      <a:spcAft>
        <a:spcPct val="0"/>
      </a:spcAft>
      <a:defRPr sz="1600" kern="1200">
        <a:solidFill>
          <a:srgbClr val="FF0000"/>
        </a:solidFill>
        <a:latin typeface="Times New Roman" pitchFamily="18" charset="0"/>
        <a:ea typeface="+mn-ea"/>
        <a:cs typeface="Arial" charset="0"/>
      </a:defRPr>
    </a:lvl2pPr>
    <a:lvl3pPr marL="699599" indent="1223" algn="l" rtl="0" fontAlgn="base">
      <a:spcBef>
        <a:spcPct val="0"/>
      </a:spcBef>
      <a:spcAft>
        <a:spcPct val="0"/>
      </a:spcAft>
      <a:defRPr sz="1600" kern="1200">
        <a:solidFill>
          <a:srgbClr val="FF0000"/>
        </a:solidFill>
        <a:latin typeface="Times New Roman" pitchFamily="18" charset="0"/>
        <a:ea typeface="+mn-ea"/>
        <a:cs typeface="Arial" charset="0"/>
      </a:defRPr>
    </a:lvl3pPr>
    <a:lvl4pPr marL="1050036" indent="1223" algn="l" rtl="0" fontAlgn="base">
      <a:spcBef>
        <a:spcPct val="0"/>
      </a:spcBef>
      <a:spcAft>
        <a:spcPct val="0"/>
      </a:spcAft>
      <a:defRPr sz="1600" kern="1200">
        <a:solidFill>
          <a:srgbClr val="FF0000"/>
        </a:solidFill>
        <a:latin typeface="Times New Roman" pitchFamily="18" charset="0"/>
        <a:ea typeface="+mn-ea"/>
        <a:cs typeface="Arial" charset="0"/>
      </a:defRPr>
    </a:lvl4pPr>
    <a:lvl5pPr marL="1400446" indent="1223" algn="l" rtl="0" fontAlgn="base">
      <a:spcBef>
        <a:spcPct val="0"/>
      </a:spcBef>
      <a:spcAft>
        <a:spcPct val="0"/>
      </a:spcAft>
      <a:defRPr sz="1600" kern="1200">
        <a:solidFill>
          <a:srgbClr val="FF0000"/>
        </a:solidFill>
        <a:latin typeface="Times New Roman" pitchFamily="18" charset="0"/>
        <a:ea typeface="+mn-ea"/>
        <a:cs typeface="Arial" charset="0"/>
      </a:defRPr>
    </a:lvl5pPr>
    <a:lvl6pPr marL="1752069" algn="l" defTabSz="700811" rtl="0" eaLnBrk="1" latinLnBrk="0" hangingPunct="1">
      <a:defRPr sz="1600" kern="1200">
        <a:solidFill>
          <a:srgbClr val="FF0000"/>
        </a:solidFill>
        <a:latin typeface="Times New Roman" pitchFamily="18" charset="0"/>
        <a:ea typeface="+mn-ea"/>
        <a:cs typeface="Arial" charset="0"/>
      </a:defRPr>
    </a:lvl6pPr>
    <a:lvl7pPr marL="2102489" algn="l" defTabSz="700811" rtl="0" eaLnBrk="1" latinLnBrk="0" hangingPunct="1">
      <a:defRPr sz="1600" kern="1200">
        <a:solidFill>
          <a:srgbClr val="FF0000"/>
        </a:solidFill>
        <a:latin typeface="Times New Roman" pitchFamily="18" charset="0"/>
        <a:ea typeface="+mn-ea"/>
        <a:cs typeface="Arial" charset="0"/>
      </a:defRPr>
    </a:lvl7pPr>
    <a:lvl8pPr marL="2452909" algn="l" defTabSz="700811" rtl="0" eaLnBrk="1" latinLnBrk="0" hangingPunct="1">
      <a:defRPr sz="1600" kern="1200">
        <a:solidFill>
          <a:srgbClr val="FF0000"/>
        </a:solidFill>
        <a:latin typeface="Times New Roman" pitchFamily="18" charset="0"/>
        <a:ea typeface="+mn-ea"/>
        <a:cs typeface="Arial" charset="0"/>
      </a:defRPr>
    </a:lvl8pPr>
    <a:lvl9pPr marL="2803315" algn="l" defTabSz="700811" rtl="0" eaLnBrk="1" latinLnBrk="0" hangingPunct="1">
      <a:defRPr sz="1600" kern="1200">
        <a:solidFill>
          <a:srgbClr val="FF0000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61" userDrawn="1">
          <p15:clr>
            <a:srgbClr val="A4A3A4"/>
          </p15:clr>
        </p15:guide>
        <p15:guide id="2" pos="2084" userDrawn="1">
          <p15:clr>
            <a:srgbClr val="A4A3A4"/>
          </p15:clr>
        </p15:guide>
        <p15:guide id="3" orient="horz" pos="3137" userDrawn="1">
          <p15:clr>
            <a:srgbClr val="A4A3A4"/>
          </p15:clr>
        </p15:guide>
        <p15:guide id="4" pos="2140" userDrawn="1">
          <p15:clr>
            <a:srgbClr val="A4A3A4"/>
          </p15:clr>
        </p15:guide>
        <p15:guide id="5" orient="horz" pos="3068" userDrawn="1">
          <p15:clr>
            <a:srgbClr val="A4A3A4"/>
          </p15:clr>
        </p15:guide>
        <p15:guide id="6" orient="horz" pos="3144" userDrawn="1">
          <p15:clr>
            <a:srgbClr val="A4A3A4"/>
          </p15:clr>
        </p15:guide>
        <p15:guide id="7" pos="2046" userDrawn="1">
          <p15:clr>
            <a:srgbClr val="A4A3A4"/>
          </p15:clr>
        </p15:guide>
        <p15:guide id="8" pos="2101" userDrawn="1">
          <p15:clr>
            <a:srgbClr val="A4A3A4"/>
          </p15:clr>
        </p15:guide>
        <p15:guide id="9" orient="horz" pos="3044" userDrawn="1">
          <p15:clr>
            <a:srgbClr val="A4A3A4"/>
          </p15:clr>
        </p15:guide>
        <p15:guide id="10" orient="horz" pos="3120" userDrawn="1">
          <p15:clr>
            <a:srgbClr val="A4A3A4"/>
          </p15:clr>
        </p15:guide>
        <p15:guide id="11" orient="horz" pos="3051" userDrawn="1">
          <p15:clr>
            <a:srgbClr val="A4A3A4"/>
          </p15:clr>
        </p15:guide>
        <p15:guide id="12" orient="horz" pos="3127" userDrawn="1">
          <p15:clr>
            <a:srgbClr val="A4A3A4"/>
          </p15:clr>
        </p15:guide>
        <p15:guide id="13" pos="2124" userDrawn="1">
          <p15:clr>
            <a:srgbClr val="A4A3A4"/>
          </p15:clr>
        </p15:guide>
        <p15:guide id="14" pos="2181" userDrawn="1">
          <p15:clr>
            <a:srgbClr val="A4A3A4"/>
          </p15:clr>
        </p15:guide>
        <p15:guide id="15" pos="2085" userDrawn="1">
          <p15:clr>
            <a:srgbClr val="A4A3A4"/>
          </p15:clr>
        </p15:guide>
        <p15:guide id="16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B4E3"/>
    <a:srgbClr val="FF3300"/>
    <a:srgbClr val="FF5D5D"/>
    <a:srgbClr val="00CC00"/>
    <a:srgbClr val="FB9B9B"/>
    <a:srgbClr val="86B7C2"/>
    <a:srgbClr val="DBEEF4"/>
    <a:srgbClr val="254061"/>
    <a:srgbClr val="DDDDD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4" autoAdjust="0"/>
    <p:restoredTop sz="94994" autoAdjust="0"/>
  </p:normalViewPr>
  <p:slideViewPr>
    <p:cSldViewPr snapToGrid="0">
      <p:cViewPr varScale="1">
        <p:scale>
          <a:sx n="143" d="100"/>
          <a:sy n="143" d="100"/>
        </p:scale>
        <p:origin x="786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-3426" y="-90"/>
      </p:cViewPr>
      <p:guideLst>
        <p:guide orient="horz" pos="3061"/>
        <p:guide pos="2084"/>
        <p:guide orient="horz" pos="3137"/>
        <p:guide pos="2140"/>
        <p:guide orient="horz" pos="3068"/>
        <p:guide orient="horz" pos="3144"/>
        <p:guide pos="2046"/>
        <p:guide pos="2101"/>
        <p:guide orient="horz" pos="3044"/>
        <p:guide orient="horz" pos="3120"/>
        <p:guide orient="horz" pos="3051"/>
        <p:guide orient="horz" pos="3127"/>
        <p:guide pos="2124"/>
        <p:guide pos="2181"/>
        <p:guide pos="2085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" y="9"/>
            <a:ext cx="2944287" cy="49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0" tIns="45668" rIns="91330" bIns="45668" numCol="1" anchor="t" anchorCtr="0" compatLnSpc="1">
            <a:prstTxWarp prst="textNoShape">
              <a:avLst/>
            </a:prstTxWarp>
          </a:bodyPr>
          <a:lstStyle>
            <a:lvl1pPr algn="l" defTabSz="914832" eaLnBrk="0" hangingPunct="0"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9" y="9"/>
            <a:ext cx="2944287" cy="49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0" tIns="45668" rIns="91330" bIns="45668" numCol="1" anchor="t" anchorCtr="0" compatLnSpc="1">
            <a:prstTxWarp prst="textNoShape">
              <a:avLst/>
            </a:prstTxWarp>
          </a:bodyPr>
          <a:lstStyle>
            <a:lvl1pPr algn="r" defTabSz="914832" eaLnBrk="0" hangingPunct="0"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7" y="9430631"/>
            <a:ext cx="2944287" cy="49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0" tIns="45668" rIns="91330" bIns="45668" numCol="1" anchor="b" anchorCtr="0" compatLnSpc="1">
            <a:prstTxWarp prst="textNoShape">
              <a:avLst/>
            </a:prstTxWarp>
          </a:bodyPr>
          <a:lstStyle>
            <a:lvl1pPr algn="l" defTabSz="914832" eaLnBrk="0" hangingPunct="0"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9" y="9430631"/>
            <a:ext cx="2944287" cy="49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0" tIns="45668" rIns="91330" bIns="45668" numCol="1" anchor="b" anchorCtr="0" compatLnSpc="1">
            <a:prstTxWarp prst="textNoShape">
              <a:avLst/>
            </a:prstTxWarp>
          </a:bodyPr>
          <a:lstStyle>
            <a:lvl1pPr algn="r" defTabSz="914832" eaLnBrk="0" hangingPunct="0"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3CFC200-14AE-40D8-851B-014DB48AE86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203526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" y="9"/>
            <a:ext cx="2944287" cy="49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0" tIns="45668" rIns="91330" bIns="45668" numCol="1" anchor="t" anchorCtr="0" compatLnSpc="1">
            <a:prstTxWarp prst="textNoShape">
              <a:avLst/>
            </a:prstTxWarp>
          </a:bodyPr>
          <a:lstStyle>
            <a:lvl1pPr algn="l" defTabSz="914832"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9" y="9"/>
            <a:ext cx="2944287" cy="49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0" tIns="45668" rIns="91330" bIns="45668" numCol="1" anchor="t" anchorCtr="0" compatLnSpc="1">
            <a:prstTxWarp prst="textNoShape">
              <a:avLst/>
            </a:prstTxWarp>
          </a:bodyPr>
          <a:lstStyle>
            <a:lvl1pPr algn="r" defTabSz="914832"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" y="747713"/>
            <a:ext cx="661352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40" y="4716115"/>
            <a:ext cx="5435607" cy="446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0" tIns="45668" rIns="91330" bIns="456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" y="9430631"/>
            <a:ext cx="2944287" cy="49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0" tIns="45668" rIns="91330" bIns="45668" numCol="1" anchor="b" anchorCtr="0" compatLnSpc="1">
            <a:prstTxWarp prst="textNoShape">
              <a:avLst/>
            </a:prstTxWarp>
          </a:bodyPr>
          <a:lstStyle>
            <a:lvl1pPr algn="l" defTabSz="914832"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9" y="9430631"/>
            <a:ext cx="2944287" cy="49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0" tIns="45668" rIns="91330" bIns="45668" numCol="1" anchor="b" anchorCtr="0" compatLnSpc="1">
            <a:prstTxWarp prst="textNoShape">
              <a:avLst/>
            </a:prstTxWarp>
          </a:bodyPr>
          <a:lstStyle>
            <a:lvl1pPr algn="r" defTabSz="914832"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7188409-A4C3-42C5-847C-38F511181D0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973614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9187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99599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5003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40044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51997" algn="l" defTabSz="7007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02401" algn="l" defTabSz="7007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52805" algn="l" defTabSz="7007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03198" algn="l" defTabSz="7007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5"/>
            <a:ext cx="7772400" cy="1102518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5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5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0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6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21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27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32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37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43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20222-F24D-4128-8288-34013F6AD1E9}" type="datetime1">
              <a:rPr lang="ru-RU" smtClean="0"/>
              <a:pPr>
                <a:defRPr/>
              </a:pPr>
              <a:t>23.04.2021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B63C5-DFDD-4ED8-A515-E7075ED6D60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C4572-5BB5-409D-B1B5-79BA30A77BD3}" type="datetime1">
              <a:rPr lang="ru-RU" smtClean="0"/>
              <a:pPr>
                <a:defRPr/>
              </a:pPr>
              <a:t>23.04.2021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13E09-47F3-465B-B14B-A15A1C48EA9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43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6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1" y="205986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EB36B-6A66-4E87-9403-9FE0B4AE1FFC}" type="datetime1">
              <a:rPr lang="ru-RU" smtClean="0"/>
              <a:pPr>
                <a:defRPr/>
              </a:pPr>
              <a:t>23.04.2021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F72BB-D9CE-4B49-8E7C-CB9EE343E44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1408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5"/>
            <a:ext cx="7772400" cy="1102518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5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5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0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21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2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32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3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43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FCE0E-E79C-4F53-A5FE-7B42D20AF10A}" type="datetime1">
              <a:rPr lang="ru-RU" smtClean="0"/>
              <a:pPr>
                <a:defRPr/>
              </a:pPr>
              <a:t>23.04.2021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B63C5-DFDD-4ED8-A515-E7075ED6D60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6576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5E634-A0BE-4B75-87CC-800D3D7022E9}" type="datetime1">
              <a:rPr lang="ru-RU" smtClean="0"/>
              <a:pPr>
                <a:defRPr/>
              </a:pPr>
              <a:t>23.04.2021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CD2E9-B4AA-49EC-950C-D99E839593D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2616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203"/>
            <a:ext cx="7772400" cy="1021556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8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54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0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163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217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271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3263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3805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434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93063-7B48-4756-AA7B-97943E0AA213}" type="datetime1">
              <a:rPr lang="ru-RU" smtClean="0"/>
              <a:pPr>
                <a:defRPr/>
              </a:pPr>
              <a:t>23.04.2021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8FF7D-D43F-42B0-9E4F-9B8502C072FE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5476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4"/>
            <a:ext cx="4038600" cy="3394472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1" y="1200154"/>
            <a:ext cx="4038600" cy="3394472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5686F-E3F9-44F8-8DCF-0A533BC6E1B3}" type="datetime1">
              <a:rPr lang="ru-RU" smtClean="0"/>
              <a:pPr>
                <a:defRPr/>
              </a:pPr>
              <a:t>23.04.2021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27BA6-BDB5-4EC0-B14E-2FB7CB8E219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9081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3" y="1151405"/>
            <a:ext cx="4040188" cy="47982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5438" indent="0">
              <a:buNone/>
              <a:defRPr sz="1800" b="1"/>
            </a:lvl2pPr>
            <a:lvl3pPr marL="810891" indent="0">
              <a:buNone/>
              <a:defRPr sz="1600" b="1"/>
            </a:lvl3pPr>
            <a:lvl4pPr marL="1216328" indent="0">
              <a:buNone/>
              <a:defRPr sz="1500" b="1"/>
            </a:lvl4pPr>
            <a:lvl5pPr marL="1621765" indent="0">
              <a:buNone/>
              <a:defRPr sz="1500" b="1"/>
            </a:lvl5pPr>
            <a:lvl6pPr marL="2027174" indent="0">
              <a:buNone/>
              <a:defRPr sz="1500" b="1"/>
            </a:lvl6pPr>
            <a:lvl7pPr marL="2432639" indent="0">
              <a:buNone/>
              <a:defRPr sz="1500" b="1"/>
            </a:lvl7pPr>
            <a:lvl8pPr marL="2838053" indent="0">
              <a:buNone/>
              <a:defRPr sz="1500" b="1"/>
            </a:lvl8pPr>
            <a:lvl9pPr marL="3243494" indent="0">
              <a:buNone/>
              <a:defRPr sz="15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3" y="1631159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125" y="1151405"/>
            <a:ext cx="4041775" cy="47982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5438" indent="0">
              <a:buNone/>
              <a:defRPr sz="1800" b="1"/>
            </a:lvl2pPr>
            <a:lvl3pPr marL="810891" indent="0">
              <a:buNone/>
              <a:defRPr sz="1600" b="1"/>
            </a:lvl3pPr>
            <a:lvl4pPr marL="1216328" indent="0">
              <a:buNone/>
              <a:defRPr sz="1500" b="1"/>
            </a:lvl4pPr>
            <a:lvl5pPr marL="1621765" indent="0">
              <a:buNone/>
              <a:defRPr sz="1500" b="1"/>
            </a:lvl5pPr>
            <a:lvl6pPr marL="2027174" indent="0">
              <a:buNone/>
              <a:defRPr sz="1500" b="1"/>
            </a:lvl6pPr>
            <a:lvl7pPr marL="2432639" indent="0">
              <a:buNone/>
              <a:defRPr sz="1500" b="1"/>
            </a:lvl7pPr>
            <a:lvl8pPr marL="2838053" indent="0">
              <a:buNone/>
              <a:defRPr sz="1500" b="1"/>
            </a:lvl8pPr>
            <a:lvl9pPr marL="3243494" indent="0">
              <a:buNone/>
              <a:defRPr sz="15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125" y="1631159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59532-44DB-4001-B346-91C60B729511}" type="datetime1">
              <a:rPr lang="ru-RU" smtClean="0"/>
              <a:pPr>
                <a:defRPr/>
              </a:pPr>
              <a:t>23.04.2021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BB568-B3A0-491D-BEA6-44FC4E80FF9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5935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F6643-FA10-4076-970F-A61F0053BBBD}" type="datetime1">
              <a:rPr lang="ru-RU" smtClean="0"/>
              <a:pPr>
                <a:defRPr/>
              </a:pPr>
              <a:t>23.04.2021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BDD7D-9596-4285-B6A1-FBD77A7820B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97391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92F24-0856-422C-9FF2-454AE4FDC8BC}" type="datetime1">
              <a:rPr lang="ru-RU" smtClean="0"/>
              <a:pPr>
                <a:defRPr/>
              </a:pPr>
              <a:t>23.04.2021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B9FB-148E-4C8E-98F3-A5036AF6E24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567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5" y="204800"/>
            <a:ext cx="3008313" cy="87153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5" y="1076409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405438" indent="0">
              <a:buNone/>
              <a:defRPr sz="1100"/>
            </a:lvl2pPr>
            <a:lvl3pPr marL="810891" indent="0">
              <a:buNone/>
              <a:defRPr sz="900"/>
            </a:lvl3pPr>
            <a:lvl4pPr marL="1216328" indent="0">
              <a:buNone/>
              <a:defRPr sz="800"/>
            </a:lvl4pPr>
            <a:lvl5pPr marL="1621765" indent="0">
              <a:buNone/>
              <a:defRPr sz="800"/>
            </a:lvl5pPr>
            <a:lvl6pPr marL="2027174" indent="0">
              <a:buNone/>
              <a:defRPr sz="800"/>
            </a:lvl6pPr>
            <a:lvl7pPr marL="2432639" indent="0">
              <a:buNone/>
              <a:defRPr sz="800"/>
            </a:lvl7pPr>
            <a:lvl8pPr marL="2838053" indent="0">
              <a:buNone/>
              <a:defRPr sz="800"/>
            </a:lvl8pPr>
            <a:lvl9pPr marL="3243494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A585A-C8D9-4A9A-962B-5960018C8547}" type="datetime1">
              <a:rPr lang="ru-RU" smtClean="0"/>
              <a:pPr>
                <a:defRPr/>
              </a:pPr>
              <a:t>23.04.2021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5A2FB-8D8B-4497-9469-6E5FC41BCE3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383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E256F-569A-41FD-80EB-1078819A4617}" type="datetime1">
              <a:rPr lang="ru-RU" smtClean="0"/>
              <a:pPr>
                <a:defRPr/>
              </a:pPr>
              <a:t>23.04.2021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CD2E9-B4AA-49EC-950C-D99E839593D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2189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92" y="3600606"/>
            <a:ext cx="5486400" cy="425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92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900"/>
            </a:lvl1pPr>
            <a:lvl2pPr marL="405438" indent="0">
              <a:buNone/>
              <a:defRPr sz="2500"/>
            </a:lvl2pPr>
            <a:lvl3pPr marL="810891" indent="0">
              <a:buNone/>
              <a:defRPr sz="2200"/>
            </a:lvl3pPr>
            <a:lvl4pPr marL="1216328" indent="0">
              <a:buNone/>
              <a:defRPr sz="1800"/>
            </a:lvl4pPr>
            <a:lvl5pPr marL="1621765" indent="0">
              <a:buNone/>
              <a:defRPr sz="1800"/>
            </a:lvl5pPr>
            <a:lvl6pPr marL="2027174" indent="0">
              <a:buNone/>
              <a:defRPr sz="1800"/>
            </a:lvl6pPr>
            <a:lvl7pPr marL="2432639" indent="0">
              <a:buNone/>
              <a:defRPr sz="1800"/>
            </a:lvl7pPr>
            <a:lvl8pPr marL="2838053" indent="0">
              <a:buNone/>
              <a:defRPr sz="1800"/>
            </a:lvl8pPr>
            <a:lvl9pPr marL="3243494" indent="0">
              <a:buNone/>
              <a:defRPr sz="1800"/>
            </a:lvl9pPr>
          </a:lstStyle>
          <a:p>
            <a:pPr lvl="0"/>
            <a:r>
              <a:rPr lang="ru-RU" noProof="0" dirty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92" y="4025505"/>
            <a:ext cx="5486400" cy="603646"/>
          </a:xfrm>
        </p:spPr>
        <p:txBody>
          <a:bodyPr/>
          <a:lstStyle>
            <a:lvl1pPr marL="0" indent="0">
              <a:buNone/>
              <a:defRPr sz="1200"/>
            </a:lvl1pPr>
            <a:lvl2pPr marL="405438" indent="0">
              <a:buNone/>
              <a:defRPr sz="1100"/>
            </a:lvl2pPr>
            <a:lvl3pPr marL="810891" indent="0">
              <a:buNone/>
              <a:defRPr sz="900"/>
            </a:lvl3pPr>
            <a:lvl4pPr marL="1216328" indent="0">
              <a:buNone/>
              <a:defRPr sz="800"/>
            </a:lvl4pPr>
            <a:lvl5pPr marL="1621765" indent="0">
              <a:buNone/>
              <a:defRPr sz="800"/>
            </a:lvl5pPr>
            <a:lvl6pPr marL="2027174" indent="0">
              <a:buNone/>
              <a:defRPr sz="800"/>
            </a:lvl6pPr>
            <a:lvl7pPr marL="2432639" indent="0">
              <a:buNone/>
              <a:defRPr sz="800"/>
            </a:lvl7pPr>
            <a:lvl8pPr marL="2838053" indent="0">
              <a:buNone/>
              <a:defRPr sz="800"/>
            </a:lvl8pPr>
            <a:lvl9pPr marL="3243494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E9D76-5C2D-413C-AC53-A0FB9AC9C691}" type="datetime1">
              <a:rPr lang="ru-RU" smtClean="0"/>
              <a:pPr>
                <a:defRPr/>
              </a:pPr>
              <a:t>23.04.2021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6FB44-C24D-4E25-8025-EF025132612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684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C264C-644D-42E0-9F58-9221D7E376D5}" type="datetime1">
              <a:rPr lang="ru-RU" smtClean="0"/>
              <a:pPr>
                <a:defRPr/>
              </a:pPr>
              <a:t>23.04.2021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13E09-47F3-465B-B14B-A15A1C48EA9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5064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6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1" y="205986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72B26-7F08-4931-81E0-9B090ED08F0A}" type="datetime1">
              <a:rPr lang="ru-RU" smtClean="0"/>
              <a:pPr>
                <a:defRPr/>
              </a:pPr>
              <a:t>23.04.2021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F72BB-D9CE-4B49-8E7C-CB9EE343E44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18142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5"/>
            <a:ext cx="7772400" cy="1102518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5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5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0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6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21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27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32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3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43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A54C3C4F-9291-4C64-91C6-64EE69347E98}" type="datetime1">
              <a:rPr lang="ru-RU" smtClean="0"/>
              <a:pPr>
                <a:defRPr/>
              </a:pPr>
              <a:t>23.04.2021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2779B8B-0ECE-4D0A-89D7-28DC3938037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1073ACF4-90B5-4F68-AFC3-F2A22AC8A5CA}" type="datetime1">
              <a:rPr lang="ru-RU" smtClean="0"/>
              <a:pPr>
                <a:defRPr/>
              </a:pPr>
              <a:t>23.04.2021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8D823AD4-CA1D-46B4-BEA1-C53C3F5A3C7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203"/>
            <a:ext cx="7772400" cy="1021556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8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5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084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1625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216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270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324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378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43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3DDD2BD4-E9DC-4B7F-9D45-CB08772AA4C8}" type="datetime1">
              <a:rPr lang="ru-RU" smtClean="0"/>
              <a:pPr>
                <a:defRPr/>
              </a:pPr>
              <a:t>23.04.2021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3811A7DA-8753-4B7D-80B3-6A0E48DFCF2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4"/>
            <a:ext cx="4038600" cy="3394472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1" y="1200154"/>
            <a:ext cx="4038600" cy="3394472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3CEBE6CA-DC49-4AA1-A4C1-A93AFC09BA2F}" type="datetime1">
              <a:rPr lang="ru-RU" smtClean="0"/>
              <a:pPr>
                <a:defRPr/>
              </a:pPr>
              <a:t>23.04.2021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A2006E35-DFA1-44D1-9C46-4D25ADA8CEF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3" y="1151405"/>
            <a:ext cx="4040188" cy="47982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5411" indent="0">
              <a:buNone/>
              <a:defRPr sz="1800" b="1"/>
            </a:lvl2pPr>
            <a:lvl3pPr marL="810842" indent="0">
              <a:buNone/>
              <a:defRPr sz="1600" b="1"/>
            </a:lvl3pPr>
            <a:lvl4pPr marL="1216256" indent="0">
              <a:buNone/>
              <a:defRPr sz="1500" b="1"/>
            </a:lvl4pPr>
            <a:lvl5pPr marL="1621667" indent="0">
              <a:buNone/>
              <a:defRPr sz="1500" b="1"/>
            </a:lvl5pPr>
            <a:lvl6pPr marL="2027057" indent="0">
              <a:buNone/>
              <a:defRPr sz="1500" b="1"/>
            </a:lvl6pPr>
            <a:lvl7pPr marL="2432495" indent="0">
              <a:buNone/>
              <a:defRPr sz="1500" b="1"/>
            </a:lvl7pPr>
            <a:lvl8pPr marL="2837889" indent="0">
              <a:buNone/>
              <a:defRPr sz="1500" b="1"/>
            </a:lvl8pPr>
            <a:lvl9pPr marL="3243300" indent="0">
              <a:buNone/>
              <a:defRPr sz="15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3" y="1631159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125" y="1151405"/>
            <a:ext cx="4041775" cy="47982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5411" indent="0">
              <a:buNone/>
              <a:defRPr sz="1800" b="1"/>
            </a:lvl2pPr>
            <a:lvl3pPr marL="810842" indent="0">
              <a:buNone/>
              <a:defRPr sz="1600" b="1"/>
            </a:lvl3pPr>
            <a:lvl4pPr marL="1216256" indent="0">
              <a:buNone/>
              <a:defRPr sz="1500" b="1"/>
            </a:lvl4pPr>
            <a:lvl5pPr marL="1621667" indent="0">
              <a:buNone/>
              <a:defRPr sz="1500" b="1"/>
            </a:lvl5pPr>
            <a:lvl6pPr marL="2027057" indent="0">
              <a:buNone/>
              <a:defRPr sz="1500" b="1"/>
            </a:lvl6pPr>
            <a:lvl7pPr marL="2432495" indent="0">
              <a:buNone/>
              <a:defRPr sz="1500" b="1"/>
            </a:lvl7pPr>
            <a:lvl8pPr marL="2837889" indent="0">
              <a:buNone/>
              <a:defRPr sz="1500" b="1"/>
            </a:lvl8pPr>
            <a:lvl9pPr marL="3243300" indent="0">
              <a:buNone/>
              <a:defRPr sz="15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125" y="1631159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B9013A4C-BEBC-4C60-AC4D-C801BE67563B}" type="datetime1">
              <a:rPr lang="ru-RU" smtClean="0"/>
              <a:pPr>
                <a:defRPr/>
              </a:pPr>
              <a:t>23.04.2021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4585DDCC-07BC-4304-81D5-CDF0DB2D0BB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5211E0F8-7EF7-420D-9623-513891AC02BB}" type="datetime1">
              <a:rPr lang="ru-RU" smtClean="0"/>
              <a:pPr>
                <a:defRPr/>
              </a:pPr>
              <a:t>23.04.2021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7BD5A944-5C12-47BB-939A-DD232571353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97EC4F50-2A4F-4158-BF68-AFA2BFD49AA3}" type="datetime1">
              <a:rPr lang="ru-RU" smtClean="0"/>
              <a:pPr>
                <a:defRPr/>
              </a:pPr>
              <a:t>23.04.2021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CFEE5D5-FFD0-40EE-8BD6-B7AD8278724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203"/>
            <a:ext cx="7772400" cy="1021556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8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54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0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162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2162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2700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324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3781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4321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A0322-2A6E-4C55-950D-99DEB7215332}" type="datetime1">
              <a:rPr lang="ru-RU" smtClean="0"/>
              <a:pPr>
                <a:defRPr/>
              </a:pPr>
              <a:t>23.04.2021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8FF7D-D43F-42B0-9E4F-9B8502C072FE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0379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5" y="204800"/>
            <a:ext cx="3008313" cy="87153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5" y="1076409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405411" indent="0">
              <a:buNone/>
              <a:defRPr sz="1100"/>
            </a:lvl2pPr>
            <a:lvl3pPr marL="810842" indent="0">
              <a:buNone/>
              <a:defRPr sz="900"/>
            </a:lvl3pPr>
            <a:lvl4pPr marL="1216256" indent="0">
              <a:buNone/>
              <a:defRPr sz="800"/>
            </a:lvl4pPr>
            <a:lvl5pPr marL="1621667" indent="0">
              <a:buNone/>
              <a:defRPr sz="800"/>
            </a:lvl5pPr>
            <a:lvl6pPr marL="2027057" indent="0">
              <a:buNone/>
              <a:defRPr sz="800"/>
            </a:lvl6pPr>
            <a:lvl7pPr marL="2432495" indent="0">
              <a:buNone/>
              <a:defRPr sz="800"/>
            </a:lvl7pPr>
            <a:lvl8pPr marL="2837889" indent="0">
              <a:buNone/>
              <a:defRPr sz="800"/>
            </a:lvl8pPr>
            <a:lvl9pPr marL="3243300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564E627A-6BEB-4D5B-BA11-4E9C0CF8BC0C}" type="datetime1">
              <a:rPr lang="ru-RU" smtClean="0"/>
              <a:pPr>
                <a:defRPr/>
              </a:pPr>
              <a:t>23.04.2021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5D65ADBC-170D-47FC-A605-8A7483CA632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92" y="3600594"/>
            <a:ext cx="5486400" cy="425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92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900"/>
            </a:lvl1pPr>
            <a:lvl2pPr marL="405411" indent="0">
              <a:buNone/>
              <a:defRPr sz="2500"/>
            </a:lvl2pPr>
            <a:lvl3pPr marL="810842" indent="0">
              <a:buNone/>
              <a:defRPr sz="2200"/>
            </a:lvl3pPr>
            <a:lvl4pPr marL="1216256" indent="0">
              <a:buNone/>
              <a:defRPr sz="1800"/>
            </a:lvl4pPr>
            <a:lvl5pPr marL="1621667" indent="0">
              <a:buNone/>
              <a:defRPr sz="1800"/>
            </a:lvl5pPr>
            <a:lvl6pPr marL="2027057" indent="0">
              <a:buNone/>
              <a:defRPr sz="1800"/>
            </a:lvl6pPr>
            <a:lvl7pPr marL="2432495" indent="0">
              <a:buNone/>
              <a:defRPr sz="1800"/>
            </a:lvl7pPr>
            <a:lvl8pPr marL="2837889" indent="0">
              <a:buNone/>
              <a:defRPr sz="1800"/>
            </a:lvl8pPr>
            <a:lvl9pPr marL="3243300" indent="0">
              <a:buNone/>
              <a:defRPr sz="1800"/>
            </a:lvl9pPr>
          </a:lstStyle>
          <a:p>
            <a:pPr lvl="0"/>
            <a:r>
              <a:rPr lang="ru-RU" noProof="0" dirty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92" y="4025505"/>
            <a:ext cx="5486400" cy="603646"/>
          </a:xfrm>
        </p:spPr>
        <p:txBody>
          <a:bodyPr/>
          <a:lstStyle>
            <a:lvl1pPr marL="0" indent="0">
              <a:buNone/>
              <a:defRPr sz="1200"/>
            </a:lvl1pPr>
            <a:lvl2pPr marL="405411" indent="0">
              <a:buNone/>
              <a:defRPr sz="1100"/>
            </a:lvl2pPr>
            <a:lvl3pPr marL="810842" indent="0">
              <a:buNone/>
              <a:defRPr sz="900"/>
            </a:lvl3pPr>
            <a:lvl4pPr marL="1216256" indent="0">
              <a:buNone/>
              <a:defRPr sz="800"/>
            </a:lvl4pPr>
            <a:lvl5pPr marL="1621667" indent="0">
              <a:buNone/>
              <a:defRPr sz="800"/>
            </a:lvl5pPr>
            <a:lvl6pPr marL="2027057" indent="0">
              <a:buNone/>
              <a:defRPr sz="800"/>
            </a:lvl6pPr>
            <a:lvl7pPr marL="2432495" indent="0">
              <a:buNone/>
              <a:defRPr sz="800"/>
            </a:lvl7pPr>
            <a:lvl8pPr marL="2837889" indent="0">
              <a:buNone/>
              <a:defRPr sz="800"/>
            </a:lvl8pPr>
            <a:lvl9pPr marL="3243300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E880BAB7-2E43-4710-8D38-9D1C7F39197B}" type="datetime1">
              <a:rPr lang="ru-RU" smtClean="0"/>
              <a:pPr>
                <a:defRPr/>
              </a:pPr>
              <a:t>23.04.2021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2DCE54ED-811C-4656-AF9D-E4EF740D5EA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8B00BA99-3E0B-41FE-9A2F-E7896A6B0675}" type="datetime1">
              <a:rPr lang="ru-RU" smtClean="0"/>
              <a:pPr>
                <a:defRPr/>
              </a:pPr>
              <a:t>23.04.2021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837C9E45-484E-4E30-807D-E59BB1F3837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6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1" y="205986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19A475A1-C798-4F8D-BCF9-890DDF5197E6}" type="datetime1">
              <a:rPr lang="ru-RU" smtClean="0"/>
              <a:pPr>
                <a:defRPr/>
              </a:pPr>
              <a:t>23.04.2021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094B6358-8DEB-4B48-A68D-3532D7C6D24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554" y="1597459"/>
            <a:ext cx="7772892" cy="110310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113" y="2914424"/>
            <a:ext cx="6401784" cy="1314969"/>
          </a:xfrm>
        </p:spPr>
        <p:txBody>
          <a:bodyPr/>
          <a:lstStyle>
            <a:lvl1pPr marL="0" indent="0" algn="ctr">
              <a:buNone/>
              <a:defRPr/>
            </a:lvl1pPr>
            <a:lvl2pPr marL="350669" indent="0" algn="ctr">
              <a:buNone/>
              <a:defRPr/>
            </a:lvl2pPr>
            <a:lvl3pPr marL="701342" indent="0" algn="ctr">
              <a:buNone/>
              <a:defRPr/>
            </a:lvl3pPr>
            <a:lvl4pPr marL="1052013" indent="0" algn="ctr">
              <a:buNone/>
              <a:defRPr/>
            </a:lvl4pPr>
            <a:lvl5pPr marL="1402683" indent="0" algn="ctr">
              <a:buNone/>
              <a:defRPr/>
            </a:lvl5pPr>
            <a:lvl6pPr marL="1753346" indent="0" algn="ctr">
              <a:buNone/>
              <a:defRPr/>
            </a:lvl6pPr>
            <a:lvl7pPr marL="2104028" indent="0" algn="ctr">
              <a:buNone/>
              <a:defRPr/>
            </a:lvl7pPr>
            <a:lvl8pPr marL="2454696" indent="0" algn="ctr">
              <a:buNone/>
              <a:defRPr/>
            </a:lvl8pPr>
            <a:lvl9pPr marL="2805368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00872-C738-4ECB-B635-96A6A4B74192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23.04.2021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77F39-39DC-4E82-9E31-AB9E9A6B0EB2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2C5B4-C493-4683-949A-9ECB07A311AF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23.04.2021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E5950-8753-4375-84F4-5531A1CB2B09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079" y="3305341"/>
            <a:ext cx="7772892" cy="1021539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079" y="2180357"/>
            <a:ext cx="7772892" cy="1124985"/>
          </a:xfrm>
        </p:spPr>
        <p:txBody>
          <a:bodyPr anchor="b"/>
          <a:lstStyle>
            <a:lvl1pPr marL="0" indent="0">
              <a:buNone/>
              <a:defRPr sz="1500"/>
            </a:lvl1pPr>
            <a:lvl2pPr marL="350669" indent="0">
              <a:buNone/>
              <a:defRPr sz="1500"/>
            </a:lvl2pPr>
            <a:lvl3pPr marL="701342" indent="0">
              <a:buNone/>
              <a:defRPr sz="1200"/>
            </a:lvl3pPr>
            <a:lvl4pPr marL="1052013" indent="0">
              <a:buNone/>
              <a:defRPr sz="1100"/>
            </a:lvl4pPr>
            <a:lvl5pPr marL="1402683" indent="0">
              <a:buNone/>
              <a:defRPr sz="1100"/>
            </a:lvl5pPr>
            <a:lvl6pPr marL="1753346" indent="0">
              <a:buNone/>
              <a:defRPr sz="1100"/>
            </a:lvl6pPr>
            <a:lvl7pPr marL="2104028" indent="0">
              <a:buNone/>
              <a:defRPr sz="1100"/>
            </a:lvl7pPr>
            <a:lvl8pPr marL="2454696" indent="0">
              <a:buNone/>
              <a:defRPr sz="1100"/>
            </a:lvl8pPr>
            <a:lvl9pPr marL="2805368" indent="0">
              <a:buNone/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F6BDA-6D19-460D-99D1-F000822725DA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23.04.2021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81CD8-09A3-4027-A661-E068B0404BF2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6570" y="1200581"/>
            <a:ext cx="4047298" cy="339385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38827" y="1200581"/>
            <a:ext cx="4048703" cy="339385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F3101-0B8A-458A-96AC-70A029EB0F19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23.04.2021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6029D-FBCA-49C4-AAE7-D5164B96970B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6568" y="1150860"/>
            <a:ext cx="4040274" cy="48043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50669" indent="0">
              <a:buNone/>
              <a:defRPr sz="1500" b="1"/>
            </a:lvl2pPr>
            <a:lvl3pPr marL="701342" indent="0">
              <a:buNone/>
              <a:defRPr sz="1500" b="1"/>
            </a:lvl3pPr>
            <a:lvl4pPr marL="1052013" indent="0">
              <a:buNone/>
              <a:defRPr sz="1200" b="1"/>
            </a:lvl4pPr>
            <a:lvl5pPr marL="1402683" indent="0">
              <a:buNone/>
              <a:defRPr sz="1200" b="1"/>
            </a:lvl5pPr>
            <a:lvl6pPr marL="1753346" indent="0">
              <a:buNone/>
              <a:defRPr sz="1200" b="1"/>
            </a:lvl6pPr>
            <a:lvl7pPr marL="2104028" indent="0">
              <a:buNone/>
              <a:defRPr sz="1200" b="1"/>
            </a:lvl7pPr>
            <a:lvl8pPr marL="2454696" indent="0">
              <a:buNone/>
              <a:defRPr sz="1200" b="1"/>
            </a:lvl8pPr>
            <a:lvl9pPr marL="2805368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6568" y="1631294"/>
            <a:ext cx="4040274" cy="296315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4349" y="1150860"/>
            <a:ext cx="4043084" cy="48043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50669" indent="0">
              <a:buNone/>
              <a:defRPr sz="1500" b="1"/>
            </a:lvl2pPr>
            <a:lvl3pPr marL="701342" indent="0">
              <a:buNone/>
              <a:defRPr sz="1500" b="1"/>
            </a:lvl3pPr>
            <a:lvl4pPr marL="1052013" indent="0">
              <a:buNone/>
              <a:defRPr sz="1200" b="1"/>
            </a:lvl4pPr>
            <a:lvl5pPr marL="1402683" indent="0">
              <a:buNone/>
              <a:defRPr sz="1200" b="1"/>
            </a:lvl5pPr>
            <a:lvl6pPr marL="1753346" indent="0">
              <a:buNone/>
              <a:defRPr sz="1200" b="1"/>
            </a:lvl6pPr>
            <a:lvl7pPr marL="2104028" indent="0">
              <a:buNone/>
              <a:defRPr sz="1200" b="1"/>
            </a:lvl7pPr>
            <a:lvl8pPr marL="2454696" indent="0">
              <a:buNone/>
              <a:defRPr sz="1200" b="1"/>
            </a:lvl8pPr>
            <a:lvl9pPr marL="2805368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4349" y="1631294"/>
            <a:ext cx="4043084" cy="296315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60A6D-09B3-4A24-B4CF-3F009CC7E22E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23.04.2021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5B041-2589-4DD9-8711-B055A689946C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A2445-5F0B-4C3A-AFC6-2DBF7B8DDE9F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23.04.2021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8666C-5BAD-4997-B066-9FCC251FFACC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4"/>
            <a:ext cx="4038600" cy="3394472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1" y="1200154"/>
            <a:ext cx="4038600" cy="3394472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C8FD0-D327-4182-A390-1916CF66C9CA}" type="datetime1">
              <a:rPr lang="ru-RU" smtClean="0"/>
              <a:pPr>
                <a:defRPr/>
              </a:pPr>
              <a:t>23.04.2021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27BA6-BDB5-4EC0-B14E-2FB7CB8E219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07500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2FDBE-111B-4D62-ABD2-685E88A50D9B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23.04.2021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0ABCF-BC8A-457C-8FAE-7270B0BDE32E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6622" y="204911"/>
            <a:ext cx="3009133" cy="87134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279" y="204917"/>
            <a:ext cx="5112154" cy="438953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6622" y="1076246"/>
            <a:ext cx="3009133" cy="3518190"/>
          </a:xfrm>
        </p:spPr>
        <p:txBody>
          <a:bodyPr/>
          <a:lstStyle>
            <a:lvl1pPr marL="0" indent="0">
              <a:buNone/>
              <a:defRPr sz="1100"/>
            </a:lvl1pPr>
            <a:lvl2pPr marL="350669" indent="0">
              <a:buNone/>
              <a:defRPr sz="900"/>
            </a:lvl2pPr>
            <a:lvl3pPr marL="701342" indent="0">
              <a:buNone/>
              <a:defRPr sz="800"/>
            </a:lvl3pPr>
            <a:lvl4pPr marL="1052013" indent="0">
              <a:buNone/>
              <a:defRPr sz="700"/>
            </a:lvl4pPr>
            <a:lvl5pPr marL="1402683" indent="0">
              <a:buNone/>
              <a:defRPr sz="700"/>
            </a:lvl5pPr>
            <a:lvl6pPr marL="1753346" indent="0">
              <a:buNone/>
              <a:defRPr sz="700"/>
            </a:lvl6pPr>
            <a:lvl7pPr marL="2104028" indent="0">
              <a:buNone/>
              <a:defRPr sz="700"/>
            </a:lvl7pPr>
            <a:lvl8pPr marL="2454696" indent="0">
              <a:buNone/>
              <a:defRPr sz="700"/>
            </a:lvl8pPr>
            <a:lvl9pPr marL="2805368" indent="0">
              <a:buNone/>
              <a:defRPr sz="7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DDE86-31C6-441E-84DE-527273867592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23.04.2021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58D62-32B6-4349-A29A-074C9479C62D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557" y="3600854"/>
            <a:ext cx="5485838" cy="42472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557" y="459548"/>
            <a:ext cx="5485838" cy="3086498"/>
          </a:xfrm>
        </p:spPr>
        <p:txBody>
          <a:bodyPr lIns="81262" tIns="40633" rIns="81262" bIns="40633"/>
          <a:lstStyle>
            <a:lvl1pPr marL="0" indent="0">
              <a:buNone/>
              <a:defRPr sz="2500"/>
            </a:lvl1pPr>
            <a:lvl2pPr marL="350669" indent="0">
              <a:buNone/>
              <a:defRPr sz="2200"/>
            </a:lvl2pPr>
            <a:lvl3pPr marL="701342" indent="0">
              <a:buNone/>
              <a:defRPr sz="1800"/>
            </a:lvl3pPr>
            <a:lvl4pPr marL="1052013" indent="0">
              <a:buNone/>
              <a:defRPr sz="1500"/>
            </a:lvl4pPr>
            <a:lvl5pPr marL="1402683" indent="0">
              <a:buNone/>
              <a:defRPr sz="1500"/>
            </a:lvl5pPr>
            <a:lvl6pPr marL="1753346" indent="0">
              <a:buNone/>
              <a:defRPr sz="1500"/>
            </a:lvl6pPr>
            <a:lvl7pPr marL="2104028" indent="0">
              <a:buNone/>
              <a:defRPr sz="1500"/>
            </a:lvl7pPr>
            <a:lvl8pPr marL="2454696" indent="0">
              <a:buNone/>
              <a:defRPr sz="1500"/>
            </a:lvl8pPr>
            <a:lvl9pPr marL="2805368" indent="0">
              <a:buNone/>
              <a:defRPr sz="15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557" y="4025478"/>
            <a:ext cx="5485838" cy="603772"/>
          </a:xfrm>
        </p:spPr>
        <p:txBody>
          <a:bodyPr/>
          <a:lstStyle>
            <a:lvl1pPr marL="0" indent="0">
              <a:buNone/>
              <a:defRPr sz="1100"/>
            </a:lvl1pPr>
            <a:lvl2pPr marL="350669" indent="0">
              <a:buNone/>
              <a:defRPr sz="900"/>
            </a:lvl2pPr>
            <a:lvl3pPr marL="701342" indent="0">
              <a:buNone/>
              <a:defRPr sz="800"/>
            </a:lvl3pPr>
            <a:lvl4pPr marL="1052013" indent="0">
              <a:buNone/>
              <a:defRPr sz="700"/>
            </a:lvl4pPr>
            <a:lvl5pPr marL="1402683" indent="0">
              <a:buNone/>
              <a:defRPr sz="700"/>
            </a:lvl5pPr>
            <a:lvl6pPr marL="1753346" indent="0">
              <a:buNone/>
              <a:defRPr sz="700"/>
            </a:lvl6pPr>
            <a:lvl7pPr marL="2104028" indent="0">
              <a:buNone/>
              <a:defRPr sz="700"/>
            </a:lvl7pPr>
            <a:lvl8pPr marL="2454696" indent="0">
              <a:buNone/>
              <a:defRPr sz="700"/>
            </a:lvl8pPr>
            <a:lvl9pPr marL="2805368" indent="0">
              <a:buNone/>
              <a:defRPr sz="7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07602-F1B0-4A21-885B-00DFF2D0DC5E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23.04.2021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22245-6F57-487E-97DC-1B307A624C2D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DA904-6C3F-45F4-8877-893AE9A72C54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23.04.2021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08912-1349-4B94-AD26-3AC1FA027100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30770" y="205959"/>
            <a:ext cx="2056662" cy="438853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6569" y="205959"/>
            <a:ext cx="6039338" cy="43885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CEF88-FA81-4884-8665-471D7606B1C7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23.04.2021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CC41C-9F60-4834-B5BE-52364A2CE5FE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6573" y="205959"/>
            <a:ext cx="8230864" cy="43885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97A78-E213-467C-B76A-F88363B32596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23.04.2021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D0C43-DD13-404E-A180-1F22A803B2DB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3" y="1151405"/>
            <a:ext cx="4040188" cy="47982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5401" indent="0">
              <a:buNone/>
              <a:defRPr sz="1800" b="1"/>
            </a:lvl2pPr>
            <a:lvl3pPr marL="810822" indent="0">
              <a:buNone/>
              <a:defRPr sz="1600" b="1"/>
            </a:lvl3pPr>
            <a:lvl4pPr marL="1216226" indent="0">
              <a:buNone/>
              <a:defRPr sz="1500" b="1"/>
            </a:lvl4pPr>
            <a:lvl5pPr marL="1621627" indent="0">
              <a:buNone/>
              <a:defRPr sz="1500" b="1"/>
            </a:lvl5pPr>
            <a:lvl6pPr marL="2027006" indent="0">
              <a:buNone/>
              <a:defRPr sz="1500" b="1"/>
            </a:lvl6pPr>
            <a:lvl7pPr marL="2432435" indent="0">
              <a:buNone/>
              <a:defRPr sz="1500" b="1"/>
            </a:lvl7pPr>
            <a:lvl8pPr marL="2837818" indent="0">
              <a:buNone/>
              <a:defRPr sz="1500" b="1"/>
            </a:lvl8pPr>
            <a:lvl9pPr marL="3243219" indent="0">
              <a:buNone/>
              <a:defRPr sz="15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3" y="1631159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125" y="1151405"/>
            <a:ext cx="4041775" cy="47982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5401" indent="0">
              <a:buNone/>
              <a:defRPr sz="1800" b="1"/>
            </a:lvl2pPr>
            <a:lvl3pPr marL="810822" indent="0">
              <a:buNone/>
              <a:defRPr sz="1600" b="1"/>
            </a:lvl3pPr>
            <a:lvl4pPr marL="1216226" indent="0">
              <a:buNone/>
              <a:defRPr sz="1500" b="1"/>
            </a:lvl4pPr>
            <a:lvl5pPr marL="1621627" indent="0">
              <a:buNone/>
              <a:defRPr sz="1500" b="1"/>
            </a:lvl5pPr>
            <a:lvl6pPr marL="2027006" indent="0">
              <a:buNone/>
              <a:defRPr sz="1500" b="1"/>
            </a:lvl6pPr>
            <a:lvl7pPr marL="2432435" indent="0">
              <a:buNone/>
              <a:defRPr sz="1500" b="1"/>
            </a:lvl7pPr>
            <a:lvl8pPr marL="2837818" indent="0">
              <a:buNone/>
              <a:defRPr sz="1500" b="1"/>
            </a:lvl8pPr>
            <a:lvl9pPr marL="3243219" indent="0">
              <a:buNone/>
              <a:defRPr sz="15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125" y="1631159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A8862-2CC9-41D4-8443-CBD99E3D0122}" type="datetime1">
              <a:rPr lang="ru-RU" smtClean="0"/>
              <a:pPr>
                <a:defRPr/>
              </a:pPr>
              <a:t>23.04.2021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BB568-B3A0-491D-BEA6-44FC4E80FF9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298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77E36-6E55-4C45-A255-DDBF5C245FDA}" type="datetime1">
              <a:rPr lang="ru-RU" smtClean="0"/>
              <a:pPr>
                <a:defRPr/>
              </a:pPr>
              <a:t>23.04.2021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BDD7D-9596-4285-B6A1-FBD77A7820B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087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DC5AE-F829-4B96-83DE-1D9A74A2371F}" type="datetime1">
              <a:rPr lang="ru-RU" smtClean="0"/>
              <a:pPr>
                <a:defRPr/>
              </a:pPr>
              <a:t>23.04.2021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B9FB-148E-4C8E-98F3-A5036AF6E24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983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5" y="204800"/>
            <a:ext cx="3008313" cy="87153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5" y="1076409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405401" indent="0">
              <a:buNone/>
              <a:defRPr sz="1100"/>
            </a:lvl2pPr>
            <a:lvl3pPr marL="810822" indent="0">
              <a:buNone/>
              <a:defRPr sz="900"/>
            </a:lvl3pPr>
            <a:lvl4pPr marL="1216226" indent="0">
              <a:buNone/>
              <a:defRPr sz="800"/>
            </a:lvl4pPr>
            <a:lvl5pPr marL="1621627" indent="0">
              <a:buNone/>
              <a:defRPr sz="800"/>
            </a:lvl5pPr>
            <a:lvl6pPr marL="2027006" indent="0">
              <a:buNone/>
              <a:defRPr sz="800"/>
            </a:lvl6pPr>
            <a:lvl7pPr marL="2432435" indent="0">
              <a:buNone/>
              <a:defRPr sz="800"/>
            </a:lvl7pPr>
            <a:lvl8pPr marL="2837818" indent="0">
              <a:buNone/>
              <a:defRPr sz="800"/>
            </a:lvl8pPr>
            <a:lvl9pPr marL="3243219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8495F-3030-4E13-AB4E-D04E5A3673C7}" type="datetime1">
              <a:rPr lang="ru-RU" smtClean="0"/>
              <a:pPr>
                <a:defRPr/>
              </a:pPr>
              <a:t>23.04.2021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5A2FB-8D8B-4497-9469-6E5FC41BCE3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735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92" y="3600606"/>
            <a:ext cx="5486400" cy="425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92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900"/>
            </a:lvl1pPr>
            <a:lvl2pPr marL="405401" indent="0">
              <a:buNone/>
              <a:defRPr sz="2500"/>
            </a:lvl2pPr>
            <a:lvl3pPr marL="810822" indent="0">
              <a:buNone/>
              <a:defRPr sz="2200"/>
            </a:lvl3pPr>
            <a:lvl4pPr marL="1216226" indent="0">
              <a:buNone/>
              <a:defRPr sz="1800"/>
            </a:lvl4pPr>
            <a:lvl5pPr marL="1621627" indent="0">
              <a:buNone/>
              <a:defRPr sz="1800"/>
            </a:lvl5pPr>
            <a:lvl6pPr marL="2027006" indent="0">
              <a:buNone/>
              <a:defRPr sz="1800"/>
            </a:lvl6pPr>
            <a:lvl7pPr marL="2432435" indent="0">
              <a:buNone/>
              <a:defRPr sz="1800"/>
            </a:lvl7pPr>
            <a:lvl8pPr marL="2837818" indent="0">
              <a:buNone/>
              <a:defRPr sz="1800"/>
            </a:lvl8pPr>
            <a:lvl9pPr marL="3243219" indent="0">
              <a:buNone/>
              <a:defRPr sz="1800"/>
            </a:lvl9pPr>
          </a:lstStyle>
          <a:p>
            <a:pPr lvl="0"/>
            <a:r>
              <a:rPr lang="ru-RU" noProof="0" dirty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92" y="4025505"/>
            <a:ext cx="5486400" cy="603646"/>
          </a:xfrm>
        </p:spPr>
        <p:txBody>
          <a:bodyPr/>
          <a:lstStyle>
            <a:lvl1pPr marL="0" indent="0">
              <a:buNone/>
              <a:defRPr sz="1200"/>
            </a:lvl1pPr>
            <a:lvl2pPr marL="405401" indent="0">
              <a:buNone/>
              <a:defRPr sz="1100"/>
            </a:lvl2pPr>
            <a:lvl3pPr marL="810822" indent="0">
              <a:buNone/>
              <a:defRPr sz="900"/>
            </a:lvl3pPr>
            <a:lvl4pPr marL="1216226" indent="0">
              <a:buNone/>
              <a:defRPr sz="800"/>
            </a:lvl4pPr>
            <a:lvl5pPr marL="1621627" indent="0">
              <a:buNone/>
              <a:defRPr sz="800"/>
            </a:lvl5pPr>
            <a:lvl6pPr marL="2027006" indent="0">
              <a:buNone/>
              <a:defRPr sz="800"/>
            </a:lvl6pPr>
            <a:lvl7pPr marL="2432435" indent="0">
              <a:buNone/>
              <a:defRPr sz="800"/>
            </a:lvl7pPr>
            <a:lvl8pPr marL="2837818" indent="0">
              <a:buNone/>
              <a:defRPr sz="800"/>
            </a:lvl8pPr>
            <a:lvl9pPr marL="3243219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BA6C0-214D-4AF4-BBD3-79B5BE959055}" type="datetime1">
              <a:rPr lang="ru-RU" smtClean="0"/>
              <a:pPr>
                <a:defRPr/>
              </a:pPr>
              <a:t>23.04.2021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6FB44-C24D-4E25-8025-EF025132612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53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66CCFF"/>
            </a:gs>
            <a:gs pos="100000">
              <a:srgbClr val="FFFFF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079" tIns="40539" rIns="81079" bIns="405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1379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079" tIns="40539" rIns="81079" bIns="40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 vert="horz" lIns="81079" tIns="40539" rIns="81079" bIns="40539" rtlCol="0" anchor="ctr"/>
          <a:lstStyle>
            <a:lvl1pPr algn="l">
              <a:defRPr sz="110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56FA814C-9665-4320-BCED-EFC16DBABC7B}" type="datetime1">
              <a:rPr lang="ru-RU" smtClean="0">
                <a:latin typeface="Arial" charset="0"/>
              </a:rPr>
              <a:pPr>
                <a:defRPr/>
              </a:pPr>
              <a:t>23.04.2021</a:t>
            </a:fld>
            <a:endParaRPr lang="ru-RU" dirty="0">
              <a:latin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4" y="4767267"/>
            <a:ext cx="2895600" cy="273844"/>
          </a:xfrm>
          <a:prstGeom prst="rect">
            <a:avLst/>
          </a:prstGeom>
        </p:spPr>
        <p:txBody>
          <a:bodyPr vert="horz" lIns="81079" tIns="40539" rIns="81079" bIns="40539" rtlCol="0" anchor="ctr"/>
          <a:lstStyle>
            <a:lvl1pPr algn="ctr">
              <a:defRPr sz="110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ru-RU" dirty="0">
              <a:latin typeface="Arial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1079" tIns="40539" rIns="81079" bIns="40539" rtlCol="0" anchor="ctr"/>
          <a:lstStyle>
            <a:lvl1pPr algn="r">
              <a:defRPr sz="110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A0D28A36-F197-49A8-A591-60F21B0B8A47}" type="slidenum">
              <a:rPr lang="ru-RU">
                <a:latin typeface="Arial" charset="0"/>
              </a:rPr>
              <a:pPr>
                <a:defRPr/>
              </a:pPr>
              <a:t>‹#›</a:t>
            </a:fld>
            <a:endParaRPr lang="ru-RU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6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806444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06444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2pPr>
      <a:lvl3pPr algn="ctr" defTabSz="806444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3pPr>
      <a:lvl4pPr algn="ctr" defTabSz="806444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4pPr>
      <a:lvl5pPr algn="ctr" defTabSz="806444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5pPr>
      <a:lvl6pPr marL="405576" algn="ctr" defTabSz="809749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6pPr>
      <a:lvl7pPr marL="811156" algn="ctr" defTabSz="809749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7pPr>
      <a:lvl8pPr marL="1216733" algn="ctr" defTabSz="809749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8pPr>
      <a:lvl9pPr marL="1622302" algn="ctr" defTabSz="809749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9pPr>
    </p:titleStyle>
    <p:bodyStyle>
      <a:lvl1pPr marL="298880" indent="-298880" algn="l" defTabSz="806444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54188" indent="-248146" algn="l" defTabSz="806444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9470" indent="-197381" algn="l" defTabSz="806444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15489" indent="-197381" algn="l" defTabSz="806444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0156" indent="-197381" algn="l" defTabSz="806444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9728" indent="-202702" algn="l" defTabSz="81082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5111" indent="-202702" algn="l" defTabSz="81082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40516" indent="-202702" algn="l" defTabSz="81082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5919" indent="-202702" algn="l" defTabSz="81082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81082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401" algn="l" defTabSz="81082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822" algn="l" defTabSz="81082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226" algn="l" defTabSz="81082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1627" algn="l" defTabSz="81082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7006" algn="l" defTabSz="81082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2435" algn="l" defTabSz="81082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7818" algn="l" defTabSz="81082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3219" algn="l" defTabSz="81082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66CCFF"/>
            </a:gs>
            <a:gs pos="100000">
              <a:srgbClr val="FFFFF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086" tIns="40542" rIns="81086" bIns="405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1379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086" tIns="40542" rIns="81086" bIns="405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 vert="horz" lIns="81086" tIns="40542" rIns="81086" bIns="40542" rtlCol="0" anchor="ctr"/>
          <a:lstStyle>
            <a:lvl1pPr algn="l">
              <a:defRPr sz="110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90413AEF-207E-492F-8C5C-9B0034CC3B15}" type="datetime1">
              <a:rPr lang="ru-RU" smtClean="0">
                <a:latin typeface="Arial" charset="0"/>
              </a:rPr>
              <a:pPr>
                <a:defRPr/>
              </a:pPr>
              <a:t>23.04.2021</a:t>
            </a:fld>
            <a:endParaRPr lang="ru-RU" dirty="0">
              <a:latin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4" y="4767267"/>
            <a:ext cx="2895600" cy="273844"/>
          </a:xfrm>
          <a:prstGeom prst="rect">
            <a:avLst/>
          </a:prstGeom>
        </p:spPr>
        <p:txBody>
          <a:bodyPr vert="horz" lIns="81086" tIns="40542" rIns="81086" bIns="40542" rtlCol="0" anchor="ctr"/>
          <a:lstStyle>
            <a:lvl1pPr algn="ctr">
              <a:defRPr sz="110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ru-RU" dirty="0">
              <a:latin typeface="Arial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1086" tIns="40542" rIns="81086" bIns="40542" rtlCol="0" anchor="ctr"/>
          <a:lstStyle>
            <a:lvl1pPr algn="r">
              <a:defRPr sz="110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A0D28A36-F197-49A8-A591-60F21B0B8A47}" type="slidenum">
              <a:rPr lang="ru-RU">
                <a:latin typeface="Arial" charset="0"/>
              </a:rPr>
              <a:pPr>
                <a:defRPr/>
              </a:pPr>
              <a:t>‹#›</a:t>
            </a:fld>
            <a:endParaRPr lang="ru-RU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71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806513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06513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2pPr>
      <a:lvl3pPr algn="ctr" defTabSz="806513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3pPr>
      <a:lvl4pPr algn="ctr" defTabSz="806513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4pPr>
      <a:lvl5pPr algn="ctr" defTabSz="806513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5pPr>
      <a:lvl6pPr marL="405609" algn="ctr" defTabSz="809817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6pPr>
      <a:lvl7pPr marL="811225" algn="ctr" defTabSz="809817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7pPr>
      <a:lvl8pPr marL="1216835" algn="ctr" defTabSz="809817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8pPr>
      <a:lvl9pPr marL="1622440" algn="ctr" defTabSz="809817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9pPr>
    </p:titleStyle>
    <p:bodyStyle>
      <a:lvl1pPr marL="298904" indent="-298904" algn="l" defTabSz="8065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54241" indent="-248173" algn="l" defTabSz="8065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9554" indent="-197400" algn="l" defTabSz="8065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15609" indent="-197400" algn="l" defTabSz="8065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0306" indent="-197400" algn="l" defTabSz="8065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9915" indent="-202722" algn="l" defTabSz="81089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5336" indent="-202722" algn="l" defTabSz="81089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40773" indent="-202722" algn="l" defTabSz="81089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6211" indent="-202722" algn="l" defTabSz="81089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8108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438" algn="l" defTabSz="8108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891" algn="l" defTabSz="8108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328" algn="l" defTabSz="8108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1765" algn="l" defTabSz="8108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7174" algn="l" defTabSz="8108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2639" algn="l" defTabSz="8108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8053" algn="l" defTabSz="8108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3494" algn="l" defTabSz="8108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66CCFF"/>
            </a:gs>
            <a:gs pos="100000">
              <a:srgbClr val="FFFF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081" tIns="40540" rIns="81081" bIns="405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205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61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081" tIns="40540" rIns="81081" bIns="40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93"/>
            <a:ext cx="2133600" cy="274637"/>
          </a:xfrm>
          <a:prstGeom prst="rect">
            <a:avLst/>
          </a:prstGeom>
        </p:spPr>
        <p:txBody>
          <a:bodyPr vert="horz" lIns="81081" tIns="40540" rIns="81081" bIns="40540" rtlCol="0" anchor="ctr"/>
          <a:lstStyle>
            <a:lvl1pPr algn="l">
              <a:defRPr sz="1100"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2EC463AC-229A-4C52-B3C4-6E1AD9006A9F}" type="datetime1">
              <a:rPr lang="ru-RU" smtClean="0"/>
              <a:pPr>
                <a:defRPr/>
              </a:pPr>
              <a:t>23.04.2021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93"/>
            <a:ext cx="2895600" cy="274637"/>
          </a:xfrm>
          <a:prstGeom prst="rect">
            <a:avLst/>
          </a:prstGeom>
        </p:spPr>
        <p:txBody>
          <a:bodyPr vert="horz" lIns="81081" tIns="40540" rIns="81081" bIns="40540" rtlCol="0" anchor="ctr"/>
          <a:lstStyle>
            <a:lvl1pPr algn="ctr">
              <a:defRPr sz="1100"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93"/>
            <a:ext cx="2133600" cy="274637"/>
          </a:xfrm>
          <a:prstGeom prst="rect">
            <a:avLst/>
          </a:prstGeom>
        </p:spPr>
        <p:txBody>
          <a:bodyPr vert="horz" lIns="81081" tIns="40540" rIns="81081" bIns="40540" rtlCol="0" anchor="ctr"/>
          <a:lstStyle>
            <a:lvl1pPr algn="r">
              <a:defRPr sz="1100">
                <a:solidFill>
                  <a:prstClr val="black">
                    <a:tint val="75000"/>
                  </a:prstClr>
                </a:solidFill>
                <a:latin typeface="Arial" charset="0"/>
              </a:defRPr>
            </a:lvl1pPr>
          </a:lstStyle>
          <a:p>
            <a:pPr>
              <a:defRPr/>
            </a:pPr>
            <a:fld id="{1102E91D-CBEC-4DC9-8ECE-333BC8B7C4C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48" r:id="rId1"/>
    <p:sldLayoutId id="2147485549" r:id="rId2"/>
    <p:sldLayoutId id="2147485550" r:id="rId3"/>
    <p:sldLayoutId id="2147485551" r:id="rId4"/>
    <p:sldLayoutId id="2147485552" r:id="rId5"/>
    <p:sldLayoutId id="2147485553" r:id="rId6"/>
    <p:sldLayoutId id="2147485554" r:id="rId7"/>
    <p:sldLayoutId id="2147485555" r:id="rId8"/>
    <p:sldLayoutId id="2147485556" r:id="rId9"/>
    <p:sldLayoutId id="2147485557" r:id="rId10"/>
    <p:sldLayoutId id="2147485558" r:id="rId11"/>
  </p:sldLayoutIdLst>
  <p:hf hdr="0" ftr="0" dt="0"/>
  <p:txStyles>
    <p:titleStyle>
      <a:lvl1pPr algn="ctr" defTabSz="806450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06450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2pPr>
      <a:lvl3pPr algn="ctr" defTabSz="806450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3pPr>
      <a:lvl4pPr algn="ctr" defTabSz="806450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4pPr>
      <a:lvl5pPr algn="ctr" defTabSz="806450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5pPr>
      <a:lvl6pPr marL="405586" algn="ctr" defTabSz="809769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6pPr>
      <a:lvl7pPr marL="811176" algn="ctr" defTabSz="809769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7pPr>
      <a:lvl8pPr marL="1216763" algn="ctr" defTabSz="809769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8pPr>
      <a:lvl9pPr marL="1622342" algn="ctr" defTabSz="809769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9pPr>
    </p:titleStyle>
    <p:bodyStyle>
      <a:lvl1pPr marL="298450" indent="-298450" algn="l" defTabSz="8064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47650" algn="l" defTabSz="8064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63" indent="-196850" algn="l" defTabSz="8064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14463" indent="-196850" algn="l" defTabSz="8064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19275" indent="-196850" algn="l" defTabSz="80645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29783" indent="-202707" algn="l" defTabSz="81084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5177" indent="-202707" algn="l" defTabSz="81084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40592" indent="-202707" algn="l" defTabSz="81084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6005" indent="-202707" algn="l" defTabSz="81084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8108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411" algn="l" defTabSz="8108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842" algn="l" defTabSz="8108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256" algn="l" defTabSz="8108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1667" algn="l" defTabSz="8108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7057" algn="l" defTabSz="8108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2495" algn="l" defTabSz="8108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7889" algn="l" defTabSz="8108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3300" algn="l" defTabSz="8108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6CCFF"/>
            </a:gs>
            <a:gs pos="100000">
              <a:srgbClr val="FFFFF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6573" y="205903"/>
            <a:ext cx="8230864" cy="857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907" tIns="40449" rIns="80907" bIns="4044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6573" y="1200581"/>
            <a:ext cx="8230864" cy="339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907" tIns="40449" rIns="80907" bIns="404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6573" y="4683086"/>
            <a:ext cx="2133927" cy="358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907" tIns="40449" rIns="80907" bIns="40449" numCol="1" anchor="t" anchorCtr="0" compatLnSpc="1">
            <a:prstTxWarp prst="textNoShape">
              <a:avLst/>
            </a:prstTxWarp>
          </a:bodyPr>
          <a:lstStyle>
            <a:lvl1pPr algn="l" defTabSz="6858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72356FE-30C7-4747-B392-956F704C1BFF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23.04.2021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341" y="4683086"/>
            <a:ext cx="2895343" cy="358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907" tIns="40449" rIns="80907" bIns="40449" numCol="1" anchor="t" anchorCtr="0" compatLnSpc="1">
            <a:prstTxWarp prst="textNoShape">
              <a:avLst/>
            </a:prstTxWarp>
          </a:bodyPr>
          <a:lstStyle>
            <a:lvl1pPr algn="ctr" defTabSz="6858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532" y="4683086"/>
            <a:ext cx="2133927" cy="358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907" tIns="40449" rIns="80907" bIns="40449" numCol="1" anchor="t" anchorCtr="0" compatLnSpc="1">
            <a:prstTxWarp prst="textNoShape">
              <a:avLst/>
            </a:prstTxWarp>
          </a:bodyPr>
          <a:lstStyle>
            <a:lvl1pPr algn="r" defTabSz="6858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D342337-173D-4C4D-968C-7BA21619FF19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053" r:id="rId1"/>
    <p:sldLayoutId id="2147489054" r:id="rId2"/>
    <p:sldLayoutId id="2147489055" r:id="rId3"/>
    <p:sldLayoutId id="2147489056" r:id="rId4"/>
    <p:sldLayoutId id="2147489057" r:id="rId5"/>
    <p:sldLayoutId id="2147489058" r:id="rId6"/>
    <p:sldLayoutId id="2147489059" r:id="rId7"/>
    <p:sldLayoutId id="2147489060" r:id="rId8"/>
    <p:sldLayoutId id="2147489061" r:id="rId9"/>
    <p:sldLayoutId id="2147489062" r:id="rId10"/>
    <p:sldLayoutId id="2147489063" r:id="rId11"/>
    <p:sldLayoutId id="2147489064" r:id="rId12"/>
  </p:sldLayoutIdLst>
  <p:transition/>
  <p:hf hdr="0" ftr="0" dt="0"/>
  <p:txStyles>
    <p:titleStyle>
      <a:lvl1pPr algn="ctr" defTabSz="810964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10964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charset="0"/>
        </a:defRPr>
      </a:lvl2pPr>
      <a:lvl3pPr algn="ctr" defTabSz="810964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charset="0"/>
        </a:defRPr>
      </a:lvl3pPr>
      <a:lvl4pPr algn="ctr" defTabSz="810964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charset="0"/>
        </a:defRPr>
      </a:lvl4pPr>
      <a:lvl5pPr algn="ctr" defTabSz="810964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charset="0"/>
        </a:defRPr>
      </a:lvl5pPr>
      <a:lvl6pPr marL="350669" algn="ctr" defTabSz="812147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charset="0"/>
        </a:defRPr>
      </a:lvl6pPr>
      <a:lvl7pPr marL="701342" algn="ctr" defTabSz="812147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charset="0"/>
        </a:defRPr>
      </a:lvl7pPr>
      <a:lvl8pPr marL="1052013" algn="ctr" defTabSz="812147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charset="0"/>
        </a:defRPr>
      </a:lvl8pPr>
      <a:lvl9pPr marL="1402683" algn="ctr" defTabSz="812147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charset="0"/>
        </a:defRPr>
      </a:lvl9pPr>
    </p:titleStyle>
    <p:bodyStyle>
      <a:lvl1pPr marL="303202" indent="-303202" algn="l" defTabSz="810964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58751" indent="-252053" algn="l" defTabSz="810964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2pPr>
      <a:lvl3pPr marL="1014314" indent="-202130" algn="l" defTabSz="810964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419791" indent="-200910" algn="l" defTabSz="810964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4pPr>
      <a:lvl5pPr marL="1827704" indent="-202130" algn="l" defTabSz="81096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179519" indent="-203337" algn="l" defTabSz="812147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530195" indent="-203337" algn="l" defTabSz="812147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2880857" indent="-203337" algn="l" defTabSz="812147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231530" indent="-203337" algn="l" defTabSz="812147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7013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669" algn="l" defTabSz="7013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01342" algn="l" defTabSz="7013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52013" algn="l" defTabSz="7013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02683" algn="l" defTabSz="7013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753346" algn="l" defTabSz="7013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104028" algn="l" defTabSz="7013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454696" algn="l" defTabSz="7013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05368" algn="l" defTabSz="7013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:\DCIM\100MEDIA\DJI_004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75564"/>
            <a:ext cx="9144000" cy="4467936"/>
          </a:xfrm>
          <a:prstGeom prst="rect">
            <a:avLst/>
          </a:prstGeom>
          <a:noFill/>
        </p:spPr>
      </p:pic>
      <p:sp>
        <p:nvSpPr>
          <p:cNvPr id="13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010075" y="4785483"/>
            <a:ext cx="2133927" cy="358085"/>
          </a:xfrm>
        </p:spPr>
        <p:txBody>
          <a:bodyPr/>
          <a:lstStyle/>
          <a:p>
            <a:pPr>
              <a:defRPr/>
            </a:pPr>
            <a:fld id="{A500ABCF-BC8A-457C-8FAE-7270B0BDE32E}" type="slidenum">
              <a:rPr lang="ru-RU" b="1" smtClean="0">
                <a:solidFill>
                  <a:schemeClr val="bg1">
                    <a:lumMod val="50000"/>
                  </a:schemeClr>
                </a:solidFill>
              </a:rPr>
              <a:pPr>
                <a:defRPr/>
              </a:pPr>
              <a:t>1</a:t>
            </a:fld>
            <a:endParaRPr lang="ru-RU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70" name="Text Box 104"/>
          <p:cNvSpPr txBox="1">
            <a:spLocks noChangeArrowheads="1"/>
          </p:cNvSpPr>
          <p:nvPr/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254061"/>
          </a:solidFill>
          <a:ln w="9525">
            <a:noFill/>
            <a:miter lim="800000"/>
            <a:headEnd/>
            <a:tailEnd/>
          </a:ln>
        </p:spPr>
        <p:txBody>
          <a:bodyPr lIns="91334" tIns="45665" rIns="91334" bIns="45665" anchor="ctr"/>
          <a:lstStyle/>
          <a:p>
            <a:pPr algn="ctr" defTabSz="904875"/>
            <a:r>
              <a:rPr lang="ru-RU" altLang="ru-RU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ФОТОМАТЕРИАЛЫ </a:t>
            </a:r>
          </a:p>
          <a:p>
            <a:pPr algn="ctr" defTabSz="904875"/>
            <a:r>
              <a:rPr lang="ru-RU" altLang="ru-RU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(г. Тверь, район Московского шоссе)</a:t>
            </a:r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0" y="729686"/>
            <a:ext cx="9144000" cy="0"/>
          </a:xfrm>
          <a:prstGeom prst="line">
            <a:avLst/>
          </a:prstGeom>
          <a:noFill/>
          <a:ln w="5715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0362" tIns="35165" rIns="70362" bIns="3516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3702" y="5115736"/>
            <a:ext cx="9144000" cy="0"/>
          </a:xfrm>
          <a:prstGeom prst="line">
            <a:avLst/>
          </a:prstGeom>
          <a:noFill/>
          <a:ln w="5715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0362" tIns="35165" rIns="70362" bIns="3516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>
            <a:off x="25862" y="713901"/>
            <a:ext cx="0" cy="4422775"/>
          </a:xfrm>
          <a:prstGeom prst="line">
            <a:avLst/>
          </a:prstGeom>
          <a:noFill/>
          <a:ln w="5715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0362" tIns="35165" rIns="70362" bIns="3516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9115599" y="721365"/>
            <a:ext cx="15701" cy="4415311"/>
          </a:xfrm>
          <a:prstGeom prst="line">
            <a:avLst/>
          </a:prstGeom>
          <a:noFill/>
          <a:ln w="5715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0362" tIns="35165" rIns="70362" bIns="3516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20143" t="9979" r="876" b="10049"/>
          <a:stretch>
            <a:fillRect/>
          </a:stretch>
        </p:blipFill>
        <p:spPr bwMode="auto">
          <a:xfrm>
            <a:off x="6246074" y="3459707"/>
            <a:ext cx="2836509" cy="1615552"/>
          </a:xfrm>
          <a:prstGeom prst="rect">
            <a:avLst/>
          </a:prstGeom>
          <a:noFill/>
          <a:ln w="12700">
            <a:solidFill>
              <a:srgbClr val="8EB4E3"/>
            </a:solidFill>
            <a:miter lim="800000"/>
            <a:headEnd/>
            <a:tailEnd/>
          </a:ln>
          <a:effectLst/>
        </p:spPr>
      </p:pic>
      <p:sp>
        <p:nvSpPr>
          <p:cNvPr id="14" name="Прямоугольник 13"/>
          <p:cNvSpPr/>
          <p:nvPr/>
        </p:nvSpPr>
        <p:spPr bwMode="auto">
          <a:xfrm rot="1517716">
            <a:off x="7530290" y="4121158"/>
            <a:ext cx="551183" cy="444454"/>
          </a:xfrm>
          <a:prstGeom prst="rect">
            <a:avLst/>
          </a:prstGeom>
          <a:solidFill>
            <a:schemeClr val="accent1">
              <a:alpha val="5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58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Picture 2" descr="H:\DCIM\100MEDIA\DJI_0045.JPG">
            <a:extLst>
              <a:ext uri="{FF2B5EF4-FFF2-40B4-BE49-F238E27FC236}">
                <a16:creationId xmlns:a16="http://schemas.microsoft.com/office/drawing/2014/main" id="{95019A14-3B73-4A0E-967B-A4328E73A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827964"/>
            <a:ext cx="9144000" cy="44679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nv.borodina\Downloads\IMG-20210416-WA00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75564"/>
            <a:ext cx="9144000" cy="4467936"/>
          </a:xfrm>
          <a:prstGeom prst="rect">
            <a:avLst/>
          </a:prstGeom>
          <a:noFill/>
        </p:spPr>
      </p:pic>
      <p:sp>
        <p:nvSpPr>
          <p:cNvPr id="7170" name="Text Box 104"/>
          <p:cNvSpPr txBox="1">
            <a:spLocks noChangeArrowheads="1"/>
          </p:cNvSpPr>
          <p:nvPr/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254061"/>
          </a:solidFill>
          <a:ln w="9525">
            <a:noFill/>
            <a:miter lim="800000"/>
            <a:headEnd/>
            <a:tailEnd/>
          </a:ln>
        </p:spPr>
        <p:txBody>
          <a:bodyPr lIns="91334" tIns="45665" rIns="91334" bIns="45665" anchor="ctr"/>
          <a:lstStyle/>
          <a:p>
            <a:pPr algn="ctr" defTabSz="904875"/>
            <a:r>
              <a:rPr lang="ru-RU" altLang="ru-RU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Схема </a:t>
            </a:r>
          </a:p>
          <a:p>
            <a:pPr algn="ctr" defTabSz="904875"/>
            <a:r>
              <a:rPr lang="ru-RU" altLang="ru-RU" sz="1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altLang="ru-RU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(г. Тверь, район Московского шоссе)</a:t>
            </a:r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0" y="729686"/>
            <a:ext cx="9144000" cy="0"/>
          </a:xfrm>
          <a:prstGeom prst="line">
            <a:avLst/>
          </a:prstGeom>
          <a:noFill/>
          <a:ln w="5715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0362" tIns="35165" rIns="70362" bIns="3516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3702" y="5115736"/>
            <a:ext cx="9144000" cy="0"/>
          </a:xfrm>
          <a:prstGeom prst="line">
            <a:avLst/>
          </a:prstGeom>
          <a:noFill/>
          <a:ln w="5715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0362" tIns="35165" rIns="70362" bIns="3516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>
            <a:off x="25862" y="713901"/>
            <a:ext cx="0" cy="4422775"/>
          </a:xfrm>
          <a:prstGeom prst="line">
            <a:avLst/>
          </a:prstGeom>
          <a:noFill/>
          <a:ln w="5715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0362" tIns="35165" rIns="70362" bIns="3516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9115599" y="721365"/>
            <a:ext cx="15701" cy="4415311"/>
          </a:xfrm>
          <a:prstGeom prst="line">
            <a:avLst/>
          </a:prstGeom>
          <a:noFill/>
          <a:ln w="5715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0362" tIns="35165" rIns="70362" bIns="3516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62_наУтро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3_наУтро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4_наУтро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588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588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181856</TotalTime>
  <Words>22</Words>
  <Application>Microsoft Office PowerPoint</Application>
  <PresentationFormat>Экран (16:9)</PresentationFormat>
  <Paragraphs>5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2</vt:i4>
      </vt:variant>
    </vt:vector>
  </HeadingPairs>
  <TitlesOfParts>
    <vt:vector size="9" baseType="lpstr">
      <vt:lpstr>Arial</vt:lpstr>
      <vt:lpstr>Calibri</vt:lpstr>
      <vt:lpstr>Times New Roman</vt:lpstr>
      <vt:lpstr>62_наУтро</vt:lpstr>
      <vt:lpstr>63_наУтро</vt:lpstr>
      <vt:lpstr>64_наУтро</vt:lpstr>
      <vt:lpstr>6_Оформление по умолчанию</vt:lpstr>
      <vt:lpstr>Презентация PowerPoint</vt:lpstr>
      <vt:lpstr>Презентация PowerPoint</vt:lpstr>
    </vt:vector>
  </TitlesOfParts>
  <Company>МЧС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16235</dc:creator>
  <cp:lastModifiedBy>Жарков Игорь Сергеевич</cp:lastModifiedBy>
  <cp:revision>17953</cp:revision>
  <cp:lastPrinted>2020-10-16T09:32:48Z</cp:lastPrinted>
  <dcterms:created xsi:type="dcterms:W3CDTF">2008-11-27T11:41:39Z</dcterms:created>
  <dcterms:modified xsi:type="dcterms:W3CDTF">2021-04-23T17:30:41Z</dcterms:modified>
</cp:coreProperties>
</file>