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6858000" cy="9906000" type="A4"/>
  <p:notesSz cx="6797675" cy="9928225"/>
  <p:defaultTextStyle>
    <a:defPPr>
      <a:defRPr lang="ru-RU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436D"/>
    <a:srgbClr val="4E68BA"/>
    <a:srgbClr val="517AB6"/>
    <a:srgbClr val="1721DF"/>
    <a:srgbClr val="1668E0"/>
    <a:srgbClr val="1D33A3"/>
    <a:srgbClr val="2F1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65" autoAdjust="0"/>
  </p:normalViewPr>
  <p:slideViewPr>
    <p:cSldViewPr>
      <p:cViewPr varScale="1">
        <p:scale>
          <a:sx n="72" d="100"/>
          <a:sy n="72" d="100"/>
        </p:scale>
        <p:origin x="1620" y="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345A-F265-4827-AD0B-E377EC85005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3BEC-5BB7-43C3-8AE4-3BE7707AC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10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345A-F265-4827-AD0B-E377EC85005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3BEC-5BB7-43C3-8AE4-3BE7707AC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7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61586" y="554920"/>
            <a:ext cx="2159794" cy="118344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9822" y="554920"/>
            <a:ext cx="6367463" cy="1183446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345A-F265-4827-AD0B-E377EC85005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3BEC-5BB7-43C3-8AE4-3BE7707AC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95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345A-F265-4827-AD0B-E377EC85005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3BEC-5BB7-43C3-8AE4-3BE7707AC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3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7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345A-F265-4827-AD0B-E377EC85005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3BEC-5BB7-43C3-8AE4-3BE7707AC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39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9823" y="3235503"/>
            <a:ext cx="4263628" cy="915387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57750" y="3235503"/>
            <a:ext cx="4263628" cy="915387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345A-F265-4827-AD0B-E377EC85005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3BEC-5BB7-43C3-8AE4-3BE7707AC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25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1" y="2217387"/>
            <a:ext cx="3030141" cy="924101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2901" y="3141488"/>
            <a:ext cx="3030141" cy="570741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3770" y="2217387"/>
            <a:ext cx="3031331" cy="924101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3483770" y="3141488"/>
            <a:ext cx="3031331" cy="570741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345A-F265-4827-AD0B-E377EC85005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3BEC-5BB7-43C3-8AE4-3BE7707AC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49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345A-F265-4827-AD0B-E377EC85005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3BEC-5BB7-43C3-8AE4-3BE7707AC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33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345A-F265-4827-AD0B-E377EC85005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3BEC-5BB7-43C3-8AE4-3BE7707AC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5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1" y="394405"/>
            <a:ext cx="2256235" cy="167851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81287" y="394408"/>
            <a:ext cx="3833813" cy="8454496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1" y="2072924"/>
            <a:ext cx="2256235" cy="6775980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345A-F265-4827-AD0B-E377EC85005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3BEC-5BB7-43C3-8AE4-3BE7707AC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01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216" y="6934202"/>
            <a:ext cx="4114800" cy="81862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345A-F265-4827-AD0B-E377EC85005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3BEC-5BB7-43C3-8AE4-3BE7707AC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99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B345A-F265-4827-AD0B-E377EC85005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D3BEC-5BB7-43C3-8AE4-3BE7707AC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75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391" y="-20826"/>
            <a:ext cx="6621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границ земельного участка, расположенного по адресу: </a:t>
            </a:r>
          </a:p>
          <a:p>
            <a:pPr algn="ctr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Тверская область, Конаковский район, Юрьево-</a:t>
            </a:r>
            <a:r>
              <a:rPr lang="ru-RU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Девичьевское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с/п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8992" y="502394"/>
            <a:ext cx="6611906" cy="9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" r="-2875"/>
          <a:stretch/>
        </p:blipFill>
        <p:spPr>
          <a:xfrm>
            <a:off x="137172" y="520189"/>
            <a:ext cx="6735491" cy="4633100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324067"/>
              </p:ext>
            </p:extLst>
          </p:nvPr>
        </p:nvGraphicFramePr>
        <p:xfrm>
          <a:off x="3104523" y="3978526"/>
          <a:ext cx="3599133" cy="712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540"/>
                <a:gridCol w="982482"/>
                <a:gridCol w="976111"/>
              </a:tblGrid>
              <a:tr h="49585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Кадастровый</a:t>
                      </a:r>
                    </a:p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участка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Площадь </a:t>
                      </a:r>
                    </a:p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(кв.м)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Цена  (руб.)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1689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69:15:0000009:1399</a:t>
                      </a:r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176800</a:t>
                      </a:r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5 000 000,00</a:t>
                      </a:r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" t="5987" r="2500" b="1756"/>
          <a:stretch/>
        </p:blipFill>
        <p:spPr>
          <a:xfrm>
            <a:off x="99391" y="4691270"/>
            <a:ext cx="6604265" cy="51129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8740374">
            <a:off x="2891301" y="746419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р. Волга</a:t>
            </a:r>
            <a:endParaRPr lang="ru-RU" sz="1800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00808" y="2630277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Плоски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84684" y="1766357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Юрятино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385401" y="1440785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Заборовье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01523" y="809417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Карачарово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33367" y="1884507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Вахромеево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 rot="18687882">
            <a:off x="137849" y="3506307"/>
            <a:ext cx="2330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р. Волга</a:t>
            </a:r>
            <a:endParaRPr lang="ru-RU" sz="1600" b="1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106878" y="2485061"/>
            <a:ext cx="668314" cy="70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826689" y="710654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28Н-0765</a:t>
            </a:r>
            <a:endParaRPr lang="ru-R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2696" y="4089615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Свердлово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62236" y="3301906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Долинки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700808" y="2504054"/>
            <a:ext cx="72008" cy="36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53319" y="102561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Конаково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1517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49</Words>
  <Application>Microsoft Office PowerPoint</Application>
  <PresentationFormat>Лист A4 (210x297 мм)</PresentationFormat>
  <Paragraphs>21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Тема Office</vt:lpstr>
      <vt:lpstr>Презентация PowerPoint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VIRTUS</dc:creator>
  <cp:lastModifiedBy>Стулова Дарья Вячеславовна.</cp:lastModifiedBy>
  <cp:revision>53</cp:revision>
  <cp:lastPrinted>2020-11-17T11:59:38Z</cp:lastPrinted>
  <dcterms:created xsi:type="dcterms:W3CDTF">2020-04-22T18:08:30Z</dcterms:created>
  <dcterms:modified xsi:type="dcterms:W3CDTF">2020-11-20T06:37:13Z</dcterms:modified>
</cp:coreProperties>
</file>