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5"/>
  </p:notesMasterIdLst>
  <p:handoutMasterIdLst>
    <p:handoutMasterId r:id="rId6"/>
  </p:handoutMasterIdLst>
  <p:sldIdLst>
    <p:sldId id="339" r:id="rId2"/>
    <p:sldId id="542" r:id="rId3"/>
    <p:sldId id="543" r:id="rId4"/>
  </p:sldIdLst>
  <p:sldSz cx="9144000" cy="5143500" type="screen16x9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авел" initials="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DCF"/>
    <a:srgbClr val="FFFFFF"/>
    <a:srgbClr val="92D050"/>
    <a:srgbClr val="FFFF00"/>
    <a:srgbClr val="FDEFE9"/>
    <a:srgbClr val="FFC000"/>
    <a:srgbClr val="00B050"/>
    <a:srgbClr val="D7E4BD"/>
    <a:srgbClr val="C0504D"/>
    <a:srgbClr val="6CA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D0177-9387-448E-9935-00D8FB82E9AB}" v="4" dt="2020-05-01T07:42:46.057"/>
    <p1510:client id="{C0309085-6654-4EE3-9E76-6147CD971378}" v="592" dt="2020-02-18T20:31:29.450"/>
    <p1510:client id="{CD34CFD5-0375-4450-AEDC-28AA9C189C43}" v="194" dt="2020-05-01T07:36:23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72161" autoAdjust="0"/>
  </p:normalViewPr>
  <p:slideViewPr>
    <p:cSldViewPr snapToGrid="0">
      <p:cViewPr varScale="1">
        <p:scale>
          <a:sx n="88" d="100"/>
          <a:sy n="88" d="100"/>
        </p:scale>
        <p:origin x="90" y="12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A2D0177-9387-448E-9935-00D8FB82E9AB}"/>
    <pc:docChg chg="modSld">
      <pc:chgData name="" userId="" providerId="" clId="Web-{5A2D0177-9387-448E-9935-00D8FB82E9AB}" dt="2020-05-01T07:42:44.228" v="1"/>
      <pc:docMkLst>
        <pc:docMk/>
      </pc:docMkLst>
      <pc:sldChg chg="modSp">
        <pc:chgData name="" userId="" providerId="" clId="Web-{5A2D0177-9387-448E-9935-00D8FB82E9AB}" dt="2020-05-01T07:42:44.228" v="1"/>
        <pc:sldMkLst>
          <pc:docMk/>
          <pc:sldMk cId="837711911" sldId="452"/>
        </pc:sldMkLst>
        <pc:graphicFrameChg chg="mod modGraphic">
          <ac:chgData name="" userId="" providerId="" clId="Web-{5A2D0177-9387-448E-9935-00D8FB82E9AB}" dt="2020-05-01T07:42:44.228" v="1"/>
          <ac:graphicFrameMkLst>
            <pc:docMk/>
            <pc:sldMk cId="837711911" sldId="452"/>
            <ac:graphicFrameMk id="9" creationId="{00000000-0000-0000-0000-000000000000}"/>
          </ac:graphicFrameMkLst>
        </pc:graphicFrameChg>
      </pc:sldChg>
    </pc:docChg>
  </pc:docChgLst>
  <pc:docChgLst>
    <pc:chgData clId="Web-{CD34CFD5-0375-4450-AEDC-28AA9C189C43}"/>
    <pc:docChg chg="delSld modSld">
      <pc:chgData name="" userId="" providerId="" clId="Web-{CD34CFD5-0375-4450-AEDC-28AA9C189C43}" dt="2020-05-01T07:36:23.129" v="173"/>
      <pc:docMkLst>
        <pc:docMk/>
      </pc:docMkLst>
      <pc:sldChg chg="modSp">
        <pc:chgData name="" userId="" providerId="" clId="Web-{CD34CFD5-0375-4450-AEDC-28AA9C189C43}" dt="2020-05-01T07:32:31.611" v="168"/>
        <pc:sldMkLst>
          <pc:docMk/>
          <pc:sldMk cId="837711911" sldId="452"/>
        </pc:sldMkLst>
        <pc:spChg chg="mod">
          <ac:chgData name="" userId="" providerId="" clId="Web-{CD34CFD5-0375-4450-AEDC-28AA9C189C43}" dt="2020-05-01T07:14:40.259" v="2" actId="20577"/>
          <ac:spMkLst>
            <pc:docMk/>
            <pc:sldMk cId="837711911" sldId="452"/>
            <ac:spMk id="11" creationId="{00000000-0000-0000-0000-000000000000}"/>
          </ac:spMkLst>
        </pc:spChg>
        <pc:graphicFrameChg chg="mod modGraphic">
          <ac:chgData name="" userId="" providerId="" clId="Web-{CD34CFD5-0375-4450-AEDC-28AA9C189C43}" dt="2020-05-01T07:32:31.611" v="168"/>
          <ac:graphicFrameMkLst>
            <pc:docMk/>
            <pc:sldMk cId="837711911" sldId="452"/>
            <ac:graphicFrameMk id="9" creationId="{00000000-0000-0000-0000-000000000000}"/>
          </ac:graphicFrameMkLst>
        </pc:graphicFrameChg>
        <pc:picChg chg="mod">
          <ac:chgData name="" userId="" providerId="" clId="Web-{CD34CFD5-0375-4450-AEDC-28AA9C189C43}" dt="2020-05-01T07:15:47.104" v="18" actId="1076"/>
          <ac:picMkLst>
            <pc:docMk/>
            <pc:sldMk cId="837711911" sldId="452"/>
            <ac:picMk id="7" creationId="{00000000-0000-0000-0000-000000000000}"/>
          </ac:picMkLst>
        </pc:picChg>
      </pc:sldChg>
      <pc:sldChg chg="addSp delSp modSp">
        <pc:chgData name="" userId="" providerId="" clId="Web-{CD34CFD5-0375-4450-AEDC-28AA9C189C43}" dt="2020-05-01T07:29:48.736" v="143" actId="1076"/>
        <pc:sldMkLst>
          <pc:docMk/>
          <pc:sldMk cId="1290311027" sldId="453"/>
        </pc:sldMkLst>
        <pc:graphicFrameChg chg="mod modGraphic">
          <ac:chgData name="" userId="" providerId="" clId="Web-{CD34CFD5-0375-4450-AEDC-28AA9C189C43}" dt="2020-05-01T07:29:48.736" v="143" actId="1076"/>
          <ac:graphicFrameMkLst>
            <pc:docMk/>
            <pc:sldMk cId="1290311027" sldId="453"/>
            <ac:graphicFrameMk id="9" creationId="{00000000-0000-0000-0000-000000000000}"/>
          </ac:graphicFrameMkLst>
        </pc:graphicFrameChg>
        <pc:picChg chg="del">
          <ac:chgData name="" userId="" providerId="" clId="Web-{CD34CFD5-0375-4450-AEDC-28AA9C189C43}" dt="2020-05-01T07:18:41.386" v="23"/>
          <ac:picMkLst>
            <pc:docMk/>
            <pc:sldMk cId="1290311027" sldId="453"/>
            <ac:picMk id="2" creationId="{00000000-0000-0000-0000-000000000000}"/>
          </ac:picMkLst>
        </pc:picChg>
        <pc:picChg chg="add mod">
          <ac:chgData name="" userId="" providerId="" clId="Web-{CD34CFD5-0375-4450-AEDC-28AA9C189C43}" dt="2020-05-01T07:29:42.704" v="142" actId="1076"/>
          <ac:picMkLst>
            <pc:docMk/>
            <pc:sldMk cId="1290311027" sldId="453"/>
            <ac:picMk id="3" creationId="{D31FE059-BC8E-4349-AA1B-BEE8C01987F3}"/>
          </ac:picMkLst>
        </pc:picChg>
      </pc:sldChg>
      <pc:sldChg chg="addSp delSp modSp">
        <pc:chgData name="" userId="" providerId="" clId="Web-{CD34CFD5-0375-4450-AEDC-28AA9C189C43}" dt="2020-05-01T07:36:23.129" v="173"/>
        <pc:sldMkLst>
          <pc:docMk/>
          <pc:sldMk cId="3285284959" sldId="455"/>
        </pc:sldMkLst>
        <pc:graphicFrameChg chg="mod modGraphic">
          <ac:chgData name="" userId="" providerId="" clId="Web-{CD34CFD5-0375-4450-AEDC-28AA9C189C43}" dt="2020-05-01T07:31:06.017" v="166"/>
          <ac:graphicFrameMkLst>
            <pc:docMk/>
            <pc:sldMk cId="3285284959" sldId="455"/>
            <ac:graphicFrameMk id="9" creationId="{00000000-0000-0000-0000-000000000000}"/>
          </ac:graphicFrameMkLst>
        </pc:graphicFrameChg>
        <pc:picChg chg="add del mod">
          <ac:chgData name="" userId="" providerId="" clId="Web-{CD34CFD5-0375-4450-AEDC-28AA9C189C43}" dt="2020-05-01T07:35:47.051" v="169"/>
          <ac:picMkLst>
            <pc:docMk/>
            <pc:sldMk cId="3285284959" sldId="455"/>
            <ac:picMk id="2" creationId="{36D5DDA0-4F48-403E-B01F-A7153A94109A}"/>
          </ac:picMkLst>
        </pc:picChg>
        <pc:picChg chg="del">
          <ac:chgData name="" userId="" providerId="" clId="Web-{CD34CFD5-0375-4450-AEDC-28AA9C189C43}" dt="2020-05-01T07:19:29.996" v="28"/>
          <ac:picMkLst>
            <pc:docMk/>
            <pc:sldMk cId="3285284959" sldId="455"/>
            <ac:picMk id="3" creationId="{00000000-0000-0000-0000-000000000000}"/>
          </ac:picMkLst>
        </pc:picChg>
        <pc:picChg chg="add mod">
          <ac:chgData name="" userId="" providerId="" clId="Web-{CD34CFD5-0375-4450-AEDC-28AA9C189C43}" dt="2020-05-01T07:36:23.129" v="173"/>
          <ac:picMkLst>
            <pc:docMk/>
            <pc:sldMk cId="3285284959" sldId="455"/>
            <ac:picMk id="5" creationId="{8559FE4E-3464-4F5C-A13B-101CA0C0A3A3}"/>
          </ac:picMkLst>
        </pc:picChg>
      </pc:sldChg>
      <pc:sldChg chg="del">
        <pc:chgData name="" userId="" providerId="" clId="Web-{CD34CFD5-0375-4450-AEDC-28AA9C189C43}" dt="2020-05-01T07:17:21.151" v="20"/>
        <pc:sldMkLst>
          <pc:docMk/>
          <pc:sldMk cId="374248433" sldId="456"/>
        </pc:sldMkLst>
      </pc:sldChg>
      <pc:sldChg chg="del">
        <pc:chgData name="" userId="" providerId="" clId="Web-{CD34CFD5-0375-4450-AEDC-28AA9C189C43}" dt="2020-05-01T07:17:23.386" v="21"/>
        <pc:sldMkLst>
          <pc:docMk/>
          <pc:sldMk cId="856095243" sldId="458"/>
        </pc:sldMkLst>
      </pc:sldChg>
      <pc:sldChg chg="del">
        <pc:chgData name="" userId="" providerId="" clId="Web-{CD34CFD5-0375-4450-AEDC-28AA9C189C43}" dt="2020-05-01T07:15:37.400" v="16"/>
        <pc:sldMkLst>
          <pc:docMk/>
          <pc:sldMk cId="2084455517" sldId="460"/>
        </pc:sldMkLst>
      </pc:sldChg>
      <pc:sldChg chg="del">
        <pc:chgData name="" userId="" providerId="" clId="Web-{CD34CFD5-0375-4450-AEDC-28AA9C189C43}" dt="2020-05-01T07:14:35.213" v="1"/>
        <pc:sldMkLst>
          <pc:docMk/>
          <pc:sldMk cId="3186418318" sldId="462"/>
        </pc:sldMkLst>
      </pc:sldChg>
      <pc:sldChg chg="del">
        <pc:chgData name="" userId="" providerId="" clId="Web-{CD34CFD5-0375-4450-AEDC-28AA9C189C43}" dt="2020-05-01T07:15:33.322" v="15"/>
        <pc:sldMkLst>
          <pc:docMk/>
          <pc:sldMk cId="2885276882" sldId="473"/>
        </pc:sldMkLst>
      </pc:sldChg>
      <pc:sldChg chg="del">
        <pc:chgData name="" userId="" providerId="" clId="Web-{CD34CFD5-0375-4450-AEDC-28AA9C189C43}" dt="2020-05-01T07:14:22.087" v="0"/>
        <pc:sldMkLst>
          <pc:docMk/>
          <pc:sldMk cId="1200506937" sldId="474"/>
        </pc:sldMkLst>
      </pc:sldChg>
      <pc:sldChg chg="del">
        <pc:chgData name="" userId="" providerId="" clId="Web-{CD34CFD5-0375-4450-AEDC-28AA9C189C43}" dt="2020-05-01T07:17:24.901" v="22"/>
        <pc:sldMkLst>
          <pc:docMk/>
          <pc:sldMk cId="4045054443" sldId="4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2" y="11"/>
            <a:ext cx="2929837" cy="498852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75" y="11"/>
            <a:ext cx="2929837" cy="498852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B35225-48BE-4B29-AC65-41663FADE18E}" type="datetimeFigureOut">
              <a:rPr lang="ru-RU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2" y="9443662"/>
            <a:ext cx="2929837" cy="498851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75" y="9443662"/>
            <a:ext cx="2929837" cy="498851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235756-EA8D-4A79-928F-A88F57244B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2" y="11"/>
            <a:ext cx="2929837" cy="498852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5" y="11"/>
            <a:ext cx="2929837" cy="498852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68AE6A-67DC-41F3-BDD2-1DFB7E40AFEB}" type="datetimeFigureOut">
              <a:rPr lang="ru-RU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44600"/>
            <a:ext cx="5961063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71" tIns="46035" rIns="92071" bIns="46035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41"/>
            <a:ext cx="5408930" cy="3914865"/>
          </a:xfrm>
          <a:prstGeom prst="rect">
            <a:avLst/>
          </a:prstGeom>
        </p:spPr>
        <p:txBody>
          <a:bodyPr vert="horz" lIns="92071" tIns="46035" rIns="92071" bIns="46035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2" y="9443662"/>
            <a:ext cx="2929837" cy="498851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5" y="9443662"/>
            <a:ext cx="2929837" cy="498851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590592-A18A-4927-98B4-C4D369032D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88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3EF75-ACDF-4A60-BE8B-09B7D30D5CD5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DB3E4-93A6-47E0-9B69-0333A751703E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E4CEC-1696-4F84-931A-9A13DC925E9A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8E7B7-27B2-4A74-95B7-708D88623EF2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85D837-CFDD-456E-BC1E-A2F27DB9C0EF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370DE-757B-4E30-AB14-D6008EF80BF5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7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DDBEC-5DCF-4035-A1C3-94FF2634C0B4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3875E-2732-4D57-9118-C635C0EEBE93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675D9-FFCA-4CEB-ABAC-92AD8AAAFECD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995E3-4BBE-432E-92CE-F51E988A7BEE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9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5C0F6-3C87-4616-BF47-7EF6FD929A78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B0DA4-24A5-4838-9DAD-CCDFC932151F}" type="datetime1">
              <a:rPr lang="ru-RU" smtClean="0"/>
              <a:pPr>
                <a:defRPr/>
              </a:pPr>
              <a:t>21.10.2020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3FE2E9-0186-461F-8F65-C75150765F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8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3339" y="79225"/>
            <a:ext cx="7182366" cy="6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КОМИТЕТ ГОСУДАРСТВЕННОГО ЗАКАЗА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113559" y="1582615"/>
            <a:ext cx="7184376" cy="29409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закупке экспресс-тестов для диагностирования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коронавирусной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инфекции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80432" y="4159044"/>
            <a:ext cx="5050631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endParaRPr lang="ru-RU" sz="1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21 октября 2020 года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57158" y="14285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/>
          <p:nvPr/>
        </p:nvCxnSpPr>
        <p:spPr>
          <a:xfrm>
            <a:off x="4320607" y="1247733"/>
            <a:ext cx="0" cy="3421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507" y="220538"/>
            <a:ext cx="772637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ЗАКУПКЕ ЭКСПРЕСС-ТЕСТОВ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ВЫЯВЛЕНИЕ КОРОНАВИРУСА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24" y="761883"/>
            <a:ext cx="1850855" cy="18508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14939" y="2164339"/>
            <a:ext cx="1626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Q 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Корея.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160" y="2249707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1955601" y="2747038"/>
            <a:ext cx="66781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7251" y="3043189"/>
            <a:ext cx="118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7051" y="3980749"/>
            <a:ext cx="200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шт./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цена за шт.</a:t>
            </a: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2003643" y="4669556"/>
            <a:ext cx="66781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2003643" y="3920582"/>
            <a:ext cx="66781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48641" y="2958416"/>
            <a:ext cx="2467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ЦКБ с поликлиникой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Управления делами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Президента РФ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3700" y="3980749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12 тыс.</a:t>
            </a:r>
            <a:br>
              <a:rPr lang="ru-RU" dirty="0"/>
            </a:br>
            <a:r>
              <a:rPr lang="ru-RU" dirty="0"/>
              <a:t>(1 800 руб./шт.)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428187" y="1247733"/>
            <a:ext cx="0" cy="3421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19134" y="4625690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1" y="1430413"/>
            <a:ext cx="1816488" cy="56765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29952" y="2011404"/>
            <a:ext cx="2165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IgM/IgG Duo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Корея.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4329" y="2751031"/>
            <a:ext cx="31486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НИЦ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«Курчатовский институт»,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ЦКБ с поликлиникой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Управления делами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Президента РФ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43" y="1065123"/>
            <a:ext cx="1440634" cy="11845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49320" y="2125249"/>
            <a:ext cx="180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Biotime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IgG/IgM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Китай.</a:t>
            </a:r>
            <a:endParaRPr lang="ru-R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91893" y="2711501"/>
            <a:ext cx="2365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Противочумный центр</a:t>
            </a:r>
          </a:p>
          <a:p>
            <a:pPr algn="ctr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Роспотребнадзора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Лечебно-реабилитационный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Минздрава РФ,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Минздрав Кузбасса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37471" y="4046639"/>
            <a:ext cx="122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207,5 тыс.</a:t>
            </a:r>
            <a:br>
              <a:rPr lang="ru-RU" dirty="0"/>
            </a:br>
            <a:r>
              <a:rPr lang="ru-RU" dirty="0"/>
              <a:t>(750 руб./шт.)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3750" y="4018283"/>
            <a:ext cx="136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3 тыс.</a:t>
            </a:r>
            <a:br>
              <a:rPr lang="ru-RU" dirty="0"/>
            </a:br>
            <a:r>
              <a:rPr lang="ru-RU" dirty="0"/>
              <a:t>(2 175 руб./шт.)</a:t>
            </a:r>
          </a:p>
        </p:txBody>
      </p:sp>
    </p:spTree>
    <p:extLst>
      <p:ext uri="{BB962C8B-B14F-4D97-AF65-F5344CB8AC3E}">
        <p14:creationId xmlns:p14="http://schemas.microsoft.com/office/powerpoint/2010/main" val="27229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/>
          <p:nvPr/>
        </p:nvCxnSpPr>
        <p:spPr>
          <a:xfrm>
            <a:off x="5132697" y="1247733"/>
            <a:ext cx="0" cy="3421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507" y="220538"/>
            <a:ext cx="772637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ЗАКУПКЕ ЭКСПРЕСС-ТЕСТОВ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ВЫЯВЛЕНИЕ КОРОНАВИРУСА (ПРОДОЛЖЕНИЕ)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94" y="1209128"/>
            <a:ext cx="1361691" cy="92085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81899" y="2198013"/>
            <a:ext cx="19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Test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IgM/IgG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Китай.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160" y="2249707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2767691" y="2731543"/>
            <a:ext cx="4472586" cy="15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7251" y="3043189"/>
            <a:ext cx="118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59222" y="2919545"/>
            <a:ext cx="2229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ГКУ ЯНАО «Центр ресурсного обеспечения в сфере здравоохранения»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52434" y="2875127"/>
            <a:ext cx="2054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Дирекция единого заказчика Министерства здравоохранения Московской области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6208" y="4011526"/>
            <a:ext cx="122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300 тыс.</a:t>
            </a:r>
            <a:br>
              <a:rPr lang="ru-RU" dirty="0"/>
            </a:br>
            <a:r>
              <a:rPr lang="ru-RU" dirty="0"/>
              <a:t>(800 руб./шт.)</a:t>
            </a:r>
          </a:p>
        </p:txBody>
      </p:sp>
      <p:sp>
        <p:nvSpPr>
          <p:cNvPr id="5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19134" y="4625690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16" y="1084063"/>
            <a:ext cx="1287318" cy="10762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11373" y="2208323"/>
            <a:ext cx="180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Ag 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-Strip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Бельгия.</a:t>
            </a:r>
            <a:endParaRPr lang="ru-R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70790" y="4011526"/>
            <a:ext cx="136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dirty="0"/>
              <a:t>18,7 тыс.</a:t>
            </a:r>
            <a:br>
              <a:rPr lang="ru-RU" dirty="0"/>
            </a:br>
            <a:r>
              <a:rPr lang="ru-RU" dirty="0"/>
              <a:t>(1 546 руб./шт.)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2767691" y="3861409"/>
            <a:ext cx="4472586" cy="15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2767691" y="4659259"/>
            <a:ext cx="4472586" cy="15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051" y="3980749"/>
            <a:ext cx="200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шт./ 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цена за шт.</a:t>
            </a:r>
          </a:p>
        </p:txBody>
      </p:sp>
    </p:spTree>
    <p:extLst>
      <p:ext uri="{BB962C8B-B14F-4D97-AF65-F5344CB8AC3E}">
        <p14:creationId xmlns:p14="http://schemas.microsoft.com/office/powerpoint/2010/main" val="2412955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23045</TotalTime>
  <Words>213</Words>
  <Application>Microsoft Office PowerPoint</Application>
  <PresentationFormat>Экран (16:9)</PresentationFormat>
  <Paragraphs>47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Госзаказ</dc:title>
  <dc:creator>1</dc:creator>
  <cp:lastModifiedBy>Александр Гулаков</cp:lastModifiedBy>
  <cp:revision>2411</cp:revision>
  <cp:lastPrinted>2020-07-21T11:59:59Z</cp:lastPrinted>
  <dcterms:created xsi:type="dcterms:W3CDTF">2016-07-07T06:53:34Z</dcterms:created>
  <dcterms:modified xsi:type="dcterms:W3CDTF">2020-10-21T19:39:47Z</dcterms:modified>
</cp:coreProperties>
</file>