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6"/>
  </p:notesMasterIdLst>
  <p:sldIdLst>
    <p:sldId id="313" r:id="rId2"/>
    <p:sldId id="318" r:id="rId3"/>
    <p:sldId id="319" r:id="rId4"/>
    <p:sldId id="320" r:id="rId5"/>
  </p:sldIdLst>
  <p:sldSz cx="9144000" cy="6858000" type="screen4x3"/>
  <p:notesSz cx="6791325" cy="987266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01" userDrawn="1">
          <p15:clr>
            <a:srgbClr val="A4A3A4"/>
          </p15:clr>
        </p15:guide>
        <p15:guide id="5" pos="2183" userDrawn="1">
          <p15:clr>
            <a:srgbClr val="A4A3A4"/>
          </p15:clr>
        </p15:guide>
        <p15:guide id="6" orient="horz" pos="3093" userDrawn="1">
          <p15:clr>
            <a:srgbClr val="A4A3A4"/>
          </p15:clr>
        </p15:guide>
        <p15:guide id="7" orient="horz" pos="3126">
          <p15:clr>
            <a:srgbClr val="A4A3A4"/>
          </p15:clr>
        </p15:guide>
        <p15:guide id="8" pos="2140">
          <p15:clr>
            <a:srgbClr val="A4A3A4"/>
          </p15:clr>
        </p15:guide>
        <p15:guide id="9" pos="2099">
          <p15:clr>
            <a:srgbClr val="A4A3A4"/>
          </p15:clr>
        </p15:guide>
        <p15:guide id="10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253" autoAdjust="0"/>
  </p:normalViewPr>
  <p:slideViewPr>
    <p:cSldViewPr>
      <p:cViewPr varScale="1">
        <p:scale>
          <a:sx n="116" d="100"/>
          <a:sy n="116" d="100"/>
        </p:scale>
        <p:origin x="10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166" y="-108"/>
      </p:cViewPr>
      <p:guideLst>
        <p:guide orient="horz" pos="3110"/>
        <p:guide pos="2142"/>
        <p:guide orient="horz" pos="3127"/>
        <p:guide pos="2101"/>
        <p:guide pos="2183"/>
        <p:guide orient="horz" pos="3093"/>
        <p:guide orient="horz" pos="3126"/>
        <p:guide pos="2140"/>
        <p:guide pos="2099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3648" cy="493634"/>
          </a:xfrm>
          <a:prstGeom prst="rect">
            <a:avLst/>
          </a:prstGeom>
        </p:spPr>
        <p:txBody>
          <a:bodyPr vert="horz" lIns="91030" tIns="45515" rIns="91030" bIns="45515" rtlCol="0"/>
          <a:lstStyle>
            <a:lvl1pPr algn="l">
              <a:defRPr sz="11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092" y="1"/>
            <a:ext cx="2943648" cy="493634"/>
          </a:xfrm>
          <a:prstGeom prst="rect">
            <a:avLst/>
          </a:prstGeom>
        </p:spPr>
        <p:txBody>
          <a:bodyPr vert="horz" lIns="91030" tIns="45515" rIns="91030" bIns="45515" rtlCol="0"/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fld id="{A2F42CA2-C99D-41AD-8B02-E50584DE3E30}" type="datetimeFigureOut">
              <a:rPr lang="ru-RU"/>
              <a:pPr>
                <a:defRPr/>
              </a:pPr>
              <a:t>12.08.2020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0" tIns="45515" rIns="91030" bIns="45515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8822" y="4690316"/>
            <a:ext cx="5433694" cy="4441111"/>
          </a:xfrm>
          <a:prstGeom prst="rect">
            <a:avLst/>
          </a:prstGeom>
        </p:spPr>
        <p:txBody>
          <a:bodyPr vert="horz" lIns="91030" tIns="45515" rIns="91030" bIns="45515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377445"/>
            <a:ext cx="2943648" cy="493634"/>
          </a:xfrm>
          <a:prstGeom prst="rect">
            <a:avLst/>
          </a:prstGeom>
        </p:spPr>
        <p:txBody>
          <a:bodyPr vert="horz" lIns="91030" tIns="45515" rIns="91030" bIns="45515" rtlCol="0" anchor="b"/>
          <a:lstStyle>
            <a:lvl1pPr algn="l">
              <a:defRPr sz="11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092" y="9377445"/>
            <a:ext cx="2943648" cy="493634"/>
          </a:xfrm>
          <a:prstGeom prst="rect">
            <a:avLst/>
          </a:prstGeom>
        </p:spPr>
        <p:txBody>
          <a:bodyPr vert="horz" lIns="91030" tIns="45515" rIns="91030" bIns="45515" rtlCol="0" anchor="b"/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fld id="{6F7CC921-4648-41F2-938D-2B59ECC67E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46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9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9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8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6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2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9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7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8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3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6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87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0" y="5013176"/>
            <a:ext cx="5553477" cy="72008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kern="0" dirty="0">
              <a:solidFill>
                <a:srgbClr val="4F81BD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39952" y="2996952"/>
            <a:ext cx="1247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Николаева Т.В.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31840" y="3212976"/>
            <a:ext cx="1008112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Чернов В.А.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91880" y="4941168"/>
            <a:ext cx="12961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Лизогубова Л.В.</a:t>
            </a:r>
            <a:endParaRPr lang="ru-RU" sz="1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87248" y="5733256"/>
            <a:ext cx="8409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  Н.Ю.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4449" y="303729"/>
            <a:ext cx="86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Земельные участки, прилегающие к земельному участку 69:10:0260501:48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580" y="5661248"/>
            <a:ext cx="7992888" cy="10156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Земельный участок с кадастровым номером 69:10:02600501:48 площадью 25000 ка. м, расположенный по адресу:  Тверская область, Калининский р-н, Эммаусское с/п, п. </a:t>
            </a:r>
            <a:r>
              <a:rPr lang="ru-RU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Эммаусс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находящийся в государственной собственности Тверской области и предоставленный на праве постоянного (бессрочного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пользования ГБУ  Тверской области 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«Спортивная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школа олимпийского резерва по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футболу». Категория: земли населенных пунктов, функциональная зона – жилая зона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27687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д.Раёк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RadchenkoYG\Desktop\Картинака Эммаусс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642918"/>
            <a:ext cx="6480720" cy="4880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84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79331"/>
              </p:ext>
            </p:extLst>
          </p:nvPr>
        </p:nvGraphicFramePr>
        <p:xfrm>
          <a:off x="251521" y="201659"/>
          <a:ext cx="8640959" cy="626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97"/>
                <a:gridCol w="797626"/>
                <a:gridCol w="1728192"/>
                <a:gridCol w="1440160"/>
                <a:gridCol w="1872208"/>
                <a:gridCol w="1584176"/>
              </a:tblGrid>
              <a:tr h="532725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Кадастровый</a:t>
                      </a:r>
                      <a:r>
                        <a:rPr lang="ru-RU" sz="9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номер земельного участка </a:t>
                      </a:r>
                      <a:endParaRPr lang="ru-RU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кв. м.</a:t>
                      </a:r>
                      <a:endParaRPr lang="ru-RU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земельного участка</a:t>
                      </a:r>
                      <a:endParaRPr lang="ru-RU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r>
                        <a:rPr lang="ru-RU" sz="9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разрешенного использования</a:t>
                      </a:r>
                      <a:endParaRPr lang="ru-RU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Сведения о правообладателе</a:t>
                      </a:r>
                      <a:endParaRPr lang="ru-RU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  <a:p>
                      <a:pPr algn="ctr"/>
                      <a:endParaRPr lang="ru-RU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3188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69:10:0000000:260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59459273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Чуприяновское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лесничество)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лесного хозяйства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 Российской Федерации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3236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69:10:0000026:1181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земельные участки в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границх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ГНИУ ВНИИЗМ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гражданами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садоводства и огородничества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Собственность-</a:t>
                      </a:r>
                      <a:r>
                        <a:rPr lang="ru-RU" sz="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Ангеловский</a:t>
                      </a: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 Иван </a:t>
                      </a:r>
                      <a:r>
                        <a:rPr lang="ru-RU" sz="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Кирилович</a:t>
                      </a:r>
                      <a:endParaRPr lang="ru-RU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1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69:10:0000026:1177</a:t>
                      </a:r>
                    </a:p>
                    <a:p>
                      <a:pPr algn="ctr"/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604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земельные участки в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границх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ГНИУ ВНИИЗМ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гражданами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садоводства и огородничества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4068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69:10:0260501:543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630 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Ведение огородничества</a:t>
                      </a:r>
                    </a:p>
                    <a:p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Аренда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Васильченко Константин Владимирович  - учредитель </a:t>
                      </a:r>
                      <a:r>
                        <a:rPr lang="ru-RU" sz="9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ТСЖ по адресу: Тверская область, Калининский район, пос. </a:t>
                      </a:r>
                      <a:r>
                        <a:rPr lang="ru-RU" sz="9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Эммаусс</a:t>
                      </a:r>
                      <a:r>
                        <a:rPr lang="ru-RU" sz="9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База отдыха «Дорожник», д.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Участок не застроен</a:t>
                      </a:r>
                    </a:p>
                  </a:txBody>
                  <a:tcPr/>
                </a:tc>
              </a:tr>
              <a:tr h="493564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69:10:0260501:227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индивидуального жилищного строительства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Птицын Алексей Евгеньевич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земельном участке располагается жилой дом с кадастровым номером 69:10:0260501:765</a:t>
                      </a:r>
                    </a:p>
                  </a:txBody>
                  <a:tcPr/>
                </a:tc>
              </a:tr>
              <a:tr h="493564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индивидуального жилищного строительства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Собственность-Майоров Михаил Алексеевич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земельном участке располагается жилой дом с кадастровым номером 69:10:0260501:795</a:t>
                      </a:r>
                    </a:p>
                  </a:txBody>
                  <a:tcPr/>
                </a:tc>
              </a:tr>
              <a:tr h="575787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69:10:0260501:289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индивидуального жилищного строительства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Аренда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Оганян Юрий Андреевич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земельном участке располагается объект незавершенного строительства</a:t>
                      </a:r>
                    </a:p>
                  </a:txBody>
                  <a:tcPr/>
                </a:tc>
              </a:tr>
              <a:tr h="560872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индивидуального жилищного строительства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-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Фивкова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Полина Алексеевна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земельном участке располагается жилой дом с кадастровым номером 69:10:0260501 :805</a:t>
                      </a:r>
                    </a:p>
                  </a:txBody>
                  <a:tcPr/>
                </a:tc>
              </a:tr>
              <a:tr h="605697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69:10:0260501:426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 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размещения объектов, характерных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населенных пунктов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Аренда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9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Тикан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Василий Иванович  (генеральный директор ООО РСК «</a:t>
                      </a:r>
                      <a:r>
                        <a:rPr lang="ru-RU" sz="9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Рустехстрой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»)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Участок не застроен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996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99847"/>
              </p:ext>
            </p:extLst>
          </p:nvPr>
        </p:nvGraphicFramePr>
        <p:xfrm>
          <a:off x="179513" y="201658"/>
          <a:ext cx="8712967" cy="5900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130"/>
                <a:gridCol w="707069"/>
                <a:gridCol w="1800200"/>
                <a:gridCol w="1224136"/>
                <a:gridCol w="1683298"/>
                <a:gridCol w="2205134"/>
              </a:tblGrid>
              <a:tr h="622939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Кадастровый</a:t>
                      </a:r>
                      <a:r>
                        <a:rPr lang="ru-RU" sz="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номер земельного участка 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кв. м.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земельного участка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r>
                        <a:rPr lang="ru-RU" sz="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разрешенного использования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Сведения о правообладателе земельного участка и объектов на нем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9030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69:10:0260501:421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834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 ведения личного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подсобного хозяйства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– Матвеев Алексей Юрьевич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участке располагается постройка, находящаяся в собственности Матвеева А.Ю.</a:t>
                      </a:r>
                    </a:p>
                  </a:txBody>
                  <a:tcPr/>
                </a:tc>
              </a:tr>
              <a:tr h="500166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69:10:0260501:586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Ведение огородничества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Аренда -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Матвеев Алексей Юрьевич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участке располагается хозпостройка</a:t>
                      </a:r>
                    </a:p>
                  </a:txBody>
                  <a:tcPr/>
                </a:tc>
              </a:tr>
              <a:tr h="645318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69:10:0260501:147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518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гражданами садоводства и огородничества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Аренда -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Кутакова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Ирина Валерьевна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Участок не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застроен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69:10:0260501:134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878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 ведения личного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подсобного хозяйства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– Сычев Сергей Алексеевич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участке располагаются: парник и домик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кадастровым номером 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69:10:0260501:471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69:10:0260501:133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 ведения личного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подсобного хозяйства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– Калинина Елена Юрьевна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участке располагается сарай</a:t>
                      </a:r>
                    </a:p>
                  </a:txBody>
                  <a:tcPr/>
                </a:tc>
              </a:tr>
              <a:tr h="656757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69:10:0260501:132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782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Приусадебный участок личного подсобного хозяйства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–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Качкина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Татьяна Юрьевна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земельном участке располагается хозпостройка, находящаяся в собственности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Качкиной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Т.Ю.</a:t>
                      </a:r>
                    </a:p>
                  </a:txBody>
                  <a:tcPr/>
                </a:tc>
              </a:tr>
              <a:tr h="656757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69:10:0260501:458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Одноквартирные жилые дома с приусадебными земельными участками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– Жукова Валентина Александровна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земельном участке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располагается хозпостройка с кадастровым номером 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69:10:0260501:530, находящаяся в собственности Жуковой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В.А.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0219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69:10:0260501:223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1499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личного подсобного хозяйства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– Куров Александр Арсеньевич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участке располагаются объекты капитального строительства (баня, домик)</a:t>
                      </a:r>
                    </a:p>
                  </a:txBody>
                  <a:tcPr/>
                </a:tc>
              </a:tr>
              <a:tr h="656757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69:10:0260501:66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816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ведения личного подсобного хозяйства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– Петрова Татьяна Евгеньевна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участке располагаются объекты капитального строительства (гараж, сарай, баня), находящиеся в собственности Петровой Т.Е.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25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92894"/>
              </p:ext>
            </p:extLst>
          </p:nvPr>
        </p:nvGraphicFramePr>
        <p:xfrm>
          <a:off x="179513" y="201658"/>
          <a:ext cx="8712967" cy="578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130"/>
                <a:gridCol w="707069"/>
                <a:gridCol w="1320535"/>
                <a:gridCol w="1181965"/>
                <a:gridCol w="2205134"/>
                <a:gridCol w="2205134"/>
              </a:tblGrid>
              <a:tr h="622939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Кадастровый</a:t>
                      </a:r>
                      <a:r>
                        <a:rPr lang="ru-RU" sz="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номер земельного участка 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кв. м.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земельного участка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r>
                        <a:rPr lang="ru-RU" sz="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разрешенного использования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Сведения о правообладателе земельного участка и объектов на нем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  <a:endParaRPr lang="ru-RU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1155"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69:10:0260501:440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обл., Калининский р-н, Эммаусское с/п, </a:t>
                      </a:r>
                      <a:r>
                        <a:rPr lang="ru-RU" sz="9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н.п</a:t>
                      </a: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 ведения личного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подсобного хозяйства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Собственность – Драгунский Борис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Алексеевич. 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участке располагается хозпостройка, находящаяся в собственности Драгунского Б.А.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7347"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69:10:0260501:513</a:t>
                      </a:r>
                      <a:endParaRPr lang="ru-RU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Тверская область, Калининский р-н, Эммаусское сельское поселение, </a:t>
                      </a:r>
                      <a:r>
                        <a:rPr lang="ru-RU" sz="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н.п</a:t>
                      </a: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. Эммаусская школа-интернат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 ведения личного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подсобного хозяйства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Собственность-Красникова Н.А.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земельном участке располагается жилой дом с кадастровым номером 69:10:0260501:766, находящимся в собственности Красниковой Н.А.</a:t>
                      </a:r>
                    </a:p>
                  </a:txBody>
                  <a:tcPr/>
                </a:tc>
              </a:tr>
              <a:tr h="741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69:10:0260501:807</a:t>
                      </a:r>
                    </a:p>
                    <a:p>
                      <a:pPr algn="ctr"/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Тверская область, Калининский р-н, Эммаусское сельское поселение, </a:t>
                      </a:r>
                      <a:r>
                        <a:rPr lang="ru-RU" sz="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н.п</a:t>
                      </a: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. Эммаусская школа-интернат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огородничество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Права не зарегистрированы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0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69:10:0260501:581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Тверская область, Калининский р-н, Эммаусское сельское поселение, </a:t>
                      </a:r>
                      <a:r>
                        <a:rPr lang="ru-RU" sz="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н.п</a:t>
                      </a: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. Эммаусская школа-интернат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огородничество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Аренда-Павлова Л.И.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7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69:10:0260501:115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Тверская область, Калининский р-н, Эммаусское сельское поселение, </a:t>
                      </a:r>
                      <a:r>
                        <a:rPr lang="ru-RU" sz="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н.п</a:t>
                      </a: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. Эммаусская школа-интернат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 ведения личного</a:t>
                      </a:r>
                      <a:r>
                        <a:rPr lang="ru-RU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подсобного хозяйства</a:t>
                      </a: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Собственность - Горлова Н.А., Бурдуков А.А.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земельном участке располагается хозпостройка</a:t>
                      </a:r>
                    </a:p>
                  </a:txBody>
                  <a:tcPr/>
                </a:tc>
              </a:tr>
              <a:tr h="707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281887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</TotalTime>
  <Words>897</Words>
  <Application>Microsoft Office PowerPoint</Application>
  <PresentationFormat>Экран (4:3)</PresentationFormat>
  <Paragraphs>159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Шевчук Анна Игоревна</dc:creator>
  <cp:lastModifiedBy>Соколова Ирина Валерьевна</cp:lastModifiedBy>
  <cp:revision>465</cp:revision>
  <cp:lastPrinted>2020-08-12T09:03:41Z</cp:lastPrinted>
  <dcterms:created xsi:type="dcterms:W3CDTF">1601-01-01T00:00:00Z</dcterms:created>
  <dcterms:modified xsi:type="dcterms:W3CDTF">2020-08-12T09:19:35Z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