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8" r:id="rId2"/>
    <p:sldId id="259" r:id="rId3"/>
    <p:sldId id="299" r:id="rId4"/>
    <p:sldId id="316" r:id="rId5"/>
    <p:sldId id="278" r:id="rId6"/>
    <p:sldId id="317" r:id="rId7"/>
    <p:sldId id="318" r:id="rId8"/>
    <p:sldId id="319" r:id="rId9"/>
    <p:sldId id="315" r:id="rId10"/>
  </p:sldIdLst>
  <p:sldSz cx="9144000" cy="5143500" type="screen16x9"/>
  <p:notesSz cx="6735763" cy="98663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8000"/>
    <a:srgbClr val="4D4D4D"/>
    <a:srgbClr val="D9E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Светлый стиль 3 -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Средний стиль 4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4B1156A-380E-4F78-BDF5-A606A8083BF9}" styleName="Средний стиль 4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4629" autoAdjust="0"/>
  </p:normalViewPr>
  <p:slideViewPr>
    <p:cSldViewPr>
      <p:cViewPr>
        <p:scale>
          <a:sx n="110" d="100"/>
          <a:sy n="110" d="100"/>
        </p:scale>
        <p:origin x="-1560" y="-612"/>
      </p:cViewPr>
      <p:guideLst>
        <p:guide orient="horz" pos="216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948"/>
    </p:cViewPr>
  </p:sorterViewPr>
  <p:notesViewPr>
    <p:cSldViewPr>
      <p:cViewPr varScale="1">
        <p:scale>
          <a:sx n="63" d="100"/>
          <a:sy n="63" d="100"/>
        </p:scale>
        <p:origin x="-3206" y="-62"/>
      </p:cViewPr>
      <p:guideLst>
        <p:guide orient="horz" pos="310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89E852-3A14-46ED-9AEE-84271E8B681D}" type="doc">
      <dgm:prSet loTypeId="urn:microsoft.com/office/officeart/2005/8/layout/orgChart1" loCatId="hierarchy" qsTypeId="urn:microsoft.com/office/officeart/2005/8/quickstyle/3d3" qsCatId="3D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E08E3CCA-2F5A-48D9-8BD9-C8A4BE160814}">
      <dgm:prSet phldrT="[Текст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Составляющие розничной цены на природный (сетевой) газ для населения</a:t>
          </a:r>
          <a:endParaRPr lang="ru-RU" sz="20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B9A5D7BC-2FF1-4A93-903A-49572A2C7399}" type="parTrans" cxnId="{6B74662A-B80B-42FF-88C7-CF40F90A2C90}">
      <dgm:prSet/>
      <dgm:spPr/>
      <dgm:t>
        <a:bodyPr/>
        <a:lstStyle/>
        <a:p>
          <a:endParaRPr lang="ru-RU"/>
        </a:p>
      </dgm:t>
    </dgm:pt>
    <dgm:pt modelId="{6EE9CFD4-5F4A-4B91-A3CA-A708BCE03134}" type="sibTrans" cxnId="{6B74662A-B80B-42FF-88C7-CF40F90A2C90}">
      <dgm:prSet/>
      <dgm:spPr/>
      <dgm:t>
        <a:bodyPr/>
        <a:lstStyle/>
        <a:p>
          <a:endParaRPr lang="ru-RU"/>
        </a:p>
      </dgm:t>
    </dgm:pt>
    <dgm:pt modelId="{1C0FC75F-9495-405D-A328-3FF918D255ED}">
      <dgm:prSet phldrT="[Текст]" custT="1"/>
      <dgm:spPr>
        <a:solidFill>
          <a:schemeClr val="tx2">
            <a:lumMod val="20000"/>
            <a:lumOff val="80000"/>
          </a:schemeClr>
        </a:solidFill>
      </dgm:spPr>
      <dgm:t>
        <a:bodyPr anchor="ctr"/>
        <a:lstStyle/>
        <a:p>
          <a:r>
            <a:rPr lang="ru-RU" sz="18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Оптовая цена на природный газ для населения</a:t>
          </a:r>
          <a:endParaRPr lang="ru-RU" sz="18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FA86EEAE-EB8C-44D9-A45E-432CF8D1F7F2}" type="parTrans" cxnId="{17D9E58E-0B58-4698-9B9A-94CD0D0619C7}">
      <dgm:prSet/>
      <dgm:spPr/>
      <dgm:t>
        <a:bodyPr/>
        <a:lstStyle/>
        <a:p>
          <a:endParaRPr lang="ru-RU"/>
        </a:p>
      </dgm:t>
    </dgm:pt>
    <dgm:pt modelId="{5620689D-9341-4F92-8338-E326CE2232C2}" type="sibTrans" cxnId="{17D9E58E-0B58-4698-9B9A-94CD0D0619C7}">
      <dgm:prSet/>
      <dgm:spPr/>
      <dgm:t>
        <a:bodyPr/>
        <a:lstStyle/>
        <a:p>
          <a:endParaRPr lang="ru-RU"/>
        </a:p>
      </dgm:t>
    </dgm:pt>
    <dgm:pt modelId="{5EDFCD79-A163-4355-A27E-81A137BAE2A1}">
      <dgm:prSet phldrT="[Текст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Тариф на услуги по транспортировке природного газа по газораспределительным сетям</a:t>
          </a:r>
          <a:endParaRPr lang="ru-RU" sz="18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DC2D9B5D-D508-4375-918C-142E53EA5D74}" type="parTrans" cxnId="{DA01FFEA-C5F0-4EDB-937D-131D658794E4}">
      <dgm:prSet/>
      <dgm:spPr/>
      <dgm:t>
        <a:bodyPr/>
        <a:lstStyle/>
        <a:p>
          <a:endParaRPr lang="ru-RU"/>
        </a:p>
      </dgm:t>
    </dgm:pt>
    <dgm:pt modelId="{F22E2794-FC28-421D-AC8C-59E9CDCFF5E6}" type="sibTrans" cxnId="{DA01FFEA-C5F0-4EDB-937D-131D658794E4}">
      <dgm:prSet/>
      <dgm:spPr/>
      <dgm:t>
        <a:bodyPr/>
        <a:lstStyle/>
        <a:p>
          <a:endParaRPr lang="ru-RU"/>
        </a:p>
      </dgm:t>
    </dgm:pt>
    <dgm:pt modelId="{80E34344-E30D-4756-AD3D-1BF5A0477C33}">
      <dgm:prSet phldrT="[Текст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Плата за снабженческо-сбытовые услуги</a:t>
          </a:r>
          <a:endParaRPr lang="ru-RU" sz="18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3332DFCB-5EC8-40DD-845C-45DC8A44BDE8}" type="parTrans" cxnId="{D73DA4AA-B42B-4622-96B6-0B231BEE8DEB}">
      <dgm:prSet/>
      <dgm:spPr/>
      <dgm:t>
        <a:bodyPr/>
        <a:lstStyle/>
        <a:p>
          <a:endParaRPr lang="ru-RU"/>
        </a:p>
      </dgm:t>
    </dgm:pt>
    <dgm:pt modelId="{EA13BEA8-5B93-44A8-B27F-35F72018320D}" type="sibTrans" cxnId="{D73DA4AA-B42B-4622-96B6-0B231BEE8DEB}">
      <dgm:prSet/>
      <dgm:spPr/>
      <dgm:t>
        <a:bodyPr/>
        <a:lstStyle/>
        <a:p>
          <a:endParaRPr lang="ru-RU"/>
        </a:p>
      </dgm:t>
    </dgm:pt>
    <dgm:pt modelId="{8E1141ED-DDF2-45F1-9AB9-B8851FD3D299}" type="pres">
      <dgm:prSet presAssocID="{1E89E852-3A14-46ED-9AEE-84271E8B681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7E0B2388-4DB1-4905-9DA8-F1AEC163A8E1}" type="pres">
      <dgm:prSet presAssocID="{E08E3CCA-2F5A-48D9-8BD9-C8A4BE160814}" presName="hierRoot1" presStyleCnt="0">
        <dgm:presLayoutVars>
          <dgm:hierBranch val="init"/>
        </dgm:presLayoutVars>
      </dgm:prSet>
      <dgm:spPr/>
    </dgm:pt>
    <dgm:pt modelId="{3AD100C0-2203-4073-B016-9D906015B3C3}" type="pres">
      <dgm:prSet presAssocID="{E08E3CCA-2F5A-48D9-8BD9-C8A4BE160814}" presName="rootComposite1" presStyleCnt="0"/>
      <dgm:spPr/>
    </dgm:pt>
    <dgm:pt modelId="{5D40FB08-1E47-4C97-B965-60672974D7BA}" type="pres">
      <dgm:prSet presAssocID="{E08E3CCA-2F5A-48D9-8BD9-C8A4BE160814}" presName="rootText1" presStyleLbl="node0" presStyleIdx="0" presStyleCnt="1" custScaleX="328888" custScaleY="105398" custLinFactNeighborX="1709" custLinFactNeighborY="-1804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2D1C858-5E5B-47AE-BC53-1807DC0996A9}" type="pres">
      <dgm:prSet presAssocID="{E08E3CCA-2F5A-48D9-8BD9-C8A4BE160814}" presName="rootConnector1" presStyleLbl="node1" presStyleIdx="0" presStyleCnt="0"/>
      <dgm:spPr/>
      <dgm:t>
        <a:bodyPr/>
        <a:lstStyle/>
        <a:p>
          <a:endParaRPr lang="ru-RU"/>
        </a:p>
      </dgm:t>
    </dgm:pt>
    <dgm:pt modelId="{5E189488-779C-43C6-A980-036EFFA88ED0}" type="pres">
      <dgm:prSet presAssocID="{E08E3CCA-2F5A-48D9-8BD9-C8A4BE160814}" presName="hierChild2" presStyleCnt="0"/>
      <dgm:spPr/>
    </dgm:pt>
    <dgm:pt modelId="{F8BFBC5D-9108-454A-A03D-5F65425700E6}" type="pres">
      <dgm:prSet presAssocID="{FA86EEAE-EB8C-44D9-A45E-432CF8D1F7F2}" presName="Name37" presStyleLbl="parChTrans1D2" presStyleIdx="0" presStyleCnt="3"/>
      <dgm:spPr/>
      <dgm:t>
        <a:bodyPr/>
        <a:lstStyle/>
        <a:p>
          <a:endParaRPr lang="ru-RU"/>
        </a:p>
      </dgm:t>
    </dgm:pt>
    <dgm:pt modelId="{4835C188-A710-4C4B-8B06-D6122C8D678B}" type="pres">
      <dgm:prSet presAssocID="{1C0FC75F-9495-405D-A328-3FF918D255ED}" presName="hierRoot2" presStyleCnt="0">
        <dgm:presLayoutVars>
          <dgm:hierBranch val="init"/>
        </dgm:presLayoutVars>
      </dgm:prSet>
      <dgm:spPr/>
    </dgm:pt>
    <dgm:pt modelId="{176B0508-C60B-4A0C-A31E-C4CBEE9551FC}" type="pres">
      <dgm:prSet presAssocID="{1C0FC75F-9495-405D-A328-3FF918D255ED}" presName="rootComposite" presStyleCnt="0"/>
      <dgm:spPr/>
    </dgm:pt>
    <dgm:pt modelId="{09938A65-9F38-44F9-A9BC-17B48809DD6D}" type="pres">
      <dgm:prSet presAssocID="{1C0FC75F-9495-405D-A328-3FF918D255ED}" presName="rootText" presStyleLbl="node2" presStyleIdx="0" presStyleCnt="3" custScaleX="136997" custScaleY="110657" custLinFactNeighborX="2206" custLinFactNeighborY="-270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5A4EE90-BB07-4478-9173-DA1D04D0CCAA}" type="pres">
      <dgm:prSet presAssocID="{1C0FC75F-9495-405D-A328-3FF918D255ED}" presName="rootConnector" presStyleLbl="node2" presStyleIdx="0" presStyleCnt="3"/>
      <dgm:spPr/>
      <dgm:t>
        <a:bodyPr/>
        <a:lstStyle/>
        <a:p>
          <a:endParaRPr lang="ru-RU"/>
        </a:p>
      </dgm:t>
    </dgm:pt>
    <dgm:pt modelId="{C391CC35-AADA-46D7-BBDB-7536451EBB63}" type="pres">
      <dgm:prSet presAssocID="{1C0FC75F-9495-405D-A328-3FF918D255ED}" presName="hierChild4" presStyleCnt="0"/>
      <dgm:spPr/>
    </dgm:pt>
    <dgm:pt modelId="{3E96DCD5-D6CE-473C-B52A-43DB38A8DF2D}" type="pres">
      <dgm:prSet presAssocID="{1C0FC75F-9495-405D-A328-3FF918D255ED}" presName="hierChild5" presStyleCnt="0"/>
      <dgm:spPr/>
    </dgm:pt>
    <dgm:pt modelId="{29C203B4-8A12-4815-B376-7135A6865863}" type="pres">
      <dgm:prSet presAssocID="{DC2D9B5D-D508-4375-918C-142E53EA5D74}" presName="Name37" presStyleLbl="parChTrans1D2" presStyleIdx="1" presStyleCnt="3"/>
      <dgm:spPr/>
      <dgm:t>
        <a:bodyPr/>
        <a:lstStyle/>
        <a:p>
          <a:endParaRPr lang="ru-RU"/>
        </a:p>
      </dgm:t>
    </dgm:pt>
    <dgm:pt modelId="{97A0AE1D-0E5F-46E3-9BE4-0529CF42199A}" type="pres">
      <dgm:prSet presAssocID="{5EDFCD79-A163-4355-A27E-81A137BAE2A1}" presName="hierRoot2" presStyleCnt="0">
        <dgm:presLayoutVars>
          <dgm:hierBranch val="init"/>
        </dgm:presLayoutVars>
      </dgm:prSet>
      <dgm:spPr/>
    </dgm:pt>
    <dgm:pt modelId="{67FA519E-535C-4F82-9E52-6F498852B3E6}" type="pres">
      <dgm:prSet presAssocID="{5EDFCD79-A163-4355-A27E-81A137BAE2A1}" presName="rootComposite" presStyleCnt="0"/>
      <dgm:spPr/>
    </dgm:pt>
    <dgm:pt modelId="{03465C25-8727-466E-AEF8-0B9D0E2002AB}" type="pres">
      <dgm:prSet presAssocID="{5EDFCD79-A163-4355-A27E-81A137BAE2A1}" presName="rootText" presStyleLbl="node2" presStyleIdx="1" presStyleCnt="3" custScaleX="150063" custScaleY="19922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6508D0E-72FA-4F67-9D73-F01624941372}" type="pres">
      <dgm:prSet presAssocID="{5EDFCD79-A163-4355-A27E-81A137BAE2A1}" presName="rootConnector" presStyleLbl="node2" presStyleIdx="1" presStyleCnt="3"/>
      <dgm:spPr/>
      <dgm:t>
        <a:bodyPr/>
        <a:lstStyle/>
        <a:p>
          <a:endParaRPr lang="ru-RU"/>
        </a:p>
      </dgm:t>
    </dgm:pt>
    <dgm:pt modelId="{8F10EC32-F677-47FB-97D5-D2654B6A1883}" type="pres">
      <dgm:prSet presAssocID="{5EDFCD79-A163-4355-A27E-81A137BAE2A1}" presName="hierChild4" presStyleCnt="0"/>
      <dgm:spPr/>
    </dgm:pt>
    <dgm:pt modelId="{019121EA-0446-4A5B-95E2-EC235A71CBB7}" type="pres">
      <dgm:prSet presAssocID="{5EDFCD79-A163-4355-A27E-81A137BAE2A1}" presName="hierChild5" presStyleCnt="0"/>
      <dgm:spPr/>
    </dgm:pt>
    <dgm:pt modelId="{4EDAC488-46EE-4BEC-80A0-0B3124F13D7A}" type="pres">
      <dgm:prSet presAssocID="{3332DFCB-5EC8-40DD-845C-45DC8A44BDE8}" presName="Name37" presStyleLbl="parChTrans1D2" presStyleIdx="2" presStyleCnt="3"/>
      <dgm:spPr/>
      <dgm:t>
        <a:bodyPr/>
        <a:lstStyle/>
        <a:p>
          <a:endParaRPr lang="ru-RU"/>
        </a:p>
      </dgm:t>
    </dgm:pt>
    <dgm:pt modelId="{BEF1E289-D46F-495E-856D-366315EB4743}" type="pres">
      <dgm:prSet presAssocID="{80E34344-E30D-4756-AD3D-1BF5A0477C33}" presName="hierRoot2" presStyleCnt="0">
        <dgm:presLayoutVars>
          <dgm:hierBranch val="init"/>
        </dgm:presLayoutVars>
      </dgm:prSet>
      <dgm:spPr/>
    </dgm:pt>
    <dgm:pt modelId="{53AA6C5C-4CFB-44E4-B44C-46EC3644F43F}" type="pres">
      <dgm:prSet presAssocID="{80E34344-E30D-4756-AD3D-1BF5A0477C33}" presName="rootComposite" presStyleCnt="0"/>
      <dgm:spPr/>
    </dgm:pt>
    <dgm:pt modelId="{E1F9E28B-0B75-4746-AFEA-28FA4E273C42}" type="pres">
      <dgm:prSet presAssocID="{80E34344-E30D-4756-AD3D-1BF5A0477C33}" presName="rootText" presStyleLbl="node2" presStyleIdx="2" presStyleCnt="3" custScaleX="145668" custScaleY="10543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5AA2725-FF80-46AB-B63A-9B63E05B9499}" type="pres">
      <dgm:prSet presAssocID="{80E34344-E30D-4756-AD3D-1BF5A0477C33}" presName="rootConnector" presStyleLbl="node2" presStyleIdx="2" presStyleCnt="3"/>
      <dgm:spPr/>
      <dgm:t>
        <a:bodyPr/>
        <a:lstStyle/>
        <a:p>
          <a:endParaRPr lang="ru-RU"/>
        </a:p>
      </dgm:t>
    </dgm:pt>
    <dgm:pt modelId="{7F451193-A4D3-465B-88DE-2758EDAD4276}" type="pres">
      <dgm:prSet presAssocID="{80E34344-E30D-4756-AD3D-1BF5A0477C33}" presName="hierChild4" presStyleCnt="0"/>
      <dgm:spPr/>
    </dgm:pt>
    <dgm:pt modelId="{7E2B986E-C12E-4ADC-AFB5-6A4F1B1645EB}" type="pres">
      <dgm:prSet presAssocID="{80E34344-E30D-4756-AD3D-1BF5A0477C33}" presName="hierChild5" presStyleCnt="0"/>
      <dgm:spPr/>
    </dgm:pt>
    <dgm:pt modelId="{59B1E2F2-BA9F-4EB6-A491-88FAF43E3A82}" type="pres">
      <dgm:prSet presAssocID="{E08E3CCA-2F5A-48D9-8BD9-C8A4BE160814}" presName="hierChild3" presStyleCnt="0"/>
      <dgm:spPr/>
    </dgm:pt>
  </dgm:ptLst>
  <dgm:cxnLst>
    <dgm:cxn modelId="{A183DF3F-C36D-45BD-A086-1850DDA9FD35}" type="presOf" srcId="{5EDFCD79-A163-4355-A27E-81A137BAE2A1}" destId="{B6508D0E-72FA-4F67-9D73-F01624941372}" srcOrd="1" destOrd="0" presId="urn:microsoft.com/office/officeart/2005/8/layout/orgChart1"/>
    <dgm:cxn modelId="{83ABD9EE-076F-4ACF-8B92-0B18107E03A5}" type="presOf" srcId="{5EDFCD79-A163-4355-A27E-81A137BAE2A1}" destId="{03465C25-8727-466E-AEF8-0B9D0E2002AB}" srcOrd="0" destOrd="0" presId="urn:microsoft.com/office/officeart/2005/8/layout/orgChart1"/>
    <dgm:cxn modelId="{D71D3FE5-3C2C-4298-BBE2-5344812E5F39}" type="presOf" srcId="{1C0FC75F-9495-405D-A328-3FF918D255ED}" destId="{09938A65-9F38-44F9-A9BC-17B48809DD6D}" srcOrd="0" destOrd="0" presId="urn:microsoft.com/office/officeart/2005/8/layout/orgChart1"/>
    <dgm:cxn modelId="{32123D3C-855E-4D19-8FBD-16F226D1ECDD}" type="presOf" srcId="{80E34344-E30D-4756-AD3D-1BF5A0477C33}" destId="{55AA2725-FF80-46AB-B63A-9B63E05B9499}" srcOrd="1" destOrd="0" presId="urn:microsoft.com/office/officeart/2005/8/layout/orgChart1"/>
    <dgm:cxn modelId="{A7C9A7A6-28CF-4600-A5D6-6E1422951969}" type="presOf" srcId="{E08E3CCA-2F5A-48D9-8BD9-C8A4BE160814}" destId="{5D40FB08-1E47-4C97-B965-60672974D7BA}" srcOrd="0" destOrd="0" presId="urn:microsoft.com/office/officeart/2005/8/layout/orgChart1"/>
    <dgm:cxn modelId="{A559893F-F0A4-4127-A698-BAEAAF1C6477}" type="presOf" srcId="{1E89E852-3A14-46ED-9AEE-84271E8B681D}" destId="{8E1141ED-DDF2-45F1-9AB9-B8851FD3D299}" srcOrd="0" destOrd="0" presId="urn:microsoft.com/office/officeart/2005/8/layout/orgChart1"/>
    <dgm:cxn modelId="{26080C84-A811-4E90-B67F-30AB343E0D8F}" type="presOf" srcId="{3332DFCB-5EC8-40DD-845C-45DC8A44BDE8}" destId="{4EDAC488-46EE-4BEC-80A0-0B3124F13D7A}" srcOrd="0" destOrd="0" presId="urn:microsoft.com/office/officeart/2005/8/layout/orgChart1"/>
    <dgm:cxn modelId="{96083F29-5B57-4195-8AAA-23F72BFD9CB3}" type="presOf" srcId="{FA86EEAE-EB8C-44D9-A45E-432CF8D1F7F2}" destId="{F8BFBC5D-9108-454A-A03D-5F65425700E6}" srcOrd="0" destOrd="0" presId="urn:microsoft.com/office/officeart/2005/8/layout/orgChart1"/>
    <dgm:cxn modelId="{17D9E58E-0B58-4698-9B9A-94CD0D0619C7}" srcId="{E08E3CCA-2F5A-48D9-8BD9-C8A4BE160814}" destId="{1C0FC75F-9495-405D-A328-3FF918D255ED}" srcOrd="0" destOrd="0" parTransId="{FA86EEAE-EB8C-44D9-A45E-432CF8D1F7F2}" sibTransId="{5620689D-9341-4F92-8338-E326CE2232C2}"/>
    <dgm:cxn modelId="{6B74662A-B80B-42FF-88C7-CF40F90A2C90}" srcId="{1E89E852-3A14-46ED-9AEE-84271E8B681D}" destId="{E08E3CCA-2F5A-48D9-8BD9-C8A4BE160814}" srcOrd="0" destOrd="0" parTransId="{B9A5D7BC-2FF1-4A93-903A-49572A2C7399}" sibTransId="{6EE9CFD4-5F4A-4B91-A3CA-A708BCE03134}"/>
    <dgm:cxn modelId="{17B75FBF-A703-44CE-98A8-E245C6667AF2}" type="presOf" srcId="{E08E3CCA-2F5A-48D9-8BD9-C8A4BE160814}" destId="{72D1C858-5E5B-47AE-BC53-1807DC0996A9}" srcOrd="1" destOrd="0" presId="urn:microsoft.com/office/officeart/2005/8/layout/orgChart1"/>
    <dgm:cxn modelId="{DA01FFEA-C5F0-4EDB-937D-131D658794E4}" srcId="{E08E3CCA-2F5A-48D9-8BD9-C8A4BE160814}" destId="{5EDFCD79-A163-4355-A27E-81A137BAE2A1}" srcOrd="1" destOrd="0" parTransId="{DC2D9B5D-D508-4375-918C-142E53EA5D74}" sibTransId="{F22E2794-FC28-421D-AC8C-59E9CDCFF5E6}"/>
    <dgm:cxn modelId="{FA1873D7-AAF5-4373-B794-5ED2FF997443}" type="presOf" srcId="{DC2D9B5D-D508-4375-918C-142E53EA5D74}" destId="{29C203B4-8A12-4815-B376-7135A6865863}" srcOrd="0" destOrd="0" presId="urn:microsoft.com/office/officeart/2005/8/layout/orgChart1"/>
    <dgm:cxn modelId="{A98D57E4-DA94-449F-B875-A9A1F28D66B9}" type="presOf" srcId="{1C0FC75F-9495-405D-A328-3FF918D255ED}" destId="{25A4EE90-BB07-4478-9173-DA1D04D0CCAA}" srcOrd="1" destOrd="0" presId="urn:microsoft.com/office/officeart/2005/8/layout/orgChart1"/>
    <dgm:cxn modelId="{D73DA4AA-B42B-4622-96B6-0B231BEE8DEB}" srcId="{E08E3CCA-2F5A-48D9-8BD9-C8A4BE160814}" destId="{80E34344-E30D-4756-AD3D-1BF5A0477C33}" srcOrd="2" destOrd="0" parTransId="{3332DFCB-5EC8-40DD-845C-45DC8A44BDE8}" sibTransId="{EA13BEA8-5B93-44A8-B27F-35F72018320D}"/>
    <dgm:cxn modelId="{F56E9896-CC46-4A5D-A7F2-0A4C8AAC670D}" type="presOf" srcId="{80E34344-E30D-4756-AD3D-1BF5A0477C33}" destId="{E1F9E28B-0B75-4746-AFEA-28FA4E273C42}" srcOrd="0" destOrd="0" presId="urn:microsoft.com/office/officeart/2005/8/layout/orgChart1"/>
    <dgm:cxn modelId="{621414A6-91C7-443D-B9B3-B64924E63AA6}" type="presParOf" srcId="{8E1141ED-DDF2-45F1-9AB9-B8851FD3D299}" destId="{7E0B2388-4DB1-4905-9DA8-F1AEC163A8E1}" srcOrd="0" destOrd="0" presId="urn:microsoft.com/office/officeart/2005/8/layout/orgChart1"/>
    <dgm:cxn modelId="{7091AE90-4F2C-434B-81D2-BACD96968A21}" type="presParOf" srcId="{7E0B2388-4DB1-4905-9DA8-F1AEC163A8E1}" destId="{3AD100C0-2203-4073-B016-9D906015B3C3}" srcOrd="0" destOrd="0" presId="urn:microsoft.com/office/officeart/2005/8/layout/orgChart1"/>
    <dgm:cxn modelId="{A2A91D58-CD6E-4322-957D-B314F0B081EF}" type="presParOf" srcId="{3AD100C0-2203-4073-B016-9D906015B3C3}" destId="{5D40FB08-1E47-4C97-B965-60672974D7BA}" srcOrd="0" destOrd="0" presId="urn:microsoft.com/office/officeart/2005/8/layout/orgChart1"/>
    <dgm:cxn modelId="{4F9683B9-8528-4424-A501-3725D900D836}" type="presParOf" srcId="{3AD100C0-2203-4073-B016-9D906015B3C3}" destId="{72D1C858-5E5B-47AE-BC53-1807DC0996A9}" srcOrd="1" destOrd="0" presId="urn:microsoft.com/office/officeart/2005/8/layout/orgChart1"/>
    <dgm:cxn modelId="{AC6DD10B-E629-4681-9B24-FB67CFAEBD5B}" type="presParOf" srcId="{7E0B2388-4DB1-4905-9DA8-F1AEC163A8E1}" destId="{5E189488-779C-43C6-A980-036EFFA88ED0}" srcOrd="1" destOrd="0" presId="urn:microsoft.com/office/officeart/2005/8/layout/orgChart1"/>
    <dgm:cxn modelId="{6DDF0968-9F41-426C-BC29-DFC67299F28B}" type="presParOf" srcId="{5E189488-779C-43C6-A980-036EFFA88ED0}" destId="{F8BFBC5D-9108-454A-A03D-5F65425700E6}" srcOrd="0" destOrd="0" presId="urn:microsoft.com/office/officeart/2005/8/layout/orgChart1"/>
    <dgm:cxn modelId="{9520794A-41BC-4603-B440-C58EA81965BC}" type="presParOf" srcId="{5E189488-779C-43C6-A980-036EFFA88ED0}" destId="{4835C188-A710-4C4B-8B06-D6122C8D678B}" srcOrd="1" destOrd="0" presId="urn:microsoft.com/office/officeart/2005/8/layout/orgChart1"/>
    <dgm:cxn modelId="{553B5597-6B92-491F-AF2C-DEA07E6F2319}" type="presParOf" srcId="{4835C188-A710-4C4B-8B06-D6122C8D678B}" destId="{176B0508-C60B-4A0C-A31E-C4CBEE9551FC}" srcOrd="0" destOrd="0" presId="urn:microsoft.com/office/officeart/2005/8/layout/orgChart1"/>
    <dgm:cxn modelId="{A86C61C7-0F51-463B-82DC-AEE29179488C}" type="presParOf" srcId="{176B0508-C60B-4A0C-A31E-C4CBEE9551FC}" destId="{09938A65-9F38-44F9-A9BC-17B48809DD6D}" srcOrd="0" destOrd="0" presId="urn:microsoft.com/office/officeart/2005/8/layout/orgChart1"/>
    <dgm:cxn modelId="{6E56C898-CA90-4830-B613-7F62B4B62045}" type="presParOf" srcId="{176B0508-C60B-4A0C-A31E-C4CBEE9551FC}" destId="{25A4EE90-BB07-4478-9173-DA1D04D0CCAA}" srcOrd="1" destOrd="0" presId="urn:microsoft.com/office/officeart/2005/8/layout/orgChart1"/>
    <dgm:cxn modelId="{5FCC4770-3DD4-425D-A03E-8F5196AD73C0}" type="presParOf" srcId="{4835C188-A710-4C4B-8B06-D6122C8D678B}" destId="{C391CC35-AADA-46D7-BBDB-7536451EBB63}" srcOrd="1" destOrd="0" presId="urn:microsoft.com/office/officeart/2005/8/layout/orgChart1"/>
    <dgm:cxn modelId="{BDE2DD47-B4AF-4379-9569-B26ACE1510EA}" type="presParOf" srcId="{4835C188-A710-4C4B-8B06-D6122C8D678B}" destId="{3E96DCD5-D6CE-473C-B52A-43DB38A8DF2D}" srcOrd="2" destOrd="0" presId="urn:microsoft.com/office/officeart/2005/8/layout/orgChart1"/>
    <dgm:cxn modelId="{50BC3D08-05B9-4F96-A10F-1F3A9A44A788}" type="presParOf" srcId="{5E189488-779C-43C6-A980-036EFFA88ED0}" destId="{29C203B4-8A12-4815-B376-7135A6865863}" srcOrd="2" destOrd="0" presId="urn:microsoft.com/office/officeart/2005/8/layout/orgChart1"/>
    <dgm:cxn modelId="{0C899443-83A0-4210-8CE6-FBD07F02A237}" type="presParOf" srcId="{5E189488-779C-43C6-A980-036EFFA88ED0}" destId="{97A0AE1D-0E5F-46E3-9BE4-0529CF42199A}" srcOrd="3" destOrd="0" presId="urn:microsoft.com/office/officeart/2005/8/layout/orgChart1"/>
    <dgm:cxn modelId="{C9CB57D2-EE21-4CB5-8377-40B0A82936B1}" type="presParOf" srcId="{97A0AE1D-0E5F-46E3-9BE4-0529CF42199A}" destId="{67FA519E-535C-4F82-9E52-6F498852B3E6}" srcOrd="0" destOrd="0" presId="urn:microsoft.com/office/officeart/2005/8/layout/orgChart1"/>
    <dgm:cxn modelId="{150E30E9-A6D0-4601-8368-9665FDF5AC47}" type="presParOf" srcId="{67FA519E-535C-4F82-9E52-6F498852B3E6}" destId="{03465C25-8727-466E-AEF8-0B9D0E2002AB}" srcOrd="0" destOrd="0" presId="urn:microsoft.com/office/officeart/2005/8/layout/orgChart1"/>
    <dgm:cxn modelId="{FF153181-919E-4EF5-BE2F-360CF3C511BD}" type="presParOf" srcId="{67FA519E-535C-4F82-9E52-6F498852B3E6}" destId="{B6508D0E-72FA-4F67-9D73-F01624941372}" srcOrd="1" destOrd="0" presId="urn:microsoft.com/office/officeart/2005/8/layout/orgChart1"/>
    <dgm:cxn modelId="{4F623DA8-1A02-44FF-B697-67208EBF438A}" type="presParOf" srcId="{97A0AE1D-0E5F-46E3-9BE4-0529CF42199A}" destId="{8F10EC32-F677-47FB-97D5-D2654B6A1883}" srcOrd="1" destOrd="0" presId="urn:microsoft.com/office/officeart/2005/8/layout/orgChart1"/>
    <dgm:cxn modelId="{14EC1274-67DF-43FC-8F2D-E7F58FA621D5}" type="presParOf" srcId="{97A0AE1D-0E5F-46E3-9BE4-0529CF42199A}" destId="{019121EA-0446-4A5B-95E2-EC235A71CBB7}" srcOrd="2" destOrd="0" presId="urn:microsoft.com/office/officeart/2005/8/layout/orgChart1"/>
    <dgm:cxn modelId="{757916EE-75A0-4400-8EB8-A77602B0B2DC}" type="presParOf" srcId="{5E189488-779C-43C6-A980-036EFFA88ED0}" destId="{4EDAC488-46EE-4BEC-80A0-0B3124F13D7A}" srcOrd="4" destOrd="0" presId="urn:microsoft.com/office/officeart/2005/8/layout/orgChart1"/>
    <dgm:cxn modelId="{2226689A-577D-4327-BAC7-DC4487E61C84}" type="presParOf" srcId="{5E189488-779C-43C6-A980-036EFFA88ED0}" destId="{BEF1E289-D46F-495E-856D-366315EB4743}" srcOrd="5" destOrd="0" presId="urn:microsoft.com/office/officeart/2005/8/layout/orgChart1"/>
    <dgm:cxn modelId="{FEAAED41-F222-4BD6-A0A5-96B173A67C1B}" type="presParOf" srcId="{BEF1E289-D46F-495E-856D-366315EB4743}" destId="{53AA6C5C-4CFB-44E4-B44C-46EC3644F43F}" srcOrd="0" destOrd="0" presId="urn:microsoft.com/office/officeart/2005/8/layout/orgChart1"/>
    <dgm:cxn modelId="{B95FB3BF-ADB7-4228-BC85-BDE65AD8481F}" type="presParOf" srcId="{53AA6C5C-4CFB-44E4-B44C-46EC3644F43F}" destId="{E1F9E28B-0B75-4746-AFEA-28FA4E273C42}" srcOrd="0" destOrd="0" presId="urn:microsoft.com/office/officeart/2005/8/layout/orgChart1"/>
    <dgm:cxn modelId="{21BE1B10-9917-4DDC-A698-C3BA3AFEB600}" type="presParOf" srcId="{53AA6C5C-4CFB-44E4-B44C-46EC3644F43F}" destId="{55AA2725-FF80-46AB-B63A-9B63E05B9499}" srcOrd="1" destOrd="0" presId="urn:microsoft.com/office/officeart/2005/8/layout/orgChart1"/>
    <dgm:cxn modelId="{FA6A5F50-DA6F-496F-A32E-05115E8F26B7}" type="presParOf" srcId="{BEF1E289-D46F-495E-856D-366315EB4743}" destId="{7F451193-A4D3-465B-88DE-2758EDAD4276}" srcOrd="1" destOrd="0" presId="urn:microsoft.com/office/officeart/2005/8/layout/orgChart1"/>
    <dgm:cxn modelId="{1E162CE6-B36E-413C-BAF3-669A7DB75B47}" type="presParOf" srcId="{BEF1E289-D46F-495E-856D-366315EB4743}" destId="{7E2B986E-C12E-4ADC-AFB5-6A4F1B1645EB}" srcOrd="2" destOrd="0" presId="urn:microsoft.com/office/officeart/2005/8/layout/orgChart1"/>
    <dgm:cxn modelId="{E9988B83-2B15-4068-88F8-5F9723806F69}" type="presParOf" srcId="{7E0B2388-4DB1-4905-9DA8-F1AEC163A8E1}" destId="{59B1E2F2-BA9F-4EB6-A491-88FAF43E3A8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89E852-3A14-46ED-9AEE-84271E8B681D}" type="doc">
      <dgm:prSet loTypeId="urn:microsoft.com/office/officeart/2005/8/layout/orgChart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E08E3CCA-2F5A-48D9-8BD9-C8A4BE160814}">
      <dgm:prSet phldrT="[Текст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Приказ ГУ РЭК Тверской области от 28.06.2019 № 106-нп </a:t>
          </a:r>
          <a:endParaRPr lang="ru-RU" sz="18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B9A5D7BC-2FF1-4A93-903A-49572A2C7399}" type="parTrans" cxnId="{6B74662A-B80B-42FF-88C7-CF40F90A2C90}">
      <dgm:prSet/>
      <dgm:spPr/>
      <dgm:t>
        <a:bodyPr/>
        <a:lstStyle/>
        <a:p>
          <a:endParaRPr lang="ru-RU"/>
        </a:p>
      </dgm:t>
    </dgm:pt>
    <dgm:pt modelId="{6EE9CFD4-5F4A-4B91-A3CA-A708BCE03134}" type="sibTrans" cxnId="{6B74662A-B80B-42FF-88C7-CF40F90A2C90}">
      <dgm:prSet/>
      <dgm:spPr/>
      <dgm:t>
        <a:bodyPr/>
        <a:lstStyle/>
        <a:p>
          <a:endParaRPr lang="ru-RU"/>
        </a:p>
      </dgm:t>
    </dgm:pt>
    <dgm:pt modelId="{1C0FC75F-9495-405D-A328-3FF918D255ED}">
      <dgm:prSet phldrT="[Текст]" custT="1"/>
      <dgm:spPr>
        <a:solidFill>
          <a:schemeClr val="tx2">
            <a:lumMod val="20000"/>
            <a:lumOff val="80000"/>
          </a:schemeClr>
        </a:solidFill>
      </dgm:spPr>
      <dgm:t>
        <a:bodyPr anchor="ctr"/>
        <a:lstStyle/>
        <a:p>
          <a:r>
            <a: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на приготовление пищи и нагрев воды с использованием газовой плиты </a:t>
          </a:r>
        </a:p>
        <a:p>
          <a:r>
            <a:rPr lang="ru-RU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8342,00</a:t>
          </a:r>
          <a:r>
            <a: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ru-RU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руб.</a:t>
          </a:r>
          <a:r>
            <a: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</a:p>
        <a:p>
          <a:r>
            <a: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за 1000 м</a:t>
          </a:r>
          <a:r>
            <a:rPr lang="ru-RU" sz="1600" baseline="30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3</a:t>
          </a:r>
          <a:r>
            <a: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с НДС</a:t>
          </a:r>
          <a:endParaRPr lang="ru-RU" sz="16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FA86EEAE-EB8C-44D9-A45E-432CF8D1F7F2}" type="parTrans" cxnId="{17D9E58E-0B58-4698-9B9A-94CD0D0619C7}">
      <dgm:prSet/>
      <dgm:spPr/>
      <dgm:t>
        <a:bodyPr/>
        <a:lstStyle/>
        <a:p>
          <a:endParaRPr lang="ru-RU"/>
        </a:p>
      </dgm:t>
    </dgm:pt>
    <dgm:pt modelId="{5620689D-9341-4F92-8338-E326CE2232C2}" type="sibTrans" cxnId="{17D9E58E-0B58-4698-9B9A-94CD0D0619C7}">
      <dgm:prSet/>
      <dgm:spPr/>
      <dgm:t>
        <a:bodyPr/>
        <a:lstStyle/>
        <a:p>
          <a:endParaRPr lang="ru-RU"/>
        </a:p>
      </dgm:t>
    </dgm:pt>
    <dgm:pt modelId="{5EDFCD79-A163-4355-A27E-81A137BAE2A1}">
      <dgm:prSet phldrT="[Текст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на приготовление пищи и нагрев воды с использованием газовой плиты при отсутствии центрального горячего водоснабжения </a:t>
          </a:r>
        </a:p>
        <a:p>
          <a:r>
            <a:rPr lang="ru-RU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8342,00 руб. </a:t>
          </a:r>
        </a:p>
        <a:p>
          <a:r>
            <a: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за 1000 м</a:t>
          </a:r>
          <a:r>
            <a:rPr lang="ru-RU" sz="1600" baseline="30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3</a:t>
          </a:r>
          <a:r>
            <a: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с НДС</a:t>
          </a:r>
          <a:endParaRPr lang="ru-RU" sz="16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DC2D9B5D-D508-4375-918C-142E53EA5D74}" type="parTrans" cxnId="{DA01FFEA-C5F0-4EDB-937D-131D658794E4}">
      <dgm:prSet/>
      <dgm:spPr/>
      <dgm:t>
        <a:bodyPr/>
        <a:lstStyle/>
        <a:p>
          <a:endParaRPr lang="ru-RU"/>
        </a:p>
      </dgm:t>
    </dgm:pt>
    <dgm:pt modelId="{F22E2794-FC28-421D-AC8C-59E9CDCFF5E6}" type="sibTrans" cxnId="{DA01FFEA-C5F0-4EDB-937D-131D658794E4}">
      <dgm:prSet/>
      <dgm:spPr/>
      <dgm:t>
        <a:bodyPr/>
        <a:lstStyle/>
        <a:p>
          <a:endParaRPr lang="ru-RU"/>
        </a:p>
      </dgm:t>
    </dgm:pt>
    <dgm:pt modelId="{80E34344-E30D-4756-AD3D-1BF5A0477C33}">
      <dgm:prSet phldrT="[Текст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на отопление и (или) выработку электрической энергии с использованием котельных всех типов оборудования, находящихся в общей долевой собственности собственников помещений в многоквартирных домах </a:t>
          </a:r>
          <a:r>
            <a:rPr lang="ru-RU" sz="1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</a:p>
        <a:p>
          <a:r>
            <a:rPr lang="ru-RU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5475,00 руб. </a:t>
          </a:r>
        </a:p>
        <a:p>
          <a:r>
            <a: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за 1000 м</a:t>
          </a:r>
          <a:r>
            <a:rPr lang="ru-RU" sz="1600" baseline="30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3</a:t>
          </a:r>
          <a:r>
            <a: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с НДС</a:t>
          </a:r>
          <a:endParaRPr lang="ru-RU" sz="16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3332DFCB-5EC8-40DD-845C-45DC8A44BDE8}" type="parTrans" cxnId="{D73DA4AA-B42B-4622-96B6-0B231BEE8DEB}">
      <dgm:prSet/>
      <dgm:spPr/>
      <dgm:t>
        <a:bodyPr/>
        <a:lstStyle/>
        <a:p>
          <a:endParaRPr lang="ru-RU"/>
        </a:p>
      </dgm:t>
    </dgm:pt>
    <dgm:pt modelId="{EA13BEA8-5B93-44A8-B27F-35F72018320D}" type="sibTrans" cxnId="{D73DA4AA-B42B-4622-96B6-0B231BEE8DEB}">
      <dgm:prSet/>
      <dgm:spPr/>
      <dgm:t>
        <a:bodyPr/>
        <a:lstStyle/>
        <a:p>
          <a:endParaRPr lang="ru-RU"/>
        </a:p>
      </dgm:t>
    </dgm:pt>
    <dgm:pt modelId="{8EA78997-882B-409C-99A1-92CCC7D2FC03}">
      <dgm:prSet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на отопление или отопление с одновременным использованием газа на другие цели </a:t>
          </a:r>
        </a:p>
        <a:p>
          <a:r>
            <a: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ru-RU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5475,00 руб. </a:t>
          </a:r>
        </a:p>
        <a:p>
          <a:r>
            <a: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за 1000 м</a:t>
          </a:r>
          <a:r>
            <a:rPr lang="ru-RU" sz="1600" baseline="30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3</a:t>
          </a:r>
          <a:r>
            <a: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с НДС</a:t>
          </a:r>
          <a:endParaRPr lang="ru-RU" sz="16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F9779C8C-DAAC-4C32-9D9F-15A50C87B845}" type="parTrans" cxnId="{6CB847E7-E4B6-4C38-B18E-58670BA492DD}">
      <dgm:prSet/>
      <dgm:spPr/>
      <dgm:t>
        <a:bodyPr/>
        <a:lstStyle/>
        <a:p>
          <a:endParaRPr lang="ru-RU"/>
        </a:p>
      </dgm:t>
    </dgm:pt>
    <dgm:pt modelId="{0F782A91-5E52-4603-AEDD-57A1B353B89C}" type="sibTrans" cxnId="{6CB847E7-E4B6-4C38-B18E-58670BA492DD}">
      <dgm:prSet/>
      <dgm:spPr/>
      <dgm:t>
        <a:bodyPr/>
        <a:lstStyle/>
        <a:p>
          <a:endParaRPr lang="ru-RU"/>
        </a:p>
      </dgm:t>
    </dgm:pt>
    <dgm:pt modelId="{8E1141ED-DDF2-45F1-9AB9-B8851FD3D299}" type="pres">
      <dgm:prSet presAssocID="{1E89E852-3A14-46ED-9AEE-84271E8B681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7E0B2388-4DB1-4905-9DA8-F1AEC163A8E1}" type="pres">
      <dgm:prSet presAssocID="{E08E3CCA-2F5A-48D9-8BD9-C8A4BE160814}" presName="hierRoot1" presStyleCnt="0">
        <dgm:presLayoutVars>
          <dgm:hierBranch val="init"/>
        </dgm:presLayoutVars>
      </dgm:prSet>
      <dgm:spPr/>
    </dgm:pt>
    <dgm:pt modelId="{3AD100C0-2203-4073-B016-9D906015B3C3}" type="pres">
      <dgm:prSet presAssocID="{E08E3CCA-2F5A-48D9-8BD9-C8A4BE160814}" presName="rootComposite1" presStyleCnt="0"/>
      <dgm:spPr/>
    </dgm:pt>
    <dgm:pt modelId="{5D40FB08-1E47-4C97-B965-60672974D7BA}" type="pres">
      <dgm:prSet presAssocID="{E08E3CCA-2F5A-48D9-8BD9-C8A4BE160814}" presName="rootText1" presStyleLbl="node0" presStyleIdx="0" presStyleCnt="1" custScaleX="537742" custScaleY="56588" custLinFactNeighborX="3543" custLinFactNeighborY="-4097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2D1C858-5E5B-47AE-BC53-1807DC0996A9}" type="pres">
      <dgm:prSet presAssocID="{E08E3CCA-2F5A-48D9-8BD9-C8A4BE160814}" presName="rootConnector1" presStyleLbl="node1" presStyleIdx="0" presStyleCnt="0"/>
      <dgm:spPr/>
      <dgm:t>
        <a:bodyPr/>
        <a:lstStyle/>
        <a:p>
          <a:endParaRPr lang="ru-RU"/>
        </a:p>
      </dgm:t>
    </dgm:pt>
    <dgm:pt modelId="{5E189488-779C-43C6-A980-036EFFA88ED0}" type="pres">
      <dgm:prSet presAssocID="{E08E3CCA-2F5A-48D9-8BD9-C8A4BE160814}" presName="hierChild2" presStyleCnt="0"/>
      <dgm:spPr/>
    </dgm:pt>
    <dgm:pt modelId="{F8BFBC5D-9108-454A-A03D-5F65425700E6}" type="pres">
      <dgm:prSet presAssocID="{FA86EEAE-EB8C-44D9-A45E-432CF8D1F7F2}" presName="Name37" presStyleLbl="parChTrans1D2" presStyleIdx="0" presStyleCnt="4"/>
      <dgm:spPr/>
      <dgm:t>
        <a:bodyPr/>
        <a:lstStyle/>
        <a:p>
          <a:endParaRPr lang="ru-RU"/>
        </a:p>
      </dgm:t>
    </dgm:pt>
    <dgm:pt modelId="{4835C188-A710-4C4B-8B06-D6122C8D678B}" type="pres">
      <dgm:prSet presAssocID="{1C0FC75F-9495-405D-A328-3FF918D255ED}" presName="hierRoot2" presStyleCnt="0">
        <dgm:presLayoutVars>
          <dgm:hierBranch val="init"/>
        </dgm:presLayoutVars>
      </dgm:prSet>
      <dgm:spPr/>
    </dgm:pt>
    <dgm:pt modelId="{176B0508-C60B-4A0C-A31E-C4CBEE9551FC}" type="pres">
      <dgm:prSet presAssocID="{1C0FC75F-9495-405D-A328-3FF918D255ED}" presName="rootComposite" presStyleCnt="0"/>
      <dgm:spPr/>
    </dgm:pt>
    <dgm:pt modelId="{09938A65-9F38-44F9-A9BC-17B48809DD6D}" type="pres">
      <dgm:prSet presAssocID="{1C0FC75F-9495-405D-A328-3FF918D255ED}" presName="rootText" presStyleLbl="node2" presStyleIdx="0" presStyleCnt="4" custScaleX="116833" custScaleY="489706" custLinFactNeighborX="2206" custLinFactNeighborY="-270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5A4EE90-BB07-4478-9173-DA1D04D0CCAA}" type="pres">
      <dgm:prSet presAssocID="{1C0FC75F-9495-405D-A328-3FF918D255ED}" presName="rootConnector" presStyleLbl="node2" presStyleIdx="0" presStyleCnt="4"/>
      <dgm:spPr/>
      <dgm:t>
        <a:bodyPr/>
        <a:lstStyle/>
        <a:p>
          <a:endParaRPr lang="ru-RU"/>
        </a:p>
      </dgm:t>
    </dgm:pt>
    <dgm:pt modelId="{C391CC35-AADA-46D7-BBDB-7536451EBB63}" type="pres">
      <dgm:prSet presAssocID="{1C0FC75F-9495-405D-A328-3FF918D255ED}" presName="hierChild4" presStyleCnt="0"/>
      <dgm:spPr/>
    </dgm:pt>
    <dgm:pt modelId="{3E96DCD5-D6CE-473C-B52A-43DB38A8DF2D}" type="pres">
      <dgm:prSet presAssocID="{1C0FC75F-9495-405D-A328-3FF918D255ED}" presName="hierChild5" presStyleCnt="0"/>
      <dgm:spPr/>
    </dgm:pt>
    <dgm:pt modelId="{29C203B4-8A12-4815-B376-7135A6865863}" type="pres">
      <dgm:prSet presAssocID="{DC2D9B5D-D508-4375-918C-142E53EA5D74}" presName="Name37" presStyleLbl="parChTrans1D2" presStyleIdx="1" presStyleCnt="4"/>
      <dgm:spPr/>
      <dgm:t>
        <a:bodyPr/>
        <a:lstStyle/>
        <a:p>
          <a:endParaRPr lang="ru-RU"/>
        </a:p>
      </dgm:t>
    </dgm:pt>
    <dgm:pt modelId="{97A0AE1D-0E5F-46E3-9BE4-0529CF42199A}" type="pres">
      <dgm:prSet presAssocID="{5EDFCD79-A163-4355-A27E-81A137BAE2A1}" presName="hierRoot2" presStyleCnt="0">
        <dgm:presLayoutVars>
          <dgm:hierBranch val="init"/>
        </dgm:presLayoutVars>
      </dgm:prSet>
      <dgm:spPr/>
    </dgm:pt>
    <dgm:pt modelId="{67FA519E-535C-4F82-9E52-6F498852B3E6}" type="pres">
      <dgm:prSet presAssocID="{5EDFCD79-A163-4355-A27E-81A137BAE2A1}" presName="rootComposite" presStyleCnt="0"/>
      <dgm:spPr/>
    </dgm:pt>
    <dgm:pt modelId="{03465C25-8727-466E-AEF8-0B9D0E2002AB}" type="pres">
      <dgm:prSet presAssocID="{5EDFCD79-A163-4355-A27E-81A137BAE2A1}" presName="rootText" presStyleLbl="node2" presStyleIdx="1" presStyleCnt="4" custScaleX="136853" custScaleY="48875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6508D0E-72FA-4F67-9D73-F01624941372}" type="pres">
      <dgm:prSet presAssocID="{5EDFCD79-A163-4355-A27E-81A137BAE2A1}" presName="rootConnector" presStyleLbl="node2" presStyleIdx="1" presStyleCnt="4"/>
      <dgm:spPr/>
      <dgm:t>
        <a:bodyPr/>
        <a:lstStyle/>
        <a:p>
          <a:endParaRPr lang="ru-RU"/>
        </a:p>
      </dgm:t>
    </dgm:pt>
    <dgm:pt modelId="{8F10EC32-F677-47FB-97D5-D2654B6A1883}" type="pres">
      <dgm:prSet presAssocID="{5EDFCD79-A163-4355-A27E-81A137BAE2A1}" presName="hierChild4" presStyleCnt="0"/>
      <dgm:spPr/>
    </dgm:pt>
    <dgm:pt modelId="{019121EA-0446-4A5B-95E2-EC235A71CBB7}" type="pres">
      <dgm:prSet presAssocID="{5EDFCD79-A163-4355-A27E-81A137BAE2A1}" presName="hierChild5" presStyleCnt="0"/>
      <dgm:spPr/>
    </dgm:pt>
    <dgm:pt modelId="{7128C09A-6BD6-481D-9864-6891366C940D}" type="pres">
      <dgm:prSet presAssocID="{F9779C8C-DAAC-4C32-9D9F-15A50C87B845}" presName="Name37" presStyleLbl="parChTrans1D2" presStyleIdx="2" presStyleCnt="4"/>
      <dgm:spPr/>
      <dgm:t>
        <a:bodyPr/>
        <a:lstStyle/>
        <a:p>
          <a:endParaRPr lang="ru-RU"/>
        </a:p>
      </dgm:t>
    </dgm:pt>
    <dgm:pt modelId="{B9BB942D-228D-4528-B0AD-EA942BC96407}" type="pres">
      <dgm:prSet presAssocID="{8EA78997-882B-409C-99A1-92CCC7D2FC03}" presName="hierRoot2" presStyleCnt="0">
        <dgm:presLayoutVars>
          <dgm:hierBranch val="init"/>
        </dgm:presLayoutVars>
      </dgm:prSet>
      <dgm:spPr/>
    </dgm:pt>
    <dgm:pt modelId="{6A6D888F-CF9A-4029-B76F-6876448BB120}" type="pres">
      <dgm:prSet presAssocID="{8EA78997-882B-409C-99A1-92CCC7D2FC03}" presName="rootComposite" presStyleCnt="0"/>
      <dgm:spPr/>
    </dgm:pt>
    <dgm:pt modelId="{56FE9A1E-953A-45C7-9C06-01AF857EF8B2}" type="pres">
      <dgm:prSet presAssocID="{8EA78997-882B-409C-99A1-92CCC7D2FC03}" presName="rootText" presStyleLbl="node2" presStyleIdx="2" presStyleCnt="4" custScaleX="138156" custScaleY="48429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C78744B-DB0E-4C18-B3DF-015ED5417997}" type="pres">
      <dgm:prSet presAssocID="{8EA78997-882B-409C-99A1-92CCC7D2FC03}" presName="rootConnector" presStyleLbl="node2" presStyleIdx="2" presStyleCnt="4"/>
      <dgm:spPr/>
      <dgm:t>
        <a:bodyPr/>
        <a:lstStyle/>
        <a:p>
          <a:endParaRPr lang="ru-RU"/>
        </a:p>
      </dgm:t>
    </dgm:pt>
    <dgm:pt modelId="{0BD56586-3A0B-4E4A-8365-FA17EBC807B2}" type="pres">
      <dgm:prSet presAssocID="{8EA78997-882B-409C-99A1-92CCC7D2FC03}" presName="hierChild4" presStyleCnt="0"/>
      <dgm:spPr/>
    </dgm:pt>
    <dgm:pt modelId="{381898C4-4522-47AA-84FE-87A9939CA30F}" type="pres">
      <dgm:prSet presAssocID="{8EA78997-882B-409C-99A1-92CCC7D2FC03}" presName="hierChild5" presStyleCnt="0"/>
      <dgm:spPr/>
    </dgm:pt>
    <dgm:pt modelId="{4EDAC488-46EE-4BEC-80A0-0B3124F13D7A}" type="pres">
      <dgm:prSet presAssocID="{3332DFCB-5EC8-40DD-845C-45DC8A44BDE8}" presName="Name37" presStyleLbl="parChTrans1D2" presStyleIdx="3" presStyleCnt="4"/>
      <dgm:spPr/>
      <dgm:t>
        <a:bodyPr/>
        <a:lstStyle/>
        <a:p>
          <a:endParaRPr lang="ru-RU"/>
        </a:p>
      </dgm:t>
    </dgm:pt>
    <dgm:pt modelId="{BEF1E289-D46F-495E-856D-366315EB4743}" type="pres">
      <dgm:prSet presAssocID="{80E34344-E30D-4756-AD3D-1BF5A0477C33}" presName="hierRoot2" presStyleCnt="0">
        <dgm:presLayoutVars>
          <dgm:hierBranch val="init"/>
        </dgm:presLayoutVars>
      </dgm:prSet>
      <dgm:spPr/>
    </dgm:pt>
    <dgm:pt modelId="{53AA6C5C-4CFB-44E4-B44C-46EC3644F43F}" type="pres">
      <dgm:prSet presAssocID="{80E34344-E30D-4756-AD3D-1BF5A0477C33}" presName="rootComposite" presStyleCnt="0"/>
      <dgm:spPr/>
    </dgm:pt>
    <dgm:pt modelId="{E1F9E28B-0B75-4746-AFEA-28FA4E273C42}" type="pres">
      <dgm:prSet presAssocID="{80E34344-E30D-4756-AD3D-1BF5A0477C33}" presName="rootText" presStyleLbl="node2" presStyleIdx="3" presStyleCnt="4" custScaleX="171635" custScaleY="48046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5AA2725-FF80-46AB-B63A-9B63E05B9499}" type="pres">
      <dgm:prSet presAssocID="{80E34344-E30D-4756-AD3D-1BF5A0477C33}" presName="rootConnector" presStyleLbl="node2" presStyleIdx="3" presStyleCnt="4"/>
      <dgm:spPr/>
      <dgm:t>
        <a:bodyPr/>
        <a:lstStyle/>
        <a:p>
          <a:endParaRPr lang="ru-RU"/>
        </a:p>
      </dgm:t>
    </dgm:pt>
    <dgm:pt modelId="{7F451193-A4D3-465B-88DE-2758EDAD4276}" type="pres">
      <dgm:prSet presAssocID="{80E34344-E30D-4756-AD3D-1BF5A0477C33}" presName="hierChild4" presStyleCnt="0"/>
      <dgm:spPr/>
    </dgm:pt>
    <dgm:pt modelId="{7E2B986E-C12E-4ADC-AFB5-6A4F1B1645EB}" type="pres">
      <dgm:prSet presAssocID="{80E34344-E30D-4756-AD3D-1BF5A0477C33}" presName="hierChild5" presStyleCnt="0"/>
      <dgm:spPr/>
    </dgm:pt>
    <dgm:pt modelId="{59B1E2F2-BA9F-4EB6-A491-88FAF43E3A82}" type="pres">
      <dgm:prSet presAssocID="{E08E3CCA-2F5A-48D9-8BD9-C8A4BE160814}" presName="hierChild3" presStyleCnt="0"/>
      <dgm:spPr/>
    </dgm:pt>
  </dgm:ptLst>
  <dgm:cxnLst>
    <dgm:cxn modelId="{E37A4A30-B543-4399-BB45-BF106BCEA420}" type="presOf" srcId="{DC2D9B5D-D508-4375-918C-142E53EA5D74}" destId="{29C203B4-8A12-4815-B376-7135A6865863}" srcOrd="0" destOrd="0" presId="urn:microsoft.com/office/officeart/2005/8/layout/orgChart1"/>
    <dgm:cxn modelId="{47EEA670-3612-4B8B-96A1-C7254AABDB13}" type="presOf" srcId="{E08E3CCA-2F5A-48D9-8BD9-C8A4BE160814}" destId="{72D1C858-5E5B-47AE-BC53-1807DC0996A9}" srcOrd="1" destOrd="0" presId="urn:microsoft.com/office/officeart/2005/8/layout/orgChart1"/>
    <dgm:cxn modelId="{6DE63252-EBB3-4868-9512-E05EFB98F0C9}" type="presOf" srcId="{5EDFCD79-A163-4355-A27E-81A137BAE2A1}" destId="{B6508D0E-72FA-4F67-9D73-F01624941372}" srcOrd="1" destOrd="0" presId="urn:microsoft.com/office/officeart/2005/8/layout/orgChart1"/>
    <dgm:cxn modelId="{6CB847E7-E4B6-4C38-B18E-58670BA492DD}" srcId="{E08E3CCA-2F5A-48D9-8BD9-C8A4BE160814}" destId="{8EA78997-882B-409C-99A1-92CCC7D2FC03}" srcOrd="2" destOrd="0" parTransId="{F9779C8C-DAAC-4C32-9D9F-15A50C87B845}" sibTransId="{0F782A91-5E52-4603-AEDD-57A1B353B89C}"/>
    <dgm:cxn modelId="{5AFE7C8F-9139-481D-9EFA-3C8B0EF590C5}" type="presOf" srcId="{1C0FC75F-9495-405D-A328-3FF918D255ED}" destId="{09938A65-9F38-44F9-A9BC-17B48809DD6D}" srcOrd="0" destOrd="0" presId="urn:microsoft.com/office/officeart/2005/8/layout/orgChart1"/>
    <dgm:cxn modelId="{43F701B9-768A-44C8-AE78-D871EF4AECA7}" type="presOf" srcId="{1C0FC75F-9495-405D-A328-3FF918D255ED}" destId="{25A4EE90-BB07-4478-9173-DA1D04D0CCAA}" srcOrd="1" destOrd="0" presId="urn:microsoft.com/office/officeart/2005/8/layout/orgChart1"/>
    <dgm:cxn modelId="{3322F0D6-B4B9-4B7F-8790-626A6BCBF33F}" type="presOf" srcId="{8EA78997-882B-409C-99A1-92CCC7D2FC03}" destId="{2C78744B-DB0E-4C18-B3DF-015ED5417997}" srcOrd="1" destOrd="0" presId="urn:microsoft.com/office/officeart/2005/8/layout/orgChart1"/>
    <dgm:cxn modelId="{11AB6939-5013-40FC-A2E8-3269F19EB9EE}" type="presOf" srcId="{3332DFCB-5EC8-40DD-845C-45DC8A44BDE8}" destId="{4EDAC488-46EE-4BEC-80A0-0B3124F13D7A}" srcOrd="0" destOrd="0" presId="urn:microsoft.com/office/officeart/2005/8/layout/orgChart1"/>
    <dgm:cxn modelId="{4B695D25-8E00-423E-8988-6712C5B022C8}" type="presOf" srcId="{FA86EEAE-EB8C-44D9-A45E-432CF8D1F7F2}" destId="{F8BFBC5D-9108-454A-A03D-5F65425700E6}" srcOrd="0" destOrd="0" presId="urn:microsoft.com/office/officeart/2005/8/layout/orgChart1"/>
    <dgm:cxn modelId="{EABC1C23-1371-4713-BB6B-73AD437B5606}" type="presOf" srcId="{80E34344-E30D-4756-AD3D-1BF5A0477C33}" destId="{E1F9E28B-0B75-4746-AFEA-28FA4E273C42}" srcOrd="0" destOrd="0" presId="urn:microsoft.com/office/officeart/2005/8/layout/orgChart1"/>
    <dgm:cxn modelId="{96B0A268-6C65-4E63-BC06-F1F16C064A77}" type="presOf" srcId="{8EA78997-882B-409C-99A1-92CCC7D2FC03}" destId="{56FE9A1E-953A-45C7-9C06-01AF857EF8B2}" srcOrd="0" destOrd="0" presId="urn:microsoft.com/office/officeart/2005/8/layout/orgChart1"/>
    <dgm:cxn modelId="{17D9E58E-0B58-4698-9B9A-94CD0D0619C7}" srcId="{E08E3CCA-2F5A-48D9-8BD9-C8A4BE160814}" destId="{1C0FC75F-9495-405D-A328-3FF918D255ED}" srcOrd="0" destOrd="0" parTransId="{FA86EEAE-EB8C-44D9-A45E-432CF8D1F7F2}" sibTransId="{5620689D-9341-4F92-8338-E326CE2232C2}"/>
    <dgm:cxn modelId="{6B74662A-B80B-42FF-88C7-CF40F90A2C90}" srcId="{1E89E852-3A14-46ED-9AEE-84271E8B681D}" destId="{E08E3CCA-2F5A-48D9-8BD9-C8A4BE160814}" srcOrd="0" destOrd="0" parTransId="{B9A5D7BC-2FF1-4A93-903A-49572A2C7399}" sibTransId="{6EE9CFD4-5F4A-4B91-A3CA-A708BCE03134}"/>
    <dgm:cxn modelId="{709715DD-0226-47C0-8828-AD88B4B3FCB4}" type="presOf" srcId="{F9779C8C-DAAC-4C32-9D9F-15A50C87B845}" destId="{7128C09A-6BD6-481D-9864-6891366C940D}" srcOrd="0" destOrd="0" presId="urn:microsoft.com/office/officeart/2005/8/layout/orgChart1"/>
    <dgm:cxn modelId="{BAB72FB6-DFB4-40EB-AAAC-AC7F22E02494}" type="presOf" srcId="{5EDFCD79-A163-4355-A27E-81A137BAE2A1}" destId="{03465C25-8727-466E-AEF8-0B9D0E2002AB}" srcOrd="0" destOrd="0" presId="urn:microsoft.com/office/officeart/2005/8/layout/orgChart1"/>
    <dgm:cxn modelId="{93872909-8C97-49FB-8DBF-0E3582F79F9F}" type="presOf" srcId="{1E89E852-3A14-46ED-9AEE-84271E8B681D}" destId="{8E1141ED-DDF2-45F1-9AB9-B8851FD3D299}" srcOrd="0" destOrd="0" presId="urn:microsoft.com/office/officeart/2005/8/layout/orgChart1"/>
    <dgm:cxn modelId="{DA01FFEA-C5F0-4EDB-937D-131D658794E4}" srcId="{E08E3CCA-2F5A-48D9-8BD9-C8A4BE160814}" destId="{5EDFCD79-A163-4355-A27E-81A137BAE2A1}" srcOrd="1" destOrd="0" parTransId="{DC2D9B5D-D508-4375-918C-142E53EA5D74}" sibTransId="{F22E2794-FC28-421D-AC8C-59E9CDCFF5E6}"/>
    <dgm:cxn modelId="{4FC87BAD-5E92-46DE-9E2E-55546DD7709B}" type="presOf" srcId="{80E34344-E30D-4756-AD3D-1BF5A0477C33}" destId="{55AA2725-FF80-46AB-B63A-9B63E05B9499}" srcOrd="1" destOrd="0" presId="urn:microsoft.com/office/officeart/2005/8/layout/orgChart1"/>
    <dgm:cxn modelId="{0AE6A930-44C2-4CAF-A48D-23E04912A754}" type="presOf" srcId="{E08E3CCA-2F5A-48D9-8BD9-C8A4BE160814}" destId="{5D40FB08-1E47-4C97-B965-60672974D7BA}" srcOrd="0" destOrd="0" presId="urn:microsoft.com/office/officeart/2005/8/layout/orgChart1"/>
    <dgm:cxn modelId="{D73DA4AA-B42B-4622-96B6-0B231BEE8DEB}" srcId="{E08E3CCA-2F5A-48D9-8BD9-C8A4BE160814}" destId="{80E34344-E30D-4756-AD3D-1BF5A0477C33}" srcOrd="3" destOrd="0" parTransId="{3332DFCB-5EC8-40DD-845C-45DC8A44BDE8}" sibTransId="{EA13BEA8-5B93-44A8-B27F-35F72018320D}"/>
    <dgm:cxn modelId="{F39D1928-EF74-4AEB-8C60-9B039E70B375}" type="presParOf" srcId="{8E1141ED-DDF2-45F1-9AB9-B8851FD3D299}" destId="{7E0B2388-4DB1-4905-9DA8-F1AEC163A8E1}" srcOrd="0" destOrd="0" presId="urn:microsoft.com/office/officeart/2005/8/layout/orgChart1"/>
    <dgm:cxn modelId="{8BCB6851-51B7-4650-9EA3-84102664B626}" type="presParOf" srcId="{7E0B2388-4DB1-4905-9DA8-F1AEC163A8E1}" destId="{3AD100C0-2203-4073-B016-9D906015B3C3}" srcOrd="0" destOrd="0" presId="urn:microsoft.com/office/officeart/2005/8/layout/orgChart1"/>
    <dgm:cxn modelId="{941BFBC0-D931-4425-9525-A6D89DBD6405}" type="presParOf" srcId="{3AD100C0-2203-4073-B016-9D906015B3C3}" destId="{5D40FB08-1E47-4C97-B965-60672974D7BA}" srcOrd="0" destOrd="0" presId="urn:microsoft.com/office/officeart/2005/8/layout/orgChart1"/>
    <dgm:cxn modelId="{D27248A4-A81A-43DF-8D0A-0EBEDA43C4DD}" type="presParOf" srcId="{3AD100C0-2203-4073-B016-9D906015B3C3}" destId="{72D1C858-5E5B-47AE-BC53-1807DC0996A9}" srcOrd="1" destOrd="0" presId="urn:microsoft.com/office/officeart/2005/8/layout/orgChart1"/>
    <dgm:cxn modelId="{AB55EA43-5A2A-4710-9096-7A08F10C0C41}" type="presParOf" srcId="{7E0B2388-4DB1-4905-9DA8-F1AEC163A8E1}" destId="{5E189488-779C-43C6-A980-036EFFA88ED0}" srcOrd="1" destOrd="0" presId="urn:microsoft.com/office/officeart/2005/8/layout/orgChart1"/>
    <dgm:cxn modelId="{675DBCC9-CFA0-4DBF-BB74-6BF1A4241538}" type="presParOf" srcId="{5E189488-779C-43C6-A980-036EFFA88ED0}" destId="{F8BFBC5D-9108-454A-A03D-5F65425700E6}" srcOrd="0" destOrd="0" presId="urn:microsoft.com/office/officeart/2005/8/layout/orgChart1"/>
    <dgm:cxn modelId="{618ED0D7-7844-4652-A16E-886E0D818A7A}" type="presParOf" srcId="{5E189488-779C-43C6-A980-036EFFA88ED0}" destId="{4835C188-A710-4C4B-8B06-D6122C8D678B}" srcOrd="1" destOrd="0" presId="urn:microsoft.com/office/officeart/2005/8/layout/orgChart1"/>
    <dgm:cxn modelId="{0BAF6B1B-2824-4D1C-9746-1E296A035877}" type="presParOf" srcId="{4835C188-A710-4C4B-8B06-D6122C8D678B}" destId="{176B0508-C60B-4A0C-A31E-C4CBEE9551FC}" srcOrd="0" destOrd="0" presId="urn:microsoft.com/office/officeart/2005/8/layout/orgChart1"/>
    <dgm:cxn modelId="{7DA417B0-D9F7-40C0-81C9-0880E4D50B8A}" type="presParOf" srcId="{176B0508-C60B-4A0C-A31E-C4CBEE9551FC}" destId="{09938A65-9F38-44F9-A9BC-17B48809DD6D}" srcOrd="0" destOrd="0" presId="urn:microsoft.com/office/officeart/2005/8/layout/orgChart1"/>
    <dgm:cxn modelId="{6AE1ACE8-9300-4D01-8E41-5A07D1051FD6}" type="presParOf" srcId="{176B0508-C60B-4A0C-A31E-C4CBEE9551FC}" destId="{25A4EE90-BB07-4478-9173-DA1D04D0CCAA}" srcOrd="1" destOrd="0" presId="urn:microsoft.com/office/officeart/2005/8/layout/orgChart1"/>
    <dgm:cxn modelId="{10092C73-ED09-4EF1-8E60-556208EA1087}" type="presParOf" srcId="{4835C188-A710-4C4B-8B06-D6122C8D678B}" destId="{C391CC35-AADA-46D7-BBDB-7536451EBB63}" srcOrd="1" destOrd="0" presId="urn:microsoft.com/office/officeart/2005/8/layout/orgChart1"/>
    <dgm:cxn modelId="{37D6D244-DFD4-4EDE-B6E2-97738214C4B4}" type="presParOf" srcId="{4835C188-A710-4C4B-8B06-D6122C8D678B}" destId="{3E96DCD5-D6CE-473C-B52A-43DB38A8DF2D}" srcOrd="2" destOrd="0" presId="urn:microsoft.com/office/officeart/2005/8/layout/orgChart1"/>
    <dgm:cxn modelId="{00371A6F-3C46-4F18-ABF0-F2515FCA62A2}" type="presParOf" srcId="{5E189488-779C-43C6-A980-036EFFA88ED0}" destId="{29C203B4-8A12-4815-B376-7135A6865863}" srcOrd="2" destOrd="0" presId="urn:microsoft.com/office/officeart/2005/8/layout/orgChart1"/>
    <dgm:cxn modelId="{88E2C3F2-6B70-46EC-9402-251316848AF6}" type="presParOf" srcId="{5E189488-779C-43C6-A980-036EFFA88ED0}" destId="{97A0AE1D-0E5F-46E3-9BE4-0529CF42199A}" srcOrd="3" destOrd="0" presId="urn:microsoft.com/office/officeart/2005/8/layout/orgChart1"/>
    <dgm:cxn modelId="{559AC29E-6301-4B41-B4E8-5FA255A414CB}" type="presParOf" srcId="{97A0AE1D-0E5F-46E3-9BE4-0529CF42199A}" destId="{67FA519E-535C-4F82-9E52-6F498852B3E6}" srcOrd="0" destOrd="0" presId="urn:microsoft.com/office/officeart/2005/8/layout/orgChart1"/>
    <dgm:cxn modelId="{8C5F816C-B66D-4D08-9A12-6CCDF1526CF6}" type="presParOf" srcId="{67FA519E-535C-4F82-9E52-6F498852B3E6}" destId="{03465C25-8727-466E-AEF8-0B9D0E2002AB}" srcOrd="0" destOrd="0" presId="urn:microsoft.com/office/officeart/2005/8/layout/orgChart1"/>
    <dgm:cxn modelId="{C91B31A1-D8E9-4ED2-9DE2-4684A07ABB6B}" type="presParOf" srcId="{67FA519E-535C-4F82-9E52-6F498852B3E6}" destId="{B6508D0E-72FA-4F67-9D73-F01624941372}" srcOrd="1" destOrd="0" presId="urn:microsoft.com/office/officeart/2005/8/layout/orgChart1"/>
    <dgm:cxn modelId="{6EB8FC82-CF91-4EB6-8BC7-5E699B4813B3}" type="presParOf" srcId="{97A0AE1D-0E5F-46E3-9BE4-0529CF42199A}" destId="{8F10EC32-F677-47FB-97D5-D2654B6A1883}" srcOrd="1" destOrd="0" presId="urn:microsoft.com/office/officeart/2005/8/layout/orgChart1"/>
    <dgm:cxn modelId="{388668E1-071A-45F6-A871-EC4BC2B49068}" type="presParOf" srcId="{97A0AE1D-0E5F-46E3-9BE4-0529CF42199A}" destId="{019121EA-0446-4A5B-95E2-EC235A71CBB7}" srcOrd="2" destOrd="0" presId="urn:microsoft.com/office/officeart/2005/8/layout/orgChart1"/>
    <dgm:cxn modelId="{0F133DDD-C800-42BE-A8F7-9DADF2A9EEDC}" type="presParOf" srcId="{5E189488-779C-43C6-A980-036EFFA88ED0}" destId="{7128C09A-6BD6-481D-9864-6891366C940D}" srcOrd="4" destOrd="0" presId="urn:microsoft.com/office/officeart/2005/8/layout/orgChart1"/>
    <dgm:cxn modelId="{1FEE70EA-8C49-457A-96A1-21E76C478F99}" type="presParOf" srcId="{5E189488-779C-43C6-A980-036EFFA88ED0}" destId="{B9BB942D-228D-4528-B0AD-EA942BC96407}" srcOrd="5" destOrd="0" presId="urn:microsoft.com/office/officeart/2005/8/layout/orgChart1"/>
    <dgm:cxn modelId="{8315CA19-4624-4EB0-840F-9DACDE35EAB0}" type="presParOf" srcId="{B9BB942D-228D-4528-B0AD-EA942BC96407}" destId="{6A6D888F-CF9A-4029-B76F-6876448BB120}" srcOrd="0" destOrd="0" presId="urn:microsoft.com/office/officeart/2005/8/layout/orgChart1"/>
    <dgm:cxn modelId="{5C0D6337-3A57-4E05-A123-36FF22A82D6D}" type="presParOf" srcId="{6A6D888F-CF9A-4029-B76F-6876448BB120}" destId="{56FE9A1E-953A-45C7-9C06-01AF857EF8B2}" srcOrd="0" destOrd="0" presId="urn:microsoft.com/office/officeart/2005/8/layout/orgChart1"/>
    <dgm:cxn modelId="{53A6D2F2-FF10-4AA1-BAF1-1994BD2C2DA2}" type="presParOf" srcId="{6A6D888F-CF9A-4029-B76F-6876448BB120}" destId="{2C78744B-DB0E-4C18-B3DF-015ED5417997}" srcOrd="1" destOrd="0" presId="urn:microsoft.com/office/officeart/2005/8/layout/orgChart1"/>
    <dgm:cxn modelId="{5B17CF31-5009-4619-B0FE-ACC234698B4A}" type="presParOf" srcId="{B9BB942D-228D-4528-B0AD-EA942BC96407}" destId="{0BD56586-3A0B-4E4A-8365-FA17EBC807B2}" srcOrd="1" destOrd="0" presId="urn:microsoft.com/office/officeart/2005/8/layout/orgChart1"/>
    <dgm:cxn modelId="{954C7703-65A7-4178-9978-96C3C407AEA0}" type="presParOf" srcId="{B9BB942D-228D-4528-B0AD-EA942BC96407}" destId="{381898C4-4522-47AA-84FE-87A9939CA30F}" srcOrd="2" destOrd="0" presId="urn:microsoft.com/office/officeart/2005/8/layout/orgChart1"/>
    <dgm:cxn modelId="{133371F5-E8A9-4221-A55B-E2967FDFFD6A}" type="presParOf" srcId="{5E189488-779C-43C6-A980-036EFFA88ED0}" destId="{4EDAC488-46EE-4BEC-80A0-0B3124F13D7A}" srcOrd="6" destOrd="0" presId="urn:microsoft.com/office/officeart/2005/8/layout/orgChart1"/>
    <dgm:cxn modelId="{4CF7BC5C-43AD-4679-B646-E4076678CA43}" type="presParOf" srcId="{5E189488-779C-43C6-A980-036EFFA88ED0}" destId="{BEF1E289-D46F-495E-856D-366315EB4743}" srcOrd="7" destOrd="0" presId="urn:microsoft.com/office/officeart/2005/8/layout/orgChart1"/>
    <dgm:cxn modelId="{FFACA66C-A41B-475F-9945-2AD47AB62711}" type="presParOf" srcId="{BEF1E289-D46F-495E-856D-366315EB4743}" destId="{53AA6C5C-4CFB-44E4-B44C-46EC3644F43F}" srcOrd="0" destOrd="0" presId="urn:microsoft.com/office/officeart/2005/8/layout/orgChart1"/>
    <dgm:cxn modelId="{C56E443D-3E84-4D0A-A203-897B244406D3}" type="presParOf" srcId="{53AA6C5C-4CFB-44E4-B44C-46EC3644F43F}" destId="{E1F9E28B-0B75-4746-AFEA-28FA4E273C42}" srcOrd="0" destOrd="0" presId="urn:microsoft.com/office/officeart/2005/8/layout/orgChart1"/>
    <dgm:cxn modelId="{85648679-0F03-49DB-8776-DD6933DB34C5}" type="presParOf" srcId="{53AA6C5C-4CFB-44E4-B44C-46EC3644F43F}" destId="{55AA2725-FF80-46AB-B63A-9B63E05B9499}" srcOrd="1" destOrd="0" presId="urn:microsoft.com/office/officeart/2005/8/layout/orgChart1"/>
    <dgm:cxn modelId="{277347E9-233C-468E-A770-2A3E938B84F1}" type="presParOf" srcId="{BEF1E289-D46F-495E-856D-366315EB4743}" destId="{7F451193-A4D3-465B-88DE-2758EDAD4276}" srcOrd="1" destOrd="0" presId="urn:microsoft.com/office/officeart/2005/8/layout/orgChart1"/>
    <dgm:cxn modelId="{4E2BE378-25AB-41D4-ADEE-2F2FFC7F7FD6}" type="presParOf" srcId="{BEF1E289-D46F-495E-856D-366315EB4743}" destId="{7E2B986E-C12E-4ADC-AFB5-6A4F1B1645EB}" srcOrd="2" destOrd="0" presId="urn:microsoft.com/office/officeart/2005/8/layout/orgChart1"/>
    <dgm:cxn modelId="{851001DF-4291-4089-88EE-5F02FBA58424}" type="presParOf" srcId="{7E0B2388-4DB1-4905-9DA8-F1AEC163A8E1}" destId="{59B1E2F2-BA9F-4EB6-A491-88FAF43E3A8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89E852-3A14-46ED-9AEE-84271E8B681D}" type="doc">
      <dgm:prSet loTypeId="urn:microsoft.com/office/officeart/2005/8/layout/orgChart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E08E3CCA-2F5A-48D9-8BD9-C8A4BE160814}">
      <dgm:prSet phldrT="[Текст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Проект приказ ГУ РЭК Тверской области</a:t>
          </a:r>
          <a:endParaRPr lang="ru-RU" sz="18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B9A5D7BC-2FF1-4A93-903A-49572A2C7399}" type="parTrans" cxnId="{6B74662A-B80B-42FF-88C7-CF40F90A2C90}">
      <dgm:prSet/>
      <dgm:spPr/>
      <dgm:t>
        <a:bodyPr/>
        <a:lstStyle/>
        <a:p>
          <a:endParaRPr lang="ru-RU"/>
        </a:p>
      </dgm:t>
    </dgm:pt>
    <dgm:pt modelId="{6EE9CFD4-5F4A-4B91-A3CA-A708BCE03134}" type="sibTrans" cxnId="{6B74662A-B80B-42FF-88C7-CF40F90A2C90}">
      <dgm:prSet/>
      <dgm:spPr/>
      <dgm:t>
        <a:bodyPr/>
        <a:lstStyle/>
        <a:p>
          <a:endParaRPr lang="ru-RU"/>
        </a:p>
      </dgm:t>
    </dgm:pt>
    <dgm:pt modelId="{1C0FC75F-9495-405D-A328-3FF918D255ED}">
      <dgm:prSet phldrT="[Текст]" custT="1"/>
      <dgm:spPr>
        <a:solidFill>
          <a:schemeClr val="tx2">
            <a:lumMod val="20000"/>
            <a:lumOff val="80000"/>
          </a:schemeClr>
        </a:solidFill>
      </dgm:spPr>
      <dgm:t>
        <a:bodyPr anchor="ctr"/>
        <a:lstStyle/>
        <a:p>
          <a:r>
            <a: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на приготовление пищи и нагрев воды с использованием газовой плиты </a:t>
          </a:r>
        </a:p>
        <a:p>
          <a:r>
            <a:rPr lang="ru-RU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8592,00</a:t>
          </a:r>
          <a:r>
            <a: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ru-RU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руб.</a:t>
          </a:r>
          <a:r>
            <a: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</a:p>
        <a:p>
          <a:r>
            <a: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за 1000 м</a:t>
          </a:r>
          <a:r>
            <a:rPr lang="ru-RU" sz="1600" baseline="30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3</a:t>
          </a:r>
          <a:r>
            <a: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с НДС</a:t>
          </a:r>
          <a:endParaRPr lang="ru-RU" sz="16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FA86EEAE-EB8C-44D9-A45E-432CF8D1F7F2}" type="parTrans" cxnId="{17D9E58E-0B58-4698-9B9A-94CD0D0619C7}">
      <dgm:prSet/>
      <dgm:spPr/>
      <dgm:t>
        <a:bodyPr/>
        <a:lstStyle/>
        <a:p>
          <a:endParaRPr lang="ru-RU"/>
        </a:p>
      </dgm:t>
    </dgm:pt>
    <dgm:pt modelId="{5620689D-9341-4F92-8338-E326CE2232C2}" type="sibTrans" cxnId="{17D9E58E-0B58-4698-9B9A-94CD0D0619C7}">
      <dgm:prSet/>
      <dgm:spPr/>
      <dgm:t>
        <a:bodyPr/>
        <a:lstStyle/>
        <a:p>
          <a:endParaRPr lang="ru-RU"/>
        </a:p>
      </dgm:t>
    </dgm:pt>
    <dgm:pt modelId="{5EDFCD79-A163-4355-A27E-81A137BAE2A1}">
      <dgm:prSet phldrT="[Текст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на приготовление пищи и нагрев воды с использованием газовой плиты при отсутствии центрального горячего водоснабжения  </a:t>
          </a:r>
        </a:p>
        <a:p>
          <a:r>
            <a:rPr lang="ru-RU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8592,00 руб. </a:t>
          </a:r>
        </a:p>
        <a:p>
          <a:r>
            <a: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за 1000 м</a:t>
          </a:r>
          <a:r>
            <a:rPr lang="ru-RU" sz="1600" baseline="30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3</a:t>
          </a:r>
          <a:r>
            <a: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с НДС</a:t>
          </a:r>
          <a:endParaRPr lang="ru-RU" sz="16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DC2D9B5D-D508-4375-918C-142E53EA5D74}" type="parTrans" cxnId="{DA01FFEA-C5F0-4EDB-937D-131D658794E4}">
      <dgm:prSet/>
      <dgm:spPr/>
      <dgm:t>
        <a:bodyPr/>
        <a:lstStyle/>
        <a:p>
          <a:endParaRPr lang="ru-RU"/>
        </a:p>
      </dgm:t>
    </dgm:pt>
    <dgm:pt modelId="{F22E2794-FC28-421D-AC8C-59E9CDCFF5E6}" type="sibTrans" cxnId="{DA01FFEA-C5F0-4EDB-937D-131D658794E4}">
      <dgm:prSet/>
      <dgm:spPr/>
      <dgm:t>
        <a:bodyPr/>
        <a:lstStyle/>
        <a:p>
          <a:endParaRPr lang="ru-RU"/>
        </a:p>
      </dgm:t>
    </dgm:pt>
    <dgm:pt modelId="{80E34344-E30D-4756-AD3D-1BF5A0477C33}">
      <dgm:prSet phldrT="[Текст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на отопление и (или) выработку электрической энергии с использованием котельных всех типов оборудования, находящихся в общей долевой собственности собственников помещений в многоквартирных домах  </a:t>
          </a:r>
        </a:p>
        <a:p>
          <a:r>
            <a:rPr lang="ru-RU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5639,00 руб. </a:t>
          </a:r>
        </a:p>
        <a:p>
          <a:r>
            <a: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за 1000 м</a:t>
          </a:r>
          <a:r>
            <a:rPr lang="ru-RU" sz="1600" baseline="30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3</a:t>
          </a:r>
          <a:r>
            <a: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с НДС</a:t>
          </a:r>
          <a:endParaRPr lang="ru-RU" sz="16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3332DFCB-5EC8-40DD-845C-45DC8A44BDE8}" type="parTrans" cxnId="{D73DA4AA-B42B-4622-96B6-0B231BEE8DEB}">
      <dgm:prSet/>
      <dgm:spPr/>
      <dgm:t>
        <a:bodyPr/>
        <a:lstStyle/>
        <a:p>
          <a:endParaRPr lang="ru-RU"/>
        </a:p>
      </dgm:t>
    </dgm:pt>
    <dgm:pt modelId="{EA13BEA8-5B93-44A8-B27F-35F72018320D}" type="sibTrans" cxnId="{D73DA4AA-B42B-4622-96B6-0B231BEE8DEB}">
      <dgm:prSet/>
      <dgm:spPr/>
      <dgm:t>
        <a:bodyPr/>
        <a:lstStyle/>
        <a:p>
          <a:endParaRPr lang="ru-RU"/>
        </a:p>
      </dgm:t>
    </dgm:pt>
    <dgm:pt modelId="{8EA78997-882B-409C-99A1-92CCC7D2FC03}">
      <dgm:prSet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на отопление или отопление с одновременным использованием газа на другие цели </a:t>
          </a:r>
        </a:p>
        <a:p>
          <a:r>
            <a: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ru-RU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5639,00 руб. </a:t>
          </a:r>
        </a:p>
        <a:p>
          <a:r>
            <a: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за 1000 м</a:t>
          </a:r>
          <a:r>
            <a:rPr lang="ru-RU" sz="1600" baseline="30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3</a:t>
          </a:r>
          <a:r>
            <a: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с НДС</a:t>
          </a:r>
          <a:endParaRPr lang="ru-RU" sz="16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F9779C8C-DAAC-4C32-9D9F-15A50C87B845}" type="parTrans" cxnId="{6CB847E7-E4B6-4C38-B18E-58670BA492DD}">
      <dgm:prSet/>
      <dgm:spPr/>
      <dgm:t>
        <a:bodyPr/>
        <a:lstStyle/>
        <a:p>
          <a:endParaRPr lang="ru-RU"/>
        </a:p>
      </dgm:t>
    </dgm:pt>
    <dgm:pt modelId="{0F782A91-5E52-4603-AEDD-57A1B353B89C}" type="sibTrans" cxnId="{6CB847E7-E4B6-4C38-B18E-58670BA492DD}">
      <dgm:prSet/>
      <dgm:spPr/>
      <dgm:t>
        <a:bodyPr/>
        <a:lstStyle/>
        <a:p>
          <a:endParaRPr lang="ru-RU"/>
        </a:p>
      </dgm:t>
    </dgm:pt>
    <dgm:pt modelId="{8E1141ED-DDF2-45F1-9AB9-B8851FD3D299}" type="pres">
      <dgm:prSet presAssocID="{1E89E852-3A14-46ED-9AEE-84271E8B681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7E0B2388-4DB1-4905-9DA8-F1AEC163A8E1}" type="pres">
      <dgm:prSet presAssocID="{E08E3CCA-2F5A-48D9-8BD9-C8A4BE160814}" presName="hierRoot1" presStyleCnt="0">
        <dgm:presLayoutVars>
          <dgm:hierBranch val="init"/>
        </dgm:presLayoutVars>
      </dgm:prSet>
      <dgm:spPr/>
    </dgm:pt>
    <dgm:pt modelId="{3AD100C0-2203-4073-B016-9D906015B3C3}" type="pres">
      <dgm:prSet presAssocID="{E08E3CCA-2F5A-48D9-8BD9-C8A4BE160814}" presName="rootComposite1" presStyleCnt="0"/>
      <dgm:spPr/>
    </dgm:pt>
    <dgm:pt modelId="{5D40FB08-1E47-4C97-B965-60672974D7BA}" type="pres">
      <dgm:prSet presAssocID="{E08E3CCA-2F5A-48D9-8BD9-C8A4BE160814}" presName="rootText1" presStyleLbl="node0" presStyleIdx="0" presStyleCnt="1" custScaleX="591809" custScaleY="45731" custLinFactNeighborX="2487" custLinFactNeighborY="-220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2D1C858-5E5B-47AE-BC53-1807DC0996A9}" type="pres">
      <dgm:prSet presAssocID="{E08E3CCA-2F5A-48D9-8BD9-C8A4BE160814}" presName="rootConnector1" presStyleLbl="node1" presStyleIdx="0" presStyleCnt="0"/>
      <dgm:spPr/>
      <dgm:t>
        <a:bodyPr/>
        <a:lstStyle/>
        <a:p>
          <a:endParaRPr lang="ru-RU"/>
        </a:p>
      </dgm:t>
    </dgm:pt>
    <dgm:pt modelId="{5E189488-779C-43C6-A980-036EFFA88ED0}" type="pres">
      <dgm:prSet presAssocID="{E08E3CCA-2F5A-48D9-8BD9-C8A4BE160814}" presName="hierChild2" presStyleCnt="0"/>
      <dgm:spPr/>
    </dgm:pt>
    <dgm:pt modelId="{F8BFBC5D-9108-454A-A03D-5F65425700E6}" type="pres">
      <dgm:prSet presAssocID="{FA86EEAE-EB8C-44D9-A45E-432CF8D1F7F2}" presName="Name37" presStyleLbl="parChTrans1D2" presStyleIdx="0" presStyleCnt="4"/>
      <dgm:spPr/>
      <dgm:t>
        <a:bodyPr/>
        <a:lstStyle/>
        <a:p>
          <a:endParaRPr lang="ru-RU"/>
        </a:p>
      </dgm:t>
    </dgm:pt>
    <dgm:pt modelId="{4835C188-A710-4C4B-8B06-D6122C8D678B}" type="pres">
      <dgm:prSet presAssocID="{1C0FC75F-9495-405D-A328-3FF918D255ED}" presName="hierRoot2" presStyleCnt="0">
        <dgm:presLayoutVars>
          <dgm:hierBranch val="init"/>
        </dgm:presLayoutVars>
      </dgm:prSet>
      <dgm:spPr/>
    </dgm:pt>
    <dgm:pt modelId="{176B0508-C60B-4A0C-A31E-C4CBEE9551FC}" type="pres">
      <dgm:prSet presAssocID="{1C0FC75F-9495-405D-A328-3FF918D255ED}" presName="rootComposite" presStyleCnt="0"/>
      <dgm:spPr/>
    </dgm:pt>
    <dgm:pt modelId="{09938A65-9F38-44F9-A9BC-17B48809DD6D}" type="pres">
      <dgm:prSet presAssocID="{1C0FC75F-9495-405D-A328-3FF918D255ED}" presName="rootText" presStyleLbl="node2" presStyleIdx="0" presStyleCnt="4" custScaleX="116833" custScaleY="489706" custLinFactNeighborX="2206" custLinFactNeighborY="-270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5A4EE90-BB07-4478-9173-DA1D04D0CCAA}" type="pres">
      <dgm:prSet presAssocID="{1C0FC75F-9495-405D-A328-3FF918D255ED}" presName="rootConnector" presStyleLbl="node2" presStyleIdx="0" presStyleCnt="4"/>
      <dgm:spPr/>
      <dgm:t>
        <a:bodyPr/>
        <a:lstStyle/>
        <a:p>
          <a:endParaRPr lang="ru-RU"/>
        </a:p>
      </dgm:t>
    </dgm:pt>
    <dgm:pt modelId="{C391CC35-AADA-46D7-BBDB-7536451EBB63}" type="pres">
      <dgm:prSet presAssocID="{1C0FC75F-9495-405D-A328-3FF918D255ED}" presName="hierChild4" presStyleCnt="0"/>
      <dgm:spPr/>
    </dgm:pt>
    <dgm:pt modelId="{3E96DCD5-D6CE-473C-B52A-43DB38A8DF2D}" type="pres">
      <dgm:prSet presAssocID="{1C0FC75F-9495-405D-A328-3FF918D255ED}" presName="hierChild5" presStyleCnt="0"/>
      <dgm:spPr/>
    </dgm:pt>
    <dgm:pt modelId="{29C203B4-8A12-4815-B376-7135A6865863}" type="pres">
      <dgm:prSet presAssocID="{DC2D9B5D-D508-4375-918C-142E53EA5D74}" presName="Name37" presStyleLbl="parChTrans1D2" presStyleIdx="1" presStyleCnt="4"/>
      <dgm:spPr/>
      <dgm:t>
        <a:bodyPr/>
        <a:lstStyle/>
        <a:p>
          <a:endParaRPr lang="ru-RU"/>
        </a:p>
      </dgm:t>
    </dgm:pt>
    <dgm:pt modelId="{97A0AE1D-0E5F-46E3-9BE4-0529CF42199A}" type="pres">
      <dgm:prSet presAssocID="{5EDFCD79-A163-4355-A27E-81A137BAE2A1}" presName="hierRoot2" presStyleCnt="0">
        <dgm:presLayoutVars>
          <dgm:hierBranch val="init"/>
        </dgm:presLayoutVars>
      </dgm:prSet>
      <dgm:spPr/>
    </dgm:pt>
    <dgm:pt modelId="{67FA519E-535C-4F82-9E52-6F498852B3E6}" type="pres">
      <dgm:prSet presAssocID="{5EDFCD79-A163-4355-A27E-81A137BAE2A1}" presName="rootComposite" presStyleCnt="0"/>
      <dgm:spPr/>
    </dgm:pt>
    <dgm:pt modelId="{03465C25-8727-466E-AEF8-0B9D0E2002AB}" type="pres">
      <dgm:prSet presAssocID="{5EDFCD79-A163-4355-A27E-81A137BAE2A1}" presName="rootText" presStyleLbl="node2" presStyleIdx="1" presStyleCnt="4" custScaleX="136853" custScaleY="48875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6508D0E-72FA-4F67-9D73-F01624941372}" type="pres">
      <dgm:prSet presAssocID="{5EDFCD79-A163-4355-A27E-81A137BAE2A1}" presName="rootConnector" presStyleLbl="node2" presStyleIdx="1" presStyleCnt="4"/>
      <dgm:spPr/>
      <dgm:t>
        <a:bodyPr/>
        <a:lstStyle/>
        <a:p>
          <a:endParaRPr lang="ru-RU"/>
        </a:p>
      </dgm:t>
    </dgm:pt>
    <dgm:pt modelId="{8F10EC32-F677-47FB-97D5-D2654B6A1883}" type="pres">
      <dgm:prSet presAssocID="{5EDFCD79-A163-4355-A27E-81A137BAE2A1}" presName="hierChild4" presStyleCnt="0"/>
      <dgm:spPr/>
    </dgm:pt>
    <dgm:pt modelId="{019121EA-0446-4A5B-95E2-EC235A71CBB7}" type="pres">
      <dgm:prSet presAssocID="{5EDFCD79-A163-4355-A27E-81A137BAE2A1}" presName="hierChild5" presStyleCnt="0"/>
      <dgm:spPr/>
    </dgm:pt>
    <dgm:pt modelId="{7128C09A-6BD6-481D-9864-6891366C940D}" type="pres">
      <dgm:prSet presAssocID="{F9779C8C-DAAC-4C32-9D9F-15A50C87B845}" presName="Name37" presStyleLbl="parChTrans1D2" presStyleIdx="2" presStyleCnt="4"/>
      <dgm:spPr/>
      <dgm:t>
        <a:bodyPr/>
        <a:lstStyle/>
        <a:p>
          <a:endParaRPr lang="ru-RU"/>
        </a:p>
      </dgm:t>
    </dgm:pt>
    <dgm:pt modelId="{B9BB942D-228D-4528-B0AD-EA942BC96407}" type="pres">
      <dgm:prSet presAssocID="{8EA78997-882B-409C-99A1-92CCC7D2FC03}" presName="hierRoot2" presStyleCnt="0">
        <dgm:presLayoutVars>
          <dgm:hierBranch val="init"/>
        </dgm:presLayoutVars>
      </dgm:prSet>
      <dgm:spPr/>
    </dgm:pt>
    <dgm:pt modelId="{6A6D888F-CF9A-4029-B76F-6876448BB120}" type="pres">
      <dgm:prSet presAssocID="{8EA78997-882B-409C-99A1-92CCC7D2FC03}" presName="rootComposite" presStyleCnt="0"/>
      <dgm:spPr/>
    </dgm:pt>
    <dgm:pt modelId="{56FE9A1E-953A-45C7-9C06-01AF857EF8B2}" type="pres">
      <dgm:prSet presAssocID="{8EA78997-882B-409C-99A1-92CCC7D2FC03}" presName="rootText" presStyleLbl="node2" presStyleIdx="2" presStyleCnt="4" custScaleX="119006" custScaleY="48429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C78744B-DB0E-4C18-B3DF-015ED5417997}" type="pres">
      <dgm:prSet presAssocID="{8EA78997-882B-409C-99A1-92CCC7D2FC03}" presName="rootConnector" presStyleLbl="node2" presStyleIdx="2" presStyleCnt="4"/>
      <dgm:spPr/>
      <dgm:t>
        <a:bodyPr/>
        <a:lstStyle/>
        <a:p>
          <a:endParaRPr lang="ru-RU"/>
        </a:p>
      </dgm:t>
    </dgm:pt>
    <dgm:pt modelId="{0BD56586-3A0B-4E4A-8365-FA17EBC807B2}" type="pres">
      <dgm:prSet presAssocID="{8EA78997-882B-409C-99A1-92CCC7D2FC03}" presName="hierChild4" presStyleCnt="0"/>
      <dgm:spPr/>
    </dgm:pt>
    <dgm:pt modelId="{381898C4-4522-47AA-84FE-87A9939CA30F}" type="pres">
      <dgm:prSet presAssocID="{8EA78997-882B-409C-99A1-92CCC7D2FC03}" presName="hierChild5" presStyleCnt="0"/>
      <dgm:spPr/>
    </dgm:pt>
    <dgm:pt modelId="{4EDAC488-46EE-4BEC-80A0-0B3124F13D7A}" type="pres">
      <dgm:prSet presAssocID="{3332DFCB-5EC8-40DD-845C-45DC8A44BDE8}" presName="Name37" presStyleLbl="parChTrans1D2" presStyleIdx="3" presStyleCnt="4"/>
      <dgm:spPr/>
      <dgm:t>
        <a:bodyPr/>
        <a:lstStyle/>
        <a:p>
          <a:endParaRPr lang="ru-RU"/>
        </a:p>
      </dgm:t>
    </dgm:pt>
    <dgm:pt modelId="{BEF1E289-D46F-495E-856D-366315EB4743}" type="pres">
      <dgm:prSet presAssocID="{80E34344-E30D-4756-AD3D-1BF5A0477C33}" presName="hierRoot2" presStyleCnt="0">
        <dgm:presLayoutVars>
          <dgm:hierBranch val="init"/>
        </dgm:presLayoutVars>
      </dgm:prSet>
      <dgm:spPr/>
    </dgm:pt>
    <dgm:pt modelId="{53AA6C5C-4CFB-44E4-B44C-46EC3644F43F}" type="pres">
      <dgm:prSet presAssocID="{80E34344-E30D-4756-AD3D-1BF5A0477C33}" presName="rootComposite" presStyleCnt="0"/>
      <dgm:spPr/>
    </dgm:pt>
    <dgm:pt modelId="{E1F9E28B-0B75-4746-AFEA-28FA4E273C42}" type="pres">
      <dgm:prSet presAssocID="{80E34344-E30D-4756-AD3D-1BF5A0477C33}" presName="rootText" presStyleLbl="node2" presStyleIdx="3" presStyleCnt="4" custScaleX="178289" custScaleY="48046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5AA2725-FF80-46AB-B63A-9B63E05B9499}" type="pres">
      <dgm:prSet presAssocID="{80E34344-E30D-4756-AD3D-1BF5A0477C33}" presName="rootConnector" presStyleLbl="node2" presStyleIdx="3" presStyleCnt="4"/>
      <dgm:spPr/>
      <dgm:t>
        <a:bodyPr/>
        <a:lstStyle/>
        <a:p>
          <a:endParaRPr lang="ru-RU"/>
        </a:p>
      </dgm:t>
    </dgm:pt>
    <dgm:pt modelId="{7F451193-A4D3-465B-88DE-2758EDAD4276}" type="pres">
      <dgm:prSet presAssocID="{80E34344-E30D-4756-AD3D-1BF5A0477C33}" presName="hierChild4" presStyleCnt="0"/>
      <dgm:spPr/>
    </dgm:pt>
    <dgm:pt modelId="{7E2B986E-C12E-4ADC-AFB5-6A4F1B1645EB}" type="pres">
      <dgm:prSet presAssocID="{80E34344-E30D-4756-AD3D-1BF5A0477C33}" presName="hierChild5" presStyleCnt="0"/>
      <dgm:spPr/>
    </dgm:pt>
    <dgm:pt modelId="{59B1E2F2-BA9F-4EB6-A491-88FAF43E3A82}" type="pres">
      <dgm:prSet presAssocID="{E08E3CCA-2F5A-48D9-8BD9-C8A4BE160814}" presName="hierChild3" presStyleCnt="0"/>
      <dgm:spPr/>
    </dgm:pt>
  </dgm:ptLst>
  <dgm:cxnLst>
    <dgm:cxn modelId="{30137170-6920-4601-B564-ED152C040F3B}" type="presOf" srcId="{80E34344-E30D-4756-AD3D-1BF5A0477C33}" destId="{E1F9E28B-0B75-4746-AFEA-28FA4E273C42}" srcOrd="0" destOrd="0" presId="urn:microsoft.com/office/officeart/2005/8/layout/orgChart1"/>
    <dgm:cxn modelId="{C1994DA2-0917-4625-A30B-FF279D5C6C36}" type="presOf" srcId="{DC2D9B5D-D508-4375-918C-142E53EA5D74}" destId="{29C203B4-8A12-4815-B376-7135A6865863}" srcOrd="0" destOrd="0" presId="urn:microsoft.com/office/officeart/2005/8/layout/orgChart1"/>
    <dgm:cxn modelId="{EEAFA182-6CC4-41E6-8E55-0A11945E4B87}" type="presOf" srcId="{5EDFCD79-A163-4355-A27E-81A137BAE2A1}" destId="{03465C25-8727-466E-AEF8-0B9D0E2002AB}" srcOrd="0" destOrd="0" presId="urn:microsoft.com/office/officeart/2005/8/layout/orgChart1"/>
    <dgm:cxn modelId="{86A29CAE-B468-4C7A-A419-F5980F5D4F8B}" type="presOf" srcId="{8EA78997-882B-409C-99A1-92CCC7D2FC03}" destId="{56FE9A1E-953A-45C7-9C06-01AF857EF8B2}" srcOrd="0" destOrd="0" presId="urn:microsoft.com/office/officeart/2005/8/layout/orgChart1"/>
    <dgm:cxn modelId="{6CB847E7-E4B6-4C38-B18E-58670BA492DD}" srcId="{E08E3CCA-2F5A-48D9-8BD9-C8A4BE160814}" destId="{8EA78997-882B-409C-99A1-92CCC7D2FC03}" srcOrd="2" destOrd="0" parTransId="{F9779C8C-DAAC-4C32-9D9F-15A50C87B845}" sibTransId="{0F782A91-5E52-4603-AEDD-57A1B353B89C}"/>
    <dgm:cxn modelId="{E14BC817-7C4C-4C9B-A799-769489528FFB}" type="presOf" srcId="{E08E3CCA-2F5A-48D9-8BD9-C8A4BE160814}" destId="{5D40FB08-1E47-4C97-B965-60672974D7BA}" srcOrd="0" destOrd="0" presId="urn:microsoft.com/office/officeart/2005/8/layout/orgChart1"/>
    <dgm:cxn modelId="{122FFDFC-CB03-49CD-A34C-18F902D1C0FB}" type="presOf" srcId="{F9779C8C-DAAC-4C32-9D9F-15A50C87B845}" destId="{7128C09A-6BD6-481D-9864-6891366C940D}" srcOrd="0" destOrd="0" presId="urn:microsoft.com/office/officeart/2005/8/layout/orgChart1"/>
    <dgm:cxn modelId="{29E14EA5-9D83-4547-9364-E8F63FC37F16}" type="presOf" srcId="{1C0FC75F-9495-405D-A328-3FF918D255ED}" destId="{09938A65-9F38-44F9-A9BC-17B48809DD6D}" srcOrd="0" destOrd="0" presId="urn:microsoft.com/office/officeart/2005/8/layout/orgChart1"/>
    <dgm:cxn modelId="{484FFE2B-9AE0-4AC2-9A00-913C10063BC8}" type="presOf" srcId="{3332DFCB-5EC8-40DD-845C-45DC8A44BDE8}" destId="{4EDAC488-46EE-4BEC-80A0-0B3124F13D7A}" srcOrd="0" destOrd="0" presId="urn:microsoft.com/office/officeart/2005/8/layout/orgChart1"/>
    <dgm:cxn modelId="{D5BBE165-A86F-4BD5-A97F-FA75D72F821B}" type="presOf" srcId="{E08E3CCA-2F5A-48D9-8BD9-C8A4BE160814}" destId="{72D1C858-5E5B-47AE-BC53-1807DC0996A9}" srcOrd="1" destOrd="0" presId="urn:microsoft.com/office/officeart/2005/8/layout/orgChart1"/>
    <dgm:cxn modelId="{17D9E58E-0B58-4698-9B9A-94CD0D0619C7}" srcId="{E08E3CCA-2F5A-48D9-8BD9-C8A4BE160814}" destId="{1C0FC75F-9495-405D-A328-3FF918D255ED}" srcOrd="0" destOrd="0" parTransId="{FA86EEAE-EB8C-44D9-A45E-432CF8D1F7F2}" sibTransId="{5620689D-9341-4F92-8338-E326CE2232C2}"/>
    <dgm:cxn modelId="{6B74662A-B80B-42FF-88C7-CF40F90A2C90}" srcId="{1E89E852-3A14-46ED-9AEE-84271E8B681D}" destId="{E08E3CCA-2F5A-48D9-8BD9-C8A4BE160814}" srcOrd="0" destOrd="0" parTransId="{B9A5D7BC-2FF1-4A93-903A-49572A2C7399}" sibTransId="{6EE9CFD4-5F4A-4B91-A3CA-A708BCE03134}"/>
    <dgm:cxn modelId="{8E12B707-D07B-4800-A574-B7FA97410065}" type="presOf" srcId="{1C0FC75F-9495-405D-A328-3FF918D255ED}" destId="{25A4EE90-BB07-4478-9173-DA1D04D0CCAA}" srcOrd="1" destOrd="0" presId="urn:microsoft.com/office/officeart/2005/8/layout/orgChart1"/>
    <dgm:cxn modelId="{09888313-F7C7-48B0-AF71-41890891FB6D}" type="presOf" srcId="{5EDFCD79-A163-4355-A27E-81A137BAE2A1}" destId="{B6508D0E-72FA-4F67-9D73-F01624941372}" srcOrd="1" destOrd="0" presId="urn:microsoft.com/office/officeart/2005/8/layout/orgChart1"/>
    <dgm:cxn modelId="{743D40C0-9660-4893-A6E6-859A9B3F9823}" type="presOf" srcId="{1E89E852-3A14-46ED-9AEE-84271E8B681D}" destId="{8E1141ED-DDF2-45F1-9AB9-B8851FD3D299}" srcOrd="0" destOrd="0" presId="urn:microsoft.com/office/officeart/2005/8/layout/orgChart1"/>
    <dgm:cxn modelId="{DA01FFEA-C5F0-4EDB-937D-131D658794E4}" srcId="{E08E3CCA-2F5A-48D9-8BD9-C8A4BE160814}" destId="{5EDFCD79-A163-4355-A27E-81A137BAE2A1}" srcOrd="1" destOrd="0" parTransId="{DC2D9B5D-D508-4375-918C-142E53EA5D74}" sibTransId="{F22E2794-FC28-421D-AC8C-59E9CDCFF5E6}"/>
    <dgm:cxn modelId="{FE37CB50-0DD5-48AF-B307-3048ACCAC6E3}" type="presOf" srcId="{8EA78997-882B-409C-99A1-92CCC7D2FC03}" destId="{2C78744B-DB0E-4C18-B3DF-015ED5417997}" srcOrd="1" destOrd="0" presId="urn:microsoft.com/office/officeart/2005/8/layout/orgChart1"/>
    <dgm:cxn modelId="{A22F08C1-73FC-44CA-92C9-FD39CEF2E2BE}" type="presOf" srcId="{FA86EEAE-EB8C-44D9-A45E-432CF8D1F7F2}" destId="{F8BFBC5D-9108-454A-A03D-5F65425700E6}" srcOrd="0" destOrd="0" presId="urn:microsoft.com/office/officeart/2005/8/layout/orgChart1"/>
    <dgm:cxn modelId="{D73DA4AA-B42B-4622-96B6-0B231BEE8DEB}" srcId="{E08E3CCA-2F5A-48D9-8BD9-C8A4BE160814}" destId="{80E34344-E30D-4756-AD3D-1BF5A0477C33}" srcOrd="3" destOrd="0" parTransId="{3332DFCB-5EC8-40DD-845C-45DC8A44BDE8}" sibTransId="{EA13BEA8-5B93-44A8-B27F-35F72018320D}"/>
    <dgm:cxn modelId="{73809FEC-53CB-4781-8270-B70E74A97283}" type="presOf" srcId="{80E34344-E30D-4756-AD3D-1BF5A0477C33}" destId="{55AA2725-FF80-46AB-B63A-9B63E05B9499}" srcOrd="1" destOrd="0" presId="urn:microsoft.com/office/officeart/2005/8/layout/orgChart1"/>
    <dgm:cxn modelId="{AD912744-CC88-477B-B1D6-2B9EBAEA5F2C}" type="presParOf" srcId="{8E1141ED-DDF2-45F1-9AB9-B8851FD3D299}" destId="{7E0B2388-4DB1-4905-9DA8-F1AEC163A8E1}" srcOrd="0" destOrd="0" presId="urn:microsoft.com/office/officeart/2005/8/layout/orgChart1"/>
    <dgm:cxn modelId="{E2D21012-2A09-46A7-B5EF-4968188D69A8}" type="presParOf" srcId="{7E0B2388-4DB1-4905-9DA8-F1AEC163A8E1}" destId="{3AD100C0-2203-4073-B016-9D906015B3C3}" srcOrd="0" destOrd="0" presId="urn:microsoft.com/office/officeart/2005/8/layout/orgChart1"/>
    <dgm:cxn modelId="{1791D8A9-31D9-4CA9-B56A-C27389BE4A7B}" type="presParOf" srcId="{3AD100C0-2203-4073-B016-9D906015B3C3}" destId="{5D40FB08-1E47-4C97-B965-60672974D7BA}" srcOrd="0" destOrd="0" presId="urn:microsoft.com/office/officeart/2005/8/layout/orgChart1"/>
    <dgm:cxn modelId="{2CFA4EDC-8D4D-4167-BBBC-D86608701ECC}" type="presParOf" srcId="{3AD100C0-2203-4073-B016-9D906015B3C3}" destId="{72D1C858-5E5B-47AE-BC53-1807DC0996A9}" srcOrd="1" destOrd="0" presId="urn:microsoft.com/office/officeart/2005/8/layout/orgChart1"/>
    <dgm:cxn modelId="{8E4789A1-0628-48E4-A2F9-476E996941C0}" type="presParOf" srcId="{7E0B2388-4DB1-4905-9DA8-F1AEC163A8E1}" destId="{5E189488-779C-43C6-A980-036EFFA88ED0}" srcOrd="1" destOrd="0" presId="urn:microsoft.com/office/officeart/2005/8/layout/orgChart1"/>
    <dgm:cxn modelId="{5425C1B8-21E7-493B-9CE7-0EF516BC0003}" type="presParOf" srcId="{5E189488-779C-43C6-A980-036EFFA88ED0}" destId="{F8BFBC5D-9108-454A-A03D-5F65425700E6}" srcOrd="0" destOrd="0" presId="urn:microsoft.com/office/officeart/2005/8/layout/orgChart1"/>
    <dgm:cxn modelId="{CA9D7AB3-8A58-497F-B415-3AE99C57CD3B}" type="presParOf" srcId="{5E189488-779C-43C6-A980-036EFFA88ED0}" destId="{4835C188-A710-4C4B-8B06-D6122C8D678B}" srcOrd="1" destOrd="0" presId="urn:microsoft.com/office/officeart/2005/8/layout/orgChart1"/>
    <dgm:cxn modelId="{731C3F57-CB8C-4AE8-BDBE-AD8DDB839FD2}" type="presParOf" srcId="{4835C188-A710-4C4B-8B06-D6122C8D678B}" destId="{176B0508-C60B-4A0C-A31E-C4CBEE9551FC}" srcOrd="0" destOrd="0" presId="urn:microsoft.com/office/officeart/2005/8/layout/orgChart1"/>
    <dgm:cxn modelId="{B8BEE6E8-D4B2-4059-84C5-0F2E56CC9A65}" type="presParOf" srcId="{176B0508-C60B-4A0C-A31E-C4CBEE9551FC}" destId="{09938A65-9F38-44F9-A9BC-17B48809DD6D}" srcOrd="0" destOrd="0" presId="urn:microsoft.com/office/officeart/2005/8/layout/orgChart1"/>
    <dgm:cxn modelId="{0DAE8E4D-D415-4852-B7CC-8651294A3A62}" type="presParOf" srcId="{176B0508-C60B-4A0C-A31E-C4CBEE9551FC}" destId="{25A4EE90-BB07-4478-9173-DA1D04D0CCAA}" srcOrd="1" destOrd="0" presId="urn:microsoft.com/office/officeart/2005/8/layout/orgChart1"/>
    <dgm:cxn modelId="{13C8FA79-38AD-412F-93B1-709602EBCCE3}" type="presParOf" srcId="{4835C188-A710-4C4B-8B06-D6122C8D678B}" destId="{C391CC35-AADA-46D7-BBDB-7536451EBB63}" srcOrd="1" destOrd="0" presId="urn:microsoft.com/office/officeart/2005/8/layout/orgChart1"/>
    <dgm:cxn modelId="{E7CDE223-F320-48B9-A11B-66D51787311D}" type="presParOf" srcId="{4835C188-A710-4C4B-8B06-D6122C8D678B}" destId="{3E96DCD5-D6CE-473C-B52A-43DB38A8DF2D}" srcOrd="2" destOrd="0" presId="urn:microsoft.com/office/officeart/2005/8/layout/orgChart1"/>
    <dgm:cxn modelId="{AE0996F0-46A3-4500-85FB-805C10ADB0B3}" type="presParOf" srcId="{5E189488-779C-43C6-A980-036EFFA88ED0}" destId="{29C203B4-8A12-4815-B376-7135A6865863}" srcOrd="2" destOrd="0" presId="urn:microsoft.com/office/officeart/2005/8/layout/orgChart1"/>
    <dgm:cxn modelId="{27BECD4F-70AD-4DAC-8969-461548386FA7}" type="presParOf" srcId="{5E189488-779C-43C6-A980-036EFFA88ED0}" destId="{97A0AE1D-0E5F-46E3-9BE4-0529CF42199A}" srcOrd="3" destOrd="0" presId="urn:microsoft.com/office/officeart/2005/8/layout/orgChart1"/>
    <dgm:cxn modelId="{C8D99D06-E95F-45F6-AC42-6066375E99F5}" type="presParOf" srcId="{97A0AE1D-0E5F-46E3-9BE4-0529CF42199A}" destId="{67FA519E-535C-4F82-9E52-6F498852B3E6}" srcOrd="0" destOrd="0" presId="urn:microsoft.com/office/officeart/2005/8/layout/orgChart1"/>
    <dgm:cxn modelId="{1C5B9801-2756-4931-9369-7532457AE367}" type="presParOf" srcId="{67FA519E-535C-4F82-9E52-6F498852B3E6}" destId="{03465C25-8727-466E-AEF8-0B9D0E2002AB}" srcOrd="0" destOrd="0" presId="urn:microsoft.com/office/officeart/2005/8/layout/orgChart1"/>
    <dgm:cxn modelId="{6F8EA00A-7ACB-4962-9CA7-4360ACF07DAC}" type="presParOf" srcId="{67FA519E-535C-4F82-9E52-6F498852B3E6}" destId="{B6508D0E-72FA-4F67-9D73-F01624941372}" srcOrd="1" destOrd="0" presId="urn:microsoft.com/office/officeart/2005/8/layout/orgChart1"/>
    <dgm:cxn modelId="{BA9F0F30-C378-4E14-B322-DB029482CCAE}" type="presParOf" srcId="{97A0AE1D-0E5F-46E3-9BE4-0529CF42199A}" destId="{8F10EC32-F677-47FB-97D5-D2654B6A1883}" srcOrd="1" destOrd="0" presId="urn:microsoft.com/office/officeart/2005/8/layout/orgChart1"/>
    <dgm:cxn modelId="{8CA74D5D-3AA4-4B55-923F-A0AAC8744D11}" type="presParOf" srcId="{97A0AE1D-0E5F-46E3-9BE4-0529CF42199A}" destId="{019121EA-0446-4A5B-95E2-EC235A71CBB7}" srcOrd="2" destOrd="0" presId="urn:microsoft.com/office/officeart/2005/8/layout/orgChart1"/>
    <dgm:cxn modelId="{C555D01F-6F75-4524-A708-C7DDD8E84785}" type="presParOf" srcId="{5E189488-779C-43C6-A980-036EFFA88ED0}" destId="{7128C09A-6BD6-481D-9864-6891366C940D}" srcOrd="4" destOrd="0" presId="urn:microsoft.com/office/officeart/2005/8/layout/orgChart1"/>
    <dgm:cxn modelId="{88B51706-1696-4B0D-9D1B-74C9461E14B3}" type="presParOf" srcId="{5E189488-779C-43C6-A980-036EFFA88ED0}" destId="{B9BB942D-228D-4528-B0AD-EA942BC96407}" srcOrd="5" destOrd="0" presId="urn:microsoft.com/office/officeart/2005/8/layout/orgChart1"/>
    <dgm:cxn modelId="{54A5FCBD-9F8E-40BE-AAD8-B8E948E989AC}" type="presParOf" srcId="{B9BB942D-228D-4528-B0AD-EA942BC96407}" destId="{6A6D888F-CF9A-4029-B76F-6876448BB120}" srcOrd="0" destOrd="0" presId="urn:microsoft.com/office/officeart/2005/8/layout/orgChart1"/>
    <dgm:cxn modelId="{49CCF0ED-D124-4206-96A9-095E1705B3FB}" type="presParOf" srcId="{6A6D888F-CF9A-4029-B76F-6876448BB120}" destId="{56FE9A1E-953A-45C7-9C06-01AF857EF8B2}" srcOrd="0" destOrd="0" presId="urn:microsoft.com/office/officeart/2005/8/layout/orgChart1"/>
    <dgm:cxn modelId="{509C5E55-4FFF-4B33-9698-80D27B38B77D}" type="presParOf" srcId="{6A6D888F-CF9A-4029-B76F-6876448BB120}" destId="{2C78744B-DB0E-4C18-B3DF-015ED5417997}" srcOrd="1" destOrd="0" presId="urn:microsoft.com/office/officeart/2005/8/layout/orgChart1"/>
    <dgm:cxn modelId="{AE3F8DFC-69FD-4CD3-BA38-AE93C37286C7}" type="presParOf" srcId="{B9BB942D-228D-4528-B0AD-EA942BC96407}" destId="{0BD56586-3A0B-4E4A-8365-FA17EBC807B2}" srcOrd="1" destOrd="0" presId="urn:microsoft.com/office/officeart/2005/8/layout/orgChart1"/>
    <dgm:cxn modelId="{036F009E-0BBC-4D59-956D-41E489795097}" type="presParOf" srcId="{B9BB942D-228D-4528-B0AD-EA942BC96407}" destId="{381898C4-4522-47AA-84FE-87A9939CA30F}" srcOrd="2" destOrd="0" presId="urn:microsoft.com/office/officeart/2005/8/layout/orgChart1"/>
    <dgm:cxn modelId="{7A2F464A-532C-4A1A-93E7-BDB557C80306}" type="presParOf" srcId="{5E189488-779C-43C6-A980-036EFFA88ED0}" destId="{4EDAC488-46EE-4BEC-80A0-0B3124F13D7A}" srcOrd="6" destOrd="0" presId="urn:microsoft.com/office/officeart/2005/8/layout/orgChart1"/>
    <dgm:cxn modelId="{67A58E8E-18A9-42DE-AF82-FCEFE3667A84}" type="presParOf" srcId="{5E189488-779C-43C6-A980-036EFFA88ED0}" destId="{BEF1E289-D46F-495E-856D-366315EB4743}" srcOrd="7" destOrd="0" presId="urn:microsoft.com/office/officeart/2005/8/layout/orgChart1"/>
    <dgm:cxn modelId="{4F9385ED-2269-4D0B-9FD8-18AB9B6CD335}" type="presParOf" srcId="{BEF1E289-D46F-495E-856D-366315EB4743}" destId="{53AA6C5C-4CFB-44E4-B44C-46EC3644F43F}" srcOrd="0" destOrd="0" presId="urn:microsoft.com/office/officeart/2005/8/layout/orgChart1"/>
    <dgm:cxn modelId="{20724BB6-2540-4838-8368-C2BF359D12E0}" type="presParOf" srcId="{53AA6C5C-4CFB-44E4-B44C-46EC3644F43F}" destId="{E1F9E28B-0B75-4746-AFEA-28FA4E273C42}" srcOrd="0" destOrd="0" presId="urn:microsoft.com/office/officeart/2005/8/layout/orgChart1"/>
    <dgm:cxn modelId="{987A7416-2DA4-4A9D-9B45-A201FC9CDDBF}" type="presParOf" srcId="{53AA6C5C-4CFB-44E4-B44C-46EC3644F43F}" destId="{55AA2725-FF80-46AB-B63A-9B63E05B9499}" srcOrd="1" destOrd="0" presId="urn:microsoft.com/office/officeart/2005/8/layout/orgChart1"/>
    <dgm:cxn modelId="{42122A7D-E08A-4871-8746-4C3D2DF813CB}" type="presParOf" srcId="{BEF1E289-D46F-495E-856D-366315EB4743}" destId="{7F451193-A4D3-465B-88DE-2758EDAD4276}" srcOrd="1" destOrd="0" presId="urn:microsoft.com/office/officeart/2005/8/layout/orgChart1"/>
    <dgm:cxn modelId="{2FA3AAF3-22E3-466B-9C1D-9C0015F9CADB}" type="presParOf" srcId="{BEF1E289-D46F-495E-856D-366315EB4743}" destId="{7E2B986E-C12E-4ADC-AFB5-6A4F1B1645EB}" srcOrd="2" destOrd="0" presId="urn:microsoft.com/office/officeart/2005/8/layout/orgChart1"/>
    <dgm:cxn modelId="{E6D650B9-E0B2-4B17-B1C2-98F2C40E7930}" type="presParOf" srcId="{7E0B2388-4DB1-4905-9DA8-F1AEC163A8E1}" destId="{59B1E2F2-BA9F-4EB6-A491-88FAF43E3A8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DAC488-46EE-4BEC-80A0-0B3124F13D7A}">
      <dsp:nvSpPr>
        <dsp:cNvPr id="0" name=""/>
        <dsp:cNvSpPr/>
      </dsp:nvSpPr>
      <dsp:spPr>
        <a:xfrm>
          <a:off x="3952681" y="945849"/>
          <a:ext cx="2691019" cy="496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649"/>
              </a:lnTo>
              <a:lnTo>
                <a:pt x="2691019" y="322649"/>
              </a:lnTo>
              <a:lnTo>
                <a:pt x="2691019" y="496187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C203B4-8A12-4815-B376-7135A6865863}">
      <dsp:nvSpPr>
        <dsp:cNvPr id="0" name=""/>
        <dsp:cNvSpPr/>
      </dsp:nvSpPr>
      <dsp:spPr>
        <a:xfrm>
          <a:off x="3852781" y="945849"/>
          <a:ext cx="99900" cy="496187"/>
        </a:xfrm>
        <a:custGeom>
          <a:avLst/>
          <a:gdLst/>
          <a:ahLst/>
          <a:cxnLst/>
          <a:rect l="0" t="0" r="0" b="0"/>
          <a:pathLst>
            <a:path>
              <a:moveTo>
                <a:pt x="99900" y="0"/>
              </a:moveTo>
              <a:lnTo>
                <a:pt x="99900" y="322649"/>
              </a:lnTo>
              <a:lnTo>
                <a:pt x="0" y="322649"/>
              </a:lnTo>
              <a:lnTo>
                <a:pt x="0" y="496187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BFBC5D-9108-454A-A03D-5F65425700E6}">
      <dsp:nvSpPr>
        <dsp:cNvPr id="0" name=""/>
        <dsp:cNvSpPr/>
      </dsp:nvSpPr>
      <dsp:spPr>
        <a:xfrm>
          <a:off x="1169975" y="945849"/>
          <a:ext cx="2782705" cy="473809"/>
        </a:xfrm>
        <a:custGeom>
          <a:avLst/>
          <a:gdLst/>
          <a:ahLst/>
          <a:cxnLst/>
          <a:rect l="0" t="0" r="0" b="0"/>
          <a:pathLst>
            <a:path>
              <a:moveTo>
                <a:pt x="2782705" y="0"/>
              </a:moveTo>
              <a:lnTo>
                <a:pt x="2782705" y="300271"/>
              </a:lnTo>
              <a:lnTo>
                <a:pt x="0" y="300271"/>
              </a:lnTo>
              <a:lnTo>
                <a:pt x="0" y="473809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40FB08-1E47-4C97-B965-60672974D7BA}">
      <dsp:nvSpPr>
        <dsp:cNvPr id="0" name=""/>
        <dsp:cNvSpPr/>
      </dsp:nvSpPr>
      <dsp:spPr>
        <a:xfrm>
          <a:off x="1234838" y="74868"/>
          <a:ext cx="5435686" cy="870981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Составляющие розничной цены на природный (сетевой) газ для населения</a:t>
          </a:r>
          <a:endParaRPr lang="ru-RU" sz="20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1234838" y="74868"/>
        <a:ext cx="5435686" cy="870981"/>
      </dsp:txXfrm>
    </dsp:sp>
    <dsp:sp modelId="{09938A65-9F38-44F9-A9BC-17B48809DD6D}">
      <dsp:nvSpPr>
        <dsp:cNvPr id="0" name=""/>
        <dsp:cNvSpPr/>
      </dsp:nvSpPr>
      <dsp:spPr>
        <a:xfrm>
          <a:off x="37868" y="1419659"/>
          <a:ext cx="2264213" cy="914440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Оптовая цена на природный газ для населения</a:t>
          </a:r>
          <a:endParaRPr lang="ru-RU" sz="18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7868" y="1419659"/>
        <a:ext cx="2264213" cy="914440"/>
      </dsp:txXfrm>
    </dsp:sp>
    <dsp:sp modelId="{03465C25-8727-466E-AEF8-0B9D0E2002AB}">
      <dsp:nvSpPr>
        <dsp:cNvPr id="0" name=""/>
        <dsp:cNvSpPr/>
      </dsp:nvSpPr>
      <dsp:spPr>
        <a:xfrm>
          <a:off x="2612700" y="1442037"/>
          <a:ext cx="2480161" cy="1646350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Тариф на услуги по транспортировке природного газа по газораспределительным сетям</a:t>
          </a:r>
          <a:endParaRPr lang="ru-RU" sz="18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612700" y="1442037"/>
        <a:ext cx="2480161" cy="1646350"/>
      </dsp:txXfrm>
    </dsp:sp>
    <dsp:sp modelId="{E1F9E28B-0B75-4746-AFEA-28FA4E273C42}">
      <dsp:nvSpPr>
        <dsp:cNvPr id="0" name=""/>
        <dsp:cNvSpPr/>
      </dsp:nvSpPr>
      <dsp:spPr>
        <a:xfrm>
          <a:off x="5439938" y="1442037"/>
          <a:ext cx="2407523" cy="871262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Плата за снабженческо-сбытовые услуги</a:t>
          </a:r>
          <a:endParaRPr lang="ru-RU" sz="18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5439938" y="1442037"/>
        <a:ext cx="2407523" cy="8712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DAC488-46EE-4BEC-80A0-0B3124F13D7A}">
      <dsp:nvSpPr>
        <dsp:cNvPr id="0" name=""/>
        <dsp:cNvSpPr/>
      </dsp:nvSpPr>
      <dsp:spPr>
        <a:xfrm>
          <a:off x="4005231" y="357700"/>
          <a:ext cx="2830326" cy="4567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996"/>
              </a:lnTo>
              <a:lnTo>
                <a:pt x="2830326" y="323996"/>
              </a:lnTo>
              <a:lnTo>
                <a:pt x="2830326" y="45674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28C09A-6BD6-481D-9864-6891366C940D}">
      <dsp:nvSpPr>
        <dsp:cNvPr id="0" name=""/>
        <dsp:cNvSpPr/>
      </dsp:nvSpPr>
      <dsp:spPr>
        <a:xfrm>
          <a:off x="4005231" y="357700"/>
          <a:ext cx="606607" cy="4567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996"/>
              </a:lnTo>
              <a:lnTo>
                <a:pt x="606607" y="323996"/>
              </a:lnTo>
              <a:lnTo>
                <a:pt x="606607" y="45674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C203B4-8A12-4815-B376-7135A6865863}">
      <dsp:nvSpPr>
        <dsp:cNvPr id="0" name=""/>
        <dsp:cNvSpPr/>
      </dsp:nvSpPr>
      <dsp:spPr>
        <a:xfrm>
          <a:off x="2607982" y="357700"/>
          <a:ext cx="1397249" cy="456740"/>
        </a:xfrm>
        <a:custGeom>
          <a:avLst/>
          <a:gdLst/>
          <a:ahLst/>
          <a:cxnLst/>
          <a:rect l="0" t="0" r="0" b="0"/>
          <a:pathLst>
            <a:path>
              <a:moveTo>
                <a:pt x="1397249" y="0"/>
              </a:moveTo>
              <a:lnTo>
                <a:pt x="1397249" y="323996"/>
              </a:lnTo>
              <a:lnTo>
                <a:pt x="0" y="323996"/>
              </a:lnTo>
              <a:lnTo>
                <a:pt x="0" y="45674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BFBC5D-9108-454A-A03D-5F65425700E6}">
      <dsp:nvSpPr>
        <dsp:cNvPr id="0" name=""/>
        <dsp:cNvSpPr/>
      </dsp:nvSpPr>
      <dsp:spPr>
        <a:xfrm>
          <a:off x="766799" y="357700"/>
          <a:ext cx="3238432" cy="439623"/>
        </a:xfrm>
        <a:custGeom>
          <a:avLst/>
          <a:gdLst/>
          <a:ahLst/>
          <a:cxnLst/>
          <a:rect l="0" t="0" r="0" b="0"/>
          <a:pathLst>
            <a:path>
              <a:moveTo>
                <a:pt x="3238432" y="0"/>
              </a:moveTo>
              <a:lnTo>
                <a:pt x="3238432" y="306879"/>
              </a:lnTo>
              <a:lnTo>
                <a:pt x="0" y="306879"/>
              </a:lnTo>
              <a:lnTo>
                <a:pt x="0" y="439623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40FB08-1E47-4C97-B965-60672974D7BA}">
      <dsp:nvSpPr>
        <dsp:cNvPr id="0" name=""/>
        <dsp:cNvSpPr/>
      </dsp:nvSpPr>
      <dsp:spPr>
        <a:xfrm>
          <a:off x="606090" y="0"/>
          <a:ext cx="6798281" cy="357700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Приказ ГУ РЭК Тверской области от 28.06.2019 № 106-нп </a:t>
          </a:r>
          <a:endParaRPr lang="ru-RU" sz="18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606090" y="0"/>
        <a:ext cx="6798281" cy="357700"/>
      </dsp:txXfrm>
    </dsp:sp>
    <dsp:sp modelId="{09938A65-9F38-44F9-A9BC-17B48809DD6D}">
      <dsp:nvSpPr>
        <dsp:cNvPr id="0" name=""/>
        <dsp:cNvSpPr/>
      </dsp:nvSpPr>
      <dsp:spPr>
        <a:xfrm>
          <a:off x="28282" y="797323"/>
          <a:ext cx="1477034" cy="3095498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на приготовление пищи и нагрев воды с использованием газовой плиты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8342,00</a:t>
          </a:r>
          <a:r>
            <a:rPr lang="ru-RU" sz="16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ru-RU" sz="16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руб.</a:t>
          </a:r>
          <a:r>
            <a:rPr lang="ru-RU" sz="16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за 1000 м</a:t>
          </a:r>
          <a:r>
            <a:rPr lang="ru-RU" sz="1600" kern="1200" baseline="30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3</a:t>
          </a:r>
          <a:r>
            <a:rPr lang="ru-RU" sz="16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с НДС</a:t>
          </a:r>
          <a:endParaRPr lang="ru-RU" sz="16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8282" y="797323"/>
        <a:ext cx="1477034" cy="3095498"/>
      </dsp:txXfrm>
    </dsp:sp>
    <dsp:sp modelId="{03465C25-8727-466E-AEF8-0B9D0E2002AB}">
      <dsp:nvSpPr>
        <dsp:cNvPr id="0" name=""/>
        <dsp:cNvSpPr/>
      </dsp:nvSpPr>
      <dsp:spPr>
        <a:xfrm>
          <a:off x="1742915" y="814441"/>
          <a:ext cx="1730133" cy="3089493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на приготовление пищи и нагрев воды с использованием газовой плиты при отсутствии центрального горячего водоснабжения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8342,00 руб.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за 1000 м</a:t>
          </a:r>
          <a:r>
            <a:rPr lang="ru-RU" sz="1600" kern="1200" baseline="30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3</a:t>
          </a:r>
          <a:r>
            <a:rPr lang="ru-RU" sz="16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с НДС</a:t>
          </a:r>
          <a:endParaRPr lang="ru-RU" sz="16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1742915" y="814441"/>
        <a:ext cx="1730133" cy="3089493"/>
      </dsp:txXfrm>
    </dsp:sp>
    <dsp:sp modelId="{56FE9A1E-953A-45C7-9C06-01AF857EF8B2}">
      <dsp:nvSpPr>
        <dsp:cNvPr id="0" name=""/>
        <dsp:cNvSpPr/>
      </dsp:nvSpPr>
      <dsp:spPr>
        <a:xfrm>
          <a:off x="3738536" y="814441"/>
          <a:ext cx="1746605" cy="3061263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на отопление или отопление с одновременным использованием газа на другие цели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ru-RU" sz="16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5475,00 руб.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за 1000 м</a:t>
          </a:r>
          <a:r>
            <a:rPr lang="ru-RU" sz="1600" kern="1200" baseline="30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3</a:t>
          </a:r>
          <a:r>
            <a:rPr lang="ru-RU" sz="16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с НДС</a:t>
          </a:r>
          <a:endParaRPr lang="ru-RU" sz="16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738536" y="814441"/>
        <a:ext cx="1746605" cy="3061263"/>
      </dsp:txXfrm>
    </dsp:sp>
    <dsp:sp modelId="{E1F9E28B-0B75-4746-AFEA-28FA4E273C42}">
      <dsp:nvSpPr>
        <dsp:cNvPr id="0" name=""/>
        <dsp:cNvSpPr/>
      </dsp:nvSpPr>
      <dsp:spPr>
        <a:xfrm>
          <a:off x="5750630" y="814441"/>
          <a:ext cx="2169856" cy="3037078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на отопление и (или) выработку электрической энергии с использованием котельных всех типов оборудования, находящихся в общей долевой собственности собственников помещений в многоквартирных домах </a:t>
          </a:r>
          <a:r>
            <a:rPr lang="ru-RU" sz="15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5475,00 руб.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за 1000 м</a:t>
          </a:r>
          <a:r>
            <a:rPr lang="ru-RU" sz="1600" kern="1200" baseline="30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3</a:t>
          </a:r>
          <a:r>
            <a:rPr lang="ru-RU" sz="16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с НДС</a:t>
          </a:r>
          <a:endParaRPr lang="ru-RU" sz="16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5750630" y="814441"/>
        <a:ext cx="2169856" cy="30370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DAC488-46EE-4BEC-80A0-0B3124F13D7A}">
      <dsp:nvSpPr>
        <dsp:cNvPr id="0" name=""/>
        <dsp:cNvSpPr/>
      </dsp:nvSpPr>
      <dsp:spPr>
        <a:xfrm>
          <a:off x="3920462" y="284977"/>
          <a:ext cx="2684061" cy="2627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885"/>
              </a:lnTo>
              <a:lnTo>
                <a:pt x="2684061" y="131885"/>
              </a:lnTo>
              <a:lnTo>
                <a:pt x="2684061" y="262748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28C09A-6BD6-481D-9864-6891366C940D}">
      <dsp:nvSpPr>
        <dsp:cNvPr id="0" name=""/>
        <dsp:cNvSpPr/>
      </dsp:nvSpPr>
      <dsp:spPr>
        <a:xfrm>
          <a:off x="3920462" y="284977"/>
          <a:ext cx="569711" cy="2627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885"/>
              </a:lnTo>
              <a:lnTo>
                <a:pt x="569711" y="131885"/>
              </a:lnTo>
              <a:lnTo>
                <a:pt x="569711" y="262748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C203B4-8A12-4815-B376-7135A6865863}">
      <dsp:nvSpPr>
        <dsp:cNvPr id="0" name=""/>
        <dsp:cNvSpPr/>
      </dsp:nvSpPr>
      <dsp:spPr>
        <a:xfrm>
          <a:off x="2634036" y="284977"/>
          <a:ext cx="1286426" cy="262748"/>
        </a:xfrm>
        <a:custGeom>
          <a:avLst/>
          <a:gdLst/>
          <a:ahLst/>
          <a:cxnLst/>
          <a:rect l="0" t="0" r="0" b="0"/>
          <a:pathLst>
            <a:path>
              <a:moveTo>
                <a:pt x="1286426" y="0"/>
              </a:moveTo>
              <a:lnTo>
                <a:pt x="1286426" y="131885"/>
              </a:lnTo>
              <a:lnTo>
                <a:pt x="0" y="131885"/>
              </a:lnTo>
              <a:lnTo>
                <a:pt x="0" y="262748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BFBC5D-9108-454A-A03D-5F65425700E6}">
      <dsp:nvSpPr>
        <dsp:cNvPr id="0" name=""/>
        <dsp:cNvSpPr/>
      </dsp:nvSpPr>
      <dsp:spPr>
        <a:xfrm>
          <a:off x="818934" y="284977"/>
          <a:ext cx="3101528" cy="245873"/>
        </a:xfrm>
        <a:custGeom>
          <a:avLst/>
          <a:gdLst/>
          <a:ahLst/>
          <a:cxnLst/>
          <a:rect l="0" t="0" r="0" b="0"/>
          <a:pathLst>
            <a:path>
              <a:moveTo>
                <a:pt x="3101528" y="0"/>
              </a:moveTo>
              <a:lnTo>
                <a:pt x="3101528" y="115010"/>
              </a:lnTo>
              <a:lnTo>
                <a:pt x="0" y="115010"/>
              </a:lnTo>
              <a:lnTo>
                <a:pt x="0" y="245873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40FB08-1E47-4C97-B965-60672974D7BA}">
      <dsp:nvSpPr>
        <dsp:cNvPr id="0" name=""/>
        <dsp:cNvSpPr/>
      </dsp:nvSpPr>
      <dsp:spPr>
        <a:xfrm>
          <a:off x="232546" y="0"/>
          <a:ext cx="7375832" cy="284977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Проект приказ ГУ РЭК Тверской области</a:t>
          </a:r>
          <a:endParaRPr lang="ru-RU" sz="18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32546" y="0"/>
        <a:ext cx="7375832" cy="284977"/>
      </dsp:txXfrm>
    </dsp:sp>
    <dsp:sp modelId="{09938A65-9F38-44F9-A9BC-17B48809DD6D}">
      <dsp:nvSpPr>
        <dsp:cNvPr id="0" name=""/>
        <dsp:cNvSpPr/>
      </dsp:nvSpPr>
      <dsp:spPr>
        <a:xfrm>
          <a:off x="90877" y="530850"/>
          <a:ext cx="1456112" cy="3051651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на приготовление пищи и нагрев воды с использованием газовой плиты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8592,00</a:t>
          </a:r>
          <a:r>
            <a:rPr lang="ru-RU" sz="16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ru-RU" sz="16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руб.</a:t>
          </a:r>
          <a:r>
            <a:rPr lang="ru-RU" sz="16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за 1000 м</a:t>
          </a:r>
          <a:r>
            <a:rPr lang="ru-RU" sz="1600" kern="1200" baseline="30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3</a:t>
          </a:r>
          <a:r>
            <a:rPr lang="ru-RU" sz="16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с НДС</a:t>
          </a:r>
          <a:endParaRPr lang="ru-RU" sz="16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90877" y="530850"/>
        <a:ext cx="1456112" cy="3051651"/>
      </dsp:txXfrm>
    </dsp:sp>
    <dsp:sp modelId="{03465C25-8727-466E-AEF8-0B9D0E2002AB}">
      <dsp:nvSpPr>
        <dsp:cNvPr id="0" name=""/>
        <dsp:cNvSpPr/>
      </dsp:nvSpPr>
      <dsp:spPr>
        <a:xfrm>
          <a:off x="1781223" y="547726"/>
          <a:ext cx="1705625" cy="3045731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на приготовление пищи и нагрев воды с использованием газовой плиты при отсутствии центрального горячего водоснабжения 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8592,00 руб.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за 1000 м</a:t>
          </a:r>
          <a:r>
            <a:rPr lang="ru-RU" sz="1600" kern="1200" baseline="30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3</a:t>
          </a:r>
          <a:r>
            <a:rPr lang="ru-RU" sz="16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с НДС</a:t>
          </a:r>
          <a:endParaRPr lang="ru-RU" sz="16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1781223" y="547726"/>
        <a:ext cx="1705625" cy="3045731"/>
      </dsp:txXfrm>
    </dsp:sp>
    <dsp:sp modelId="{56FE9A1E-953A-45C7-9C06-01AF857EF8B2}">
      <dsp:nvSpPr>
        <dsp:cNvPr id="0" name=""/>
        <dsp:cNvSpPr/>
      </dsp:nvSpPr>
      <dsp:spPr>
        <a:xfrm>
          <a:off x="3748576" y="547726"/>
          <a:ext cx="1483195" cy="3017900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на отопление или отопление с одновременным использованием газа на другие цели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ru-RU" sz="16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5639,00 руб.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за 1000 м</a:t>
          </a:r>
          <a:r>
            <a:rPr lang="ru-RU" sz="1600" kern="1200" baseline="30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3</a:t>
          </a:r>
          <a:r>
            <a:rPr lang="ru-RU" sz="16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с НДС</a:t>
          </a:r>
          <a:endParaRPr lang="ru-RU" sz="16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748576" y="547726"/>
        <a:ext cx="1483195" cy="3017900"/>
      </dsp:txXfrm>
    </dsp:sp>
    <dsp:sp modelId="{E1F9E28B-0B75-4746-AFEA-28FA4E273C42}">
      <dsp:nvSpPr>
        <dsp:cNvPr id="0" name=""/>
        <dsp:cNvSpPr/>
      </dsp:nvSpPr>
      <dsp:spPr>
        <a:xfrm>
          <a:off x="5493499" y="547726"/>
          <a:ext cx="2222050" cy="2994058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на отопление и (или) выработку электрической энергии с использованием котельных всех типов оборудования, находящихся в общей долевой собственности собственников помещений в многоквартирных домах 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5639,00 руб.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за 1000 м</a:t>
          </a:r>
          <a:r>
            <a:rPr lang="ru-RU" sz="1600" kern="1200" baseline="30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3</a:t>
          </a:r>
          <a:r>
            <a:rPr lang="ru-RU" sz="16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с НДС</a:t>
          </a:r>
          <a:endParaRPr lang="ru-RU" sz="16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5493499" y="547726"/>
        <a:ext cx="2222050" cy="29940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5"/>
          </a:xfrm>
          <a:prstGeom prst="rect">
            <a:avLst/>
          </a:prstGeom>
        </p:spPr>
        <p:txBody>
          <a:bodyPr vert="horz" lIns="90762" tIns="45381" rIns="90762" bIns="45381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15374" y="0"/>
            <a:ext cx="2918831" cy="493315"/>
          </a:xfrm>
          <a:prstGeom prst="rect">
            <a:avLst/>
          </a:prstGeom>
        </p:spPr>
        <p:txBody>
          <a:bodyPr vert="horz" lIns="90762" tIns="45381" rIns="90762" bIns="45381" rtlCol="0"/>
          <a:lstStyle>
            <a:lvl1pPr algn="r">
              <a:defRPr sz="1200"/>
            </a:lvl1pPr>
          </a:lstStyle>
          <a:p>
            <a:fld id="{0D30D43E-B645-4283-8189-D065BA586BAD}" type="datetimeFigureOut">
              <a:rPr lang="ru-RU" smtClean="0"/>
              <a:pPr/>
              <a:t>23.07.2020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62" tIns="45381" rIns="90762" bIns="45381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0762" tIns="45381" rIns="90762" bIns="45381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5"/>
          </a:xfrm>
          <a:prstGeom prst="rect">
            <a:avLst/>
          </a:prstGeom>
        </p:spPr>
        <p:txBody>
          <a:bodyPr vert="horz" lIns="90762" tIns="45381" rIns="90762" bIns="45381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15374" y="9371285"/>
            <a:ext cx="2918831" cy="493315"/>
          </a:xfrm>
          <a:prstGeom prst="rect">
            <a:avLst/>
          </a:prstGeom>
        </p:spPr>
        <p:txBody>
          <a:bodyPr vert="horz" lIns="90762" tIns="45381" rIns="90762" bIns="45381" rtlCol="0" anchor="b"/>
          <a:lstStyle>
            <a:lvl1pPr algn="r">
              <a:defRPr sz="1200"/>
            </a:lvl1pPr>
          </a:lstStyle>
          <a:p>
            <a:fld id="{4B99626A-B26B-46FE-B605-61FA8A6D277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802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1pPr>
            <a:lvl2pPr marL="737337" indent="-283591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2pPr>
            <a:lvl3pPr marL="1134364" indent="-226873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3pPr>
            <a:lvl4pPr marL="1588111" indent="-226873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4pPr>
            <a:lvl5pPr marL="2041856" indent="-226873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5pPr>
            <a:lvl6pPr marL="2495602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6pPr>
            <a:lvl7pPr marL="2949347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7pPr>
            <a:lvl8pPr marL="3403093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8pPr>
            <a:lvl9pPr marL="3856839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7107F8A-DAB3-4504-9E2C-EFDC763539B5}" type="slidenum">
              <a:rPr lang="ru-RU" altLang="ru-RU" i="0">
                <a:latin typeface="Times New Roman" pitchFamily="18" charset="0"/>
              </a:rPr>
              <a:pPr eaLnBrk="1" hangingPunct="1"/>
              <a:t>2</a:t>
            </a:fld>
            <a:endParaRPr lang="ru-RU" altLang="ru-RU" i="0" dirty="0">
              <a:latin typeface="Times New Roman" pitchFamily="18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375" y="739775"/>
            <a:ext cx="6577013" cy="3700463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1pPr>
            <a:lvl2pPr marL="737337" indent="-283591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2pPr>
            <a:lvl3pPr marL="1134364" indent="-226873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3pPr>
            <a:lvl4pPr marL="1588111" indent="-226873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4pPr>
            <a:lvl5pPr marL="2041856" indent="-226873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5pPr>
            <a:lvl6pPr marL="2495602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6pPr>
            <a:lvl7pPr marL="2949347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7pPr>
            <a:lvl8pPr marL="3403093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8pPr>
            <a:lvl9pPr marL="3856839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7107F8A-DAB3-4504-9E2C-EFDC763539B5}" type="slidenum">
              <a:rPr lang="ru-RU" altLang="ru-RU" i="0">
                <a:latin typeface="Times New Roman" pitchFamily="18" charset="0"/>
              </a:rPr>
              <a:pPr eaLnBrk="1" hangingPunct="1"/>
              <a:t>3</a:t>
            </a:fld>
            <a:endParaRPr lang="ru-RU" altLang="ru-RU" i="0" dirty="0">
              <a:latin typeface="Times New Roman" pitchFamily="18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375" y="739775"/>
            <a:ext cx="6577013" cy="3700463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1157745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1pPr>
            <a:lvl2pPr marL="737337" indent="-283591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2pPr>
            <a:lvl3pPr marL="1134364" indent="-226873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3pPr>
            <a:lvl4pPr marL="1588111" indent="-226873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4pPr>
            <a:lvl5pPr marL="2041856" indent="-226873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5pPr>
            <a:lvl6pPr marL="2495602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6pPr>
            <a:lvl7pPr marL="2949347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7pPr>
            <a:lvl8pPr marL="3403093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8pPr>
            <a:lvl9pPr marL="3856839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7107F8A-DAB3-4504-9E2C-EFDC763539B5}" type="slidenum">
              <a:rPr lang="ru-RU" altLang="ru-RU" i="0">
                <a:latin typeface="Times New Roman" pitchFamily="18" charset="0"/>
              </a:rPr>
              <a:pPr eaLnBrk="1" hangingPunct="1"/>
              <a:t>4</a:t>
            </a:fld>
            <a:endParaRPr lang="ru-RU" altLang="ru-RU" i="0" dirty="0">
              <a:latin typeface="Times New Roman" pitchFamily="18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375" y="739775"/>
            <a:ext cx="6577013" cy="3700463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1157745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1pPr>
            <a:lvl2pPr marL="737337" indent="-283591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2pPr>
            <a:lvl3pPr marL="1134364" indent="-226873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3pPr>
            <a:lvl4pPr marL="1588111" indent="-226873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4pPr>
            <a:lvl5pPr marL="2041856" indent="-226873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5pPr>
            <a:lvl6pPr marL="2495602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6pPr>
            <a:lvl7pPr marL="2949347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7pPr>
            <a:lvl8pPr marL="3403093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8pPr>
            <a:lvl9pPr marL="3856839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7107F8A-DAB3-4504-9E2C-EFDC763539B5}" type="slidenum">
              <a:rPr lang="ru-RU" altLang="ru-RU" i="0">
                <a:latin typeface="Times New Roman" pitchFamily="18" charset="0"/>
              </a:rPr>
              <a:pPr eaLnBrk="1" hangingPunct="1"/>
              <a:t>5</a:t>
            </a:fld>
            <a:endParaRPr lang="ru-RU" altLang="ru-RU" i="0" dirty="0">
              <a:latin typeface="Times New Roman" pitchFamily="18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375" y="739775"/>
            <a:ext cx="6577013" cy="3700463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1pPr>
            <a:lvl2pPr marL="737337" indent="-283591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2pPr>
            <a:lvl3pPr marL="1134364" indent="-226873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3pPr>
            <a:lvl4pPr marL="1588111" indent="-226873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4pPr>
            <a:lvl5pPr marL="2041856" indent="-226873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5pPr>
            <a:lvl6pPr marL="2495602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6pPr>
            <a:lvl7pPr marL="2949347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7pPr>
            <a:lvl8pPr marL="3403093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8pPr>
            <a:lvl9pPr marL="3856839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7107F8A-DAB3-4504-9E2C-EFDC763539B5}" type="slidenum">
              <a:rPr lang="ru-RU" altLang="ru-RU" i="0">
                <a:latin typeface="Times New Roman" pitchFamily="18" charset="0"/>
              </a:rPr>
              <a:pPr eaLnBrk="1" hangingPunct="1"/>
              <a:t>6</a:t>
            </a:fld>
            <a:endParaRPr lang="ru-RU" altLang="ru-RU" i="0" dirty="0">
              <a:latin typeface="Times New Roman" pitchFamily="18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375" y="739775"/>
            <a:ext cx="6577013" cy="3700463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1157745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1pPr>
            <a:lvl2pPr marL="737337" indent="-283591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2pPr>
            <a:lvl3pPr marL="1134364" indent="-226873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3pPr>
            <a:lvl4pPr marL="1588111" indent="-226873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4pPr>
            <a:lvl5pPr marL="2041856" indent="-226873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5pPr>
            <a:lvl6pPr marL="2495602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6pPr>
            <a:lvl7pPr marL="2949347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7pPr>
            <a:lvl8pPr marL="3403093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8pPr>
            <a:lvl9pPr marL="3856839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7107F8A-DAB3-4504-9E2C-EFDC763539B5}" type="slidenum">
              <a:rPr lang="ru-RU" altLang="ru-RU" i="0">
                <a:latin typeface="Times New Roman" pitchFamily="18" charset="0"/>
              </a:rPr>
              <a:pPr eaLnBrk="1" hangingPunct="1"/>
              <a:t>7</a:t>
            </a:fld>
            <a:endParaRPr lang="ru-RU" altLang="ru-RU" i="0" dirty="0">
              <a:latin typeface="Times New Roman" pitchFamily="18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375" y="739775"/>
            <a:ext cx="6577013" cy="3700463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1pPr>
            <a:lvl2pPr marL="737337" indent="-283591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2pPr>
            <a:lvl3pPr marL="1134364" indent="-226873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3pPr>
            <a:lvl4pPr marL="1588111" indent="-226873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4pPr>
            <a:lvl5pPr marL="2041856" indent="-226873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5pPr>
            <a:lvl6pPr marL="2495602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6pPr>
            <a:lvl7pPr marL="2949347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7pPr>
            <a:lvl8pPr marL="3403093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8pPr>
            <a:lvl9pPr marL="3856839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7107F8A-DAB3-4504-9E2C-EFDC763539B5}" type="slidenum">
              <a:rPr lang="ru-RU" altLang="ru-RU" i="0">
                <a:latin typeface="Times New Roman" pitchFamily="18" charset="0"/>
              </a:rPr>
              <a:pPr eaLnBrk="1" hangingPunct="1"/>
              <a:t>8</a:t>
            </a:fld>
            <a:endParaRPr lang="ru-RU" altLang="ru-RU" i="0" dirty="0">
              <a:latin typeface="Times New Roman" pitchFamily="18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375" y="739775"/>
            <a:ext cx="6577013" cy="3700463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1pPr>
            <a:lvl2pPr marL="737337" indent="-283591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2pPr>
            <a:lvl3pPr marL="1134364" indent="-226873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3pPr>
            <a:lvl4pPr marL="1588111" indent="-226873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4pPr>
            <a:lvl5pPr marL="2041856" indent="-226873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5pPr>
            <a:lvl6pPr marL="2495602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6pPr>
            <a:lvl7pPr marL="2949347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7pPr>
            <a:lvl8pPr marL="3403093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8pPr>
            <a:lvl9pPr marL="3856839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7107F8A-DAB3-4504-9E2C-EFDC763539B5}" type="slidenum">
              <a:rPr lang="ru-RU" altLang="ru-RU" i="0">
                <a:latin typeface="Times New Roman" pitchFamily="18" charset="0"/>
              </a:rPr>
              <a:pPr eaLnBrk="1" hangingPunct="1"/>
              <a:t>9</a:t>
            </a:fld>
            <a:endParaRPr lang="ru-RU" altLang="ru-RU" i="0" dirty="0">
              <a:latin typeface="Times New Roman" pitchFamily="18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375" y="739775"/>
            <a:ext cx="6577013" cy="3700463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2B8B2-8A2A-4B56-904E-BE5A7AAE83E1}" type="datetime1">
              <a:rPr lang="ru-RU" smtClean="0"/>
              <a:t>23.07.2020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A184-FB31-4B73-B5CE-B9477848677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3685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FBF8-E708-43B2-9012-CA6CC90D2524}" type="datetime1">
              <a:rPr lang="ru-RU" smtClean="0"/>
              <a:t>23.07.2020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A184-FB31-4B73-B5CE-B9477848677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0995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ED4AE-E7B0-46A9-9409-18CEE369AC38}" type="datetime1">
              <a:rPr lang="ru-RU" smtClean="0"/>
              <a:t>23.07.2020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A184-FB31-4B73-B5CE-B9477848677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7666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A792-8D0E-4E81-92E8-B56D52A78E16}" type="datetime1">
              <a:rPr lang="ru-RU" smtClean="0"/>
              <a:t>23.07.2020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A184-FB31-4B73-B5CE-B9477848677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481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8131-4125-4C41-9E81-E978A2368C1B}" type="datetime1">
              <a:rPr lang="ru-RU" smtClean="0"/>
              <a:t>23.07.2020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A184-FB31-4B73-B5CE-B9477848677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5133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C00AD-3FA7-4C11-8844-BE4C35B5D402}" type="datetime1">
              <a:rPr lang="ru-RU" smtClean="0"/>
              <a:t>23.07.2020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A184-FB31-4B73-B5CE-B9477848677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649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02B35-B953-46EB-945F-7F4AE00ABB6A}" type="datetime1">
              <a:rPr lang="ru-RU" smtClean="0"/>
              <a:t>23.07.2020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A184-FB31-4B73-B5CE-B9477848677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4667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F5F1A-3131-4CF3-8FCF-32695D8202E1}" type="datetime1">
              <a:rPr lang="ru-RU" smtClean="0"/>
              <a:t>23.07.2020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A184-FB31-4B73-B5CE-B9477848677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010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84B6-535F-4961-AE99-D841FC26B61F}" type="datetime1">
              <a:rPr lang="ru-RU" smtClean="0"/>
              <a:t>23.07.2020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A184-FB31-4B73-B5CE-B9477848677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930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A08-97AD-4ABC-BE58-319EDCA3FB85}" type="datetime1">
              <a:rPr lang="ru-RU" smtClean="0"/>
              <a:t>23.07.2020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A184-FB31-4B73-B5CE-B9477848677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3293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CF860-1440-4E9F-91DF-1E83681D40F3}" type="datetime1">
              <a:rPr lang="ru-RU" smtClean="0"/>
              <a:t>23.07.2020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A184-FB31-4B73-B5CE-B9477848677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798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E2655-F83F-42CC-B7AA-CB33F41DAAA1}" type="datetime1">
              <a:rPr lang="ru-RU" smtClean="0"/>
              <a:t>23.07.2020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2A184-FB31-4B73-B5CE-B9477848677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528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1325" y="1635646"/>
            <a:ext cx="7994957" cy="1567228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 розничных ценах на природный газ, реализуемый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ООО «Газпром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межрегионгаз Тверь» населению Тверской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2020 год. </a:t>
            </a:r>
            <a:b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115617" y="281028"/>
            <a:ext cx="75463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ГЛАВНОЕ УПРАВЛЕНИЕ «РЕГИОНАЛЬНАЯ ЭНЕРГЕТИЧЕСКАЯ КОМИССИЯ» </a:t>
            </a:r>
            <a:r>
              <a:rPr 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ТВЕРСКОЙ </a:t>
            </a:r>
            <a:r>
              <a:rPr 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ОБЛАСТИ</a:t>
            </a:r>
            <a:endParaRPr lang="en-US" b="1" dirty="0">
              <a:solidFill>
                <a:prstClr val="white"/>
              </a:solidFill>
              <a:latin typeface="Arial" charset="0"/>
            </a:endParaRPr>
          </a:p>
        </p:txBody>
      </p:sp>
      <p:sp>
        <p:nvSpPr>
          <p:cNvPr id="7" name="Прямоугольник 15"/>
          <p:cNvSpPr>
            <a:spLocks noChangeArrowheads="1"/>
          </p:cNvSpPr>
          <p:nvPr/>
        </p:nvSpPr>
        <p:spPr bwMode="auto">
          <a:xfrm>
            <a:off x="25591" y="4407958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г. Тверь</a:t>
            </a:r>
          </a:p>
          <a:p>
            <a:pPr algn="ctr"/>
            <a:r>
              <a:rPr 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31 </a:t>
            </a:r>
            <a:r>
              <a:rPr 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июля 2020 года</a:t>
            </a:r>
            <a:endParaRPr lang="ru-RU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 l="5005"/>
          <a:stretch>
            <a:fillRect/>
          </a:stretch>
        </p:blipFill>
        <p:spPr bwMode="auto">
          <a:xfrm>
            <a:off x="321539" y="128301"/>
            <a:ext cx="720000" cy="8864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225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466994" y="4659982"/>
            <a:ext cx="381000" cy="273844"/>
          </a:xfrm>
        </p:spPr>
        <p:txBody>
          <a:bodyPr/>
          <a:lstStyle/>
          <a:p>
            <a:pPr>
              <a:defRPr/>
            </a:pPr>
            <a:fld id="{2209E143-E6E9-4D2A-AA1A-7AC1E6459195}" type="slidenum">
              <a:rPr lang="ru-RU" sz="1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2</a:t>
            </a:fld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Rectangle 3"/>
          <p:cNvSpPr txBox="1">
            <a:spLocks noChangeArrowheads="1"/>
          </p:cNvSpPr>
          <p:nvPr/>
        </p:nvSpPr>
        <p:spPr bwMode="auto">
          <a:xfrm>
            <a:off x="1041539" y="149305"/>
            <a:ext cx="7974592" cy="48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НОРМАТИВНЫЕ ПРАВОВЫЕ АКТЫ В СФЕРЕ ГАЗОСНАБЖЕНИЯ</a:t>
            </a:r>
            <a:endParaRPr lang="en-US" b="1" dirty="0">
              <a:solidFill>
                <a:prstClr val="white"/>
              </a:solidFill>
              <a:latin typeface="Arial" charset="0"/>
            </a:endParaRPr>
          </a:p>
        </p:txBody>
      </p:sp>
      <p:sp>
        <p:nvSpPr>
          <p:cNvPr id="7" name="Прямоугольник 5"/>
          <p:cNvSpPr>
            <a:spLocks noChangeArrowheads="1"/>
          </p:cNvSpPr>
          <p:nvPr/>
        </p:nvSpPr>
        <p:spPr bwMode="auto">
          <a:xfrm>
            <a:off x="1005799" y="843558"/>
            <a:ext cx="7814673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/>
            <a:endParaRPr lang="ru-RU" alt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П</a:t>
            </a:r>
            <a:r>
              <a:rPr lang="ru-RU" dirty="0" smtClean="0">
                <a:latin typeface="Times New Roman"/>
                <a:ea typeface="Times New Roman"/>
              </a:rPr>
              <a:t>остановление </a:t>
            </a:r>
            <a:r>
              <a:rPr lang="ru-RU" dirty="0">
                <a:latin typeface="Times New Roman"/>
                <a:ea typeface="Times New Roman"/>
              </a:rPr>
              <a:t>Правительства Российской Федерации от 29.12.2000 </a:t>
            </a:r>
            <a:r>
              <a:rPr lang="ru-RU" dirty="0" smtClean="0">
                <a:latin typeface="Times New Roman"/>
                <a:ea typeface="Times New Roman"/>
              </a:rPr>
              <a:t/>
            </a:r>
            <a:br>
              <a:rPr lang="ru-RU" dirty="0" smtClean="0">
                <a:latin typeface="Times New Roman"/>
                <a:ea typeface="Times New Roman"/>
              </a:rPr>
            </a:br>
            <a:r>
              <a:rPr lang="ru-RU" dirty="0" smtClean="0">
                <a:latin typeface="Times New Roman"/>
                <a:ea typeface="Times New Roman"/>
              </a:rPr>
              <a:t>№ 1021 </a:t>
            </a:r>
            <a:r>
              <a:rPr lang="ru-RU" dirty="0">
                <a:latin typeface="Times New Roman"/>
                <a:ea typeface="Times New Roman"/>
              </a:rPr>
              <a:t>«О государственном регулировании цен на газ, тарифов на услуги по его транспортировке и платы за технологическое присоединение газоиспользующего оборудования к газораспределительным сетям на территории Российской Федерации</a:t>
            </a:r>
            <a:r>
              <a:rPr lang="ru-RU" dirty="0" smtClean="0">
                <a:latin typeface="Times New Roman"/>
                <a:ea typeface="Times New Roman"/>
              </a:rPr>
              <a:t>». </a:t>
            </a:r>
          </a:p>
          <a:p>
            <a:pPr algn="just"/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66700" algn="just">
              <a:buFontTx/>
              <a:buChar char="-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Приказ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Федеральной службы по тарифам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 27.10.2011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№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252-э/2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«Об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утверждении Методических указаний по регулированию розничных цен на газ, реализуемый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населению».</a:t>
            </a:r>
          </a:p>
          <a:p>
            <a:pPr indent="266700" algn="just">
              <a:buFontTx/>
              <a:buChar char="-"/>
            </a:pPr>
            <a:endParaRPr lang="ru-RU" alt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alt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alt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321539" y="128301"/>
            <a:ext cx="720000" cy="8864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476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429731" y="4616494"/>
            <a:ext cx="441840" cy="273844"/>
          </a:xfrm>
        </p:spPr>
        <p:txBody>
          <a:bodyPr/>
          <a:lstStyle/>
          <a:p>
            <a:pPr>
              <a:defRPr/>
            </a:pPr>
            <a:fld id="{2209E143-E6E9-4D2A-AA1A-7AC1E6459195}" type="slidenum">
              <a:rPr lang="ru-RU" sz="1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3</a:t>
            </a:fld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Rectangle 3"/>
          <p:cNvSpPr txBox="1">
            <a:spLocks noChangeArrowheads="1"/>
          </p:cNvSpPr>
          <p:nvPr/>
        </p:nvSpPr>
        <p:spPr bwMode="auto">
          <a:xfrm>
            <a:off x="1078039" y="195486"/>
            <a:ext cx="7783263" cy="569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ФОРМИРОВАНИЕ РОЗНИЧНОЙ ЦЕНЫ НА ПРИРОДНЫЙ (СЕТЕВОЙ) ГАЗ ДЛЯ НАСЕЛЕНИЯ</a:t>
            </a:r>
            <a:endParaRPr lang="en-US" b="1" dirty="0">
              <a:solidFill>
                <a:prstClr val="white"/>
              </a:solidFill>
              <a:latin typeface="Arial" charset="0"/>
            </a:endParaRP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321539" y="128301"/>
            <a:ext cx="720000" cy="886480"/>
          </a:xfrm>
          <a:prstGeom prst="rect">
            <a:avLst/>
          </a:prstGeom>
          <a:noFill/>
        </p:spPr>
      </p:pic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3139766201"/>
              </p:ext>
            </p:extLst>
          </p:nvPr>
        </p:nvGraphicFramePr>
        <p:xfrm>
          <a:off x="899592" y="915566"/>
          <a:ext cx="7848872" cy="3312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23634" y="4230666"/>
            <a:ext cx="7540854" cy="646331"/>
          </a:xfrm>
          <a:prstGeom prst="rect">
            <a:avLst/>
          </a:prstGeom>
          <a:noFill/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Все составляющие розничной цены на природный газ утверждает </a:t>
            </a:r>
          </a:p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Федеральная антимонопольная служба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Флаг ФАС России — Википедия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19" y="3892156"/>
            <a:ext cx="1062229" cy="984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57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04448" y="4731990"/>
            <a:ext cx="441840" cy="273844"/>
          </a:xfrm>
        </p:spPr>
        <p:txBody>
          <a:bodyPr/>
          <a:lstStyle/>
          <a:p>
            <a:pPr>
              <a:defRPr/>
            </a:pPr>
            <a:fld id="{2209E143-E6E9-4D2A-AA1A-7AC1E6459195}" type="slidenum">
              <a:rPr lang="ru-RU" sz="1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4</a:t>
            </a:fld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Rectangle 3"/>
          <p:cNvSpPr txBox="1">
            <a:spLocks noChangeArrowheads="1"/>
          </p:cNvSpPr>
          <p:nvPr/>
        </p:nvSpPr>
        <p:spPr bwMode="auto">
          <a:xfrm>
            <a:off x="1119008" y="129634"/>
            <a:ext cx="7783263" cy="569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РОЗНИЧНЫЕ ЦЕНЫ НА ПРИРОДНЫЙ (СЕТЕВОЙ) ГАЗ ДЛЯ НАСЕЛЕНИЯ, ДЕЙСТВУЮЩИЕ С 01.07.2019 ГОДА</a:t>
            </a:r>
            <a:endParaRPr lang="en-US" b="1" dirty="0">
              <a:solidFill>
                <a:prstClr val="white"/>
              </a:solidFill>
              <a:latin typeface="Arial" charset="0"/>
            </a:endParaRP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321539" y="128301"/>
            <a:ext cx="720000" cy="886480"/>
          </a:xfrm>
          <a:prstGeom prst="rect">
            <a:avLst/>
          </a:prstGeom>
          <a:noFill/>
        </p:spPr>
      </p:pic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3320990390"/>
              </p:ext>
            </p:extLst>
          </p:nvPr>
        </p:nvGraphicFramePr>
        <p:xfrm>
          <a:off x="899592" y="918829"/>
          <a:ext cx="7920880" cy="4101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9659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47380" y="4731990"/>
            <a:ext cx="381000" cy="273844"/>
          </a:xfrm>
        </p:spPr>
        <p:txBody>
          <a:bodyPr/>
          <a:lstStyle/>
          <a:p>
            <a:pPr>
              <a:defRPr/>
            </a:pPr>
            <a:fld id="{2209E143-E6E9-4D2A-AA1A-7AC1E6459195}" type="slidenum">
              <a:rPr lang="ru-RU" sz="1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5</a:t>
            </a:fld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5"/>
          <p:cNvSpPr>
            <a:spLocks noChangeArrowheads="1"/>
          </p:cNvSpPr>
          <p:nvPr/>
        </p:nvSpPr>
        <p:spPr bwMode="auto">
          <a:xfrm>
            <a:off x="647566" y="843558"/>
            <a:ext cx="79928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/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54617" y="149011"/>
            <a:ext cx="7783263" cy="54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7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ОСНОВАНИЯ ДЛЯ УСТАНОВЛЕНИЯ (ПЕРЕСМОТРА) РОЗНИЧНЫХ ЦЕН НА ПРИРОДНЫЙ (СЕТЕВОЙ) ГАЗ ДЛЯ НАСЕЛЕНИЯ С 01.08.2020</a:t>
            </a:r>
            <a:endParaRPr lang="en-US" sz="1700" b="1" dirty="0">
              <a:solidFill>
                <a:prstClr val="white"/>
              </a:solidFill>
              <a:latin typeface="Arial" charset="0"/>
            </a:endParaRPr>
          </a:p>
        </p:txBody>
      </p:sp>
      <p:pic>
        <p:nvPicPr>
          <p:cNvPr id="10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321539" y="128301"/>
            <a:ext cx="720000" cy="886480"/>
          </a:xfrm>
          <a:prstGeom prst="rect">
            <a:avLst/>
          </a:prstGeom>
          <a:noFill/>
        </p:spPr>
      </p:pic>
      <p:sp>
        <p:nvSpPr>
          <p:cNvPr id="3" name="Прямоугольник 2"/>
          <p:cNvSpPr/>
          <p:nvPr/>
        </p:nvSpPr>
        <p:spPr>
          <a:xfrm>
            <a:off x="1054616" y="814017"/>
            <a:ext cx="7693847" cy="6155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1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Розничные цены на газ утверждаются не менее чем на год одновременно с пересмотром регулируемых оптовых цен на газ для </a:t>
            </a:r>
            <a:r>
              <a:rPr lang="ru-RU" sz="17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населения</a:t>
            </a:r>
            <a:endParaRPr lang="ru-RU" sz="17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18569" y="1551444"/>
            <a:ext cx="774034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266700" algn="just">
              <a:buAutoNum type="arabicPeriod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Приказ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ФАС России от 10.07.2020 № 636/20 «Об утверждении оптовых цен на газ, добываемый ПАО «Газпром» и его аффилированными лицами, предназначенный для последующей реализации населению Тверской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области» с 01.08.2020 – </a:t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3871 </a:t>
            </a: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руб./1000 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куб. м </a:t>
            </a: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(рост 3,0 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%)</a:t>
            </a:r>
          </a:p>
          <a:p>
            <a:pPr lvl="0" indent="266700" algn="just">
              <a:buAutoNum type="arabicPeriod"/>
            </a:pPr>
            <a:endParaRPr lang="ru-RU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indent="266700" algn="just">
              <a:buFontTx/>
              <a:buAutoNum type="arabicPeriod"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Приказ ФАС России от 03.04.2020 № 360/20 «Об утверждении тарифов на услуги по транспортировке газа по газораспределительным сетям АО «Газпром газораспределение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Тверь»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на территории Тверской области» – </a:t>
            </a:r>
            <a:br>
              <a:rPr lang="ru-RU" sz="1600" dirty="0">
                <a:latin typeface="Times New Roman" pitchFamily="18" charset="0"/>
                <a:cs typeface="Times New Roman" pitchFamily="18" charset="0"/>
              </a:rPr>
            </a:b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1214,44 </a:t>
            </a: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руб./1000 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куб. м </a:t>
            </a: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(рост 3,2 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%)</a:t>
            </a:r>
          </a:p>
          <a:p>
            <a:pPr indent="266700" algn="just">
              <a:buFontTx/>
              <a:buAutoNum type="arabicPeriod"/>
            </a:pPr>
            <a:endParaRPr lang="ru-RU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 indent="266700" algn="just">
              <a:buFontTx/>
              <a:buAutoNum type="arabicPeriod"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Приказ ФАС России от 29.05.2019 № 674/19 «Об утверждении размера платы за снабженческо-сбытовые услуги, оказываемые потребителям газа ООО «Газпром межрегионгаз Тверь» на территории Тверской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области»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109,04 руб./1000 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куб. м (рост 1,4 %)</a:t>
            </a:r>
            <a:endParaRPr lang="ru-RU" sz="1600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Tx/>
              <a:buAutoNum type="arabicPeriod"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19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462074" y="4678406"/>
            <a:ext cx="441840" cy="273844"/>
          </a:xfrm>
        </p:spPr>
        <p:txBody>
          <a:bodyPr/>
          <a:lstStyle/>
          <a:p>
            <a:pPr>
              <a:defRPr/>
            </a:pPr>
            <a:fld id="{2209E143-E6E9-4D2A-AA1A-7AC1E6459195}" type="slidenum">
              <a:rPr lang="ru-RU" sz="1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6</a:t>
            </a:fld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Rectangle 3"/>
          <p:cNvSpPr txBox="1">
            <a:spLocks noChangeArrowheads="1"/>
          </p:cNvSpPr>
          <p:nvPr/>
        </p:nvSpPr>
        <p:spPr bwMode="auto">
          <a:xfrm>
            <a:off x="1119008" y="129634"/>
            <a:ext cx="7783263" cy="569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РОЗНИЧНЫЕ ЦЕНЫ НА ПРИРОДНЫЙ (СЕТЕВОЙ) ГАЗ ДЛЯ НАСЕЛЕНИЯ С УЧЕТОМ ПЕРЕСМОТРА С 01.08.2020 ГОДА</a:t>
            </a:r>
            <a:endParaRPr lang="en-US" b="1" dirty="0">
              <a:solidFill>
                <a:prstClr val="white"/>
              </a:solidFill>
              <a:latin typeface="Arial" charset="0"/>
            </a:endParaRP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321539" y="128301"/>
            <a:ext cx="720000" cy="886480"/>
          </a:xfrm>
          <a:prstGeom prst="rect">
            <a:avLst/>
          </a:prstGeom>
          <a:noFill/>
        </p:spPr>
      </p:pic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3627181432"/>
              </p:ext>
            </p:extLst>
          </p:nvPr>
        </p:nvGraphicFramePr>
        <p:xfrm>
          <a:off x="1041539" y="843558"/>
          <a:ext cx="7778934" cy="3600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05262" y="4443958"/>
            <a:ext cx="7639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Рост розничной цены на природный газ для населения по всем направлениям использования с 01.08.2020 составит </a:t>
            </a:r>
            <a:r>
              <a:rPr lang="ru-RU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3,00 % (метод индексации)</a:t>
            </a:r>
            <a:endParaRPr lang="ru-RU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06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62347" y="4803998"/>
            <a:ext cx="381000" cy="273844"/>
          </a:xfrm>
        </p:spPr>
        <p:txBody>
          <a:bodyPr/>
          <a:lstStyle/>
          <a:p>
            <a:pPr>
              <a:defRPr/>
            </a:pPr>
            <a:fld id="{2209E143-E6E9-4D2A-AA1A-7AC1E6459195}" type="slidenum">
              <a:rPr lang="ru-RU" sz="1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7</a:t>
            </a:fld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5"/>
          <p:cNvSpPr>
            <a:spLocks noChangeArrowheads="1"/>
          </p:cNvSpPr>
          <p:nvPr/>
        </p:nvSpPr>
        <p:spPr bwMode="auto">
          <a:xfrm>
            <a:off x="647566" y="843558"/>
            <a:ext cx="79928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/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22380" y="149011"/>
            <a:ext cx="7783263" cy="54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6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ИЗМЕНЕНИЕ ПЛАТЕЖА ЗА ПОТРЕБЛЕННЫЙ ПРИРОДНЫЙ ГАЗ ДЛЯ СЕМЬИ ИЗ 3-Х ЧЕЛОВЕК ИЛИ В 2-Х КОМНАТНОЙ КВАРТИРЕ (S = 45 КВ. М)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6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ПРИ РАСЧЕТЕ ПО НОРМАТИВУ С  01.08.2020</a:t>
            </a:r>
            <a:endParaRPr lang="en-US" sz="1600" b="1" dirty="0">
              <a:solidFill>
                <a:prstClr val="white"/>
              </a:solidFill>
              <a:latin typeface="Arial" charset="0"/>
            </a:endParaRPr>
          </a:p>
        </p:txBody>
      </p:sp>
      <p:pic>
        <p:nvPicPr>
          <p:cNvPr id="10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321539" y="128301"/>
            <a:ext cx="720000" cy="886480"/>
          </a:xfrm>
          <a:prstGeom prst="rect">
            <a:avLst/>
          </a:prstGeom>
          <a:noFill/>
        </p:spPr>
      </p:pic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777124"/>
              </p:ext>
            </p:extLst>
          </p:nvPr>
        </p:nvGraphicFramePr>
        <p:xfrm>
          <a:off x="1050441" y="838731"/>
          <a:ext cx="7922949" cy="3968217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96036"/>
                <a:gridCol w="1983993"/>
                <a:gridCol w="808293"/>
                <a:gridCol w="734812"/>
                <a:gridCol w="955256"/>
                <a:gridCol w="661331"/>
                <a:gridCol w="955256"/>
                <a:gridCol w="808293"/>
                <a:gridCol w="719679"/>
              </a:tblGrid>
              <a:tr h="94652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№ п/п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49" marR="6149" marT="61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Направления использования газа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49" marR="6149" marT="61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Норматив </a:t>
                      </a:r>
                      <a:r>
                        <a:rPr lang="ru-RU" sz="1200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ru-RU" sz="1200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ru-RU" sz="1200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куб. м/</a:t>
                      </a:r>
                      <a:br>
                        <a:rPr lang="ru-RU" sz="1200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ru-RU" sz="1200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</a:t>
                      </a:r>
                      <a:r>
                        <a:rPr lang="ru-RU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чел. </a:t>
                      </a:r>
                      <a:r>
                        <a:rPr lang="ru-RU" sz="1200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мес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49" marR="6149" marT="61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Объем </a:t>
                      </a:r>
                      <a:r>
                        <a:rPr lang="ru-RU" sz="1200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 месяц, куб. м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49" marR="6149" marT="61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Цена </a:t>
                      </a:r>
                      <a:r>
                        <a:rPr lang="ru-RU" sz="1200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ru-RU" sz="1200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ru-RU" sz="1200" b="1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 1.08.2020</a:t>
                      </a:r>
                      <a:r>
                        <a:rPr lang="ru-RU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руб./1 куб</a:t>
                      </a:r>
                      <a:r>
                        <a:rPr lang="ru-RU" sz="1200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 м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49" marR="6149" marT="61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Оплата, </a:t>
                      </a:r>
                      <a:r>
                        <a:rPr lang="ru-RU" sz="1200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руб./ </a:t>
                      </a:r>
                      <a:br>
                        <a:rPr lang="ru-RU" sz="1200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ru-RU" sz="1200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 мес.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49" marR="6149" marT="61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Цена</a:t>
                      </a:r>
                    </a:p>
                    <a:p>
                      <a:pPr algn="ctr" fontAlgn="ctr"/>
                      <a:r>
                        <a:rPr lang="ru-RU" sz="1200" b="1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2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 </a:t>
                      </a:r>
                      <a:r>
                        <a:rPr lang="ru-RU" sz="1200" b="1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01.08.2020</a:t>
                      </a:r>
                      <a:r>
                        <a:rPr lang="ru-RU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руб./</a:t>
                      </a:r>
                      <a:r>
                        <a:rPr lang="ru-RU" sz="1200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куб. м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49" marR="6149" marT="61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Оплата, </a:t>
                      </a:r>
                      <a:r>
                        <a:rPr lang="ru-RU" sz="1200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руб./ </a:t>
                      </a:r>
                      <a:br>
                        <a:rPr lang="ru-RU" sz="1200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ru-RU" sz="1200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 мес.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49" marR="6149" marT="61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Прирост платежа </a:t>
                      </a:r>
                      <a:r>
                        <a:rPr kumimoji="0" lang="ru-R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руб./ </a:t>
                      </a:r>
                      <a:br>
                        <a:rPr kumimoji="0" lang="ru-R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</a:br>
                      <a:r>
                        <a:rPr kumimoji="0" lang="ru-R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в мес.</a:t>
                      </a:r>
                      <a:endParaRPr kumimoji="0" lang="ru-RU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149" marR="6149" marT="61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9047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49" marR="6149" marT="61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49" marR="6149" marT="61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49" marR="6149" marT="61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49" marR="6149" marT="61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49" marR="6149" marT="61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49" marR="6149" marT="61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49" marR="6149" marT="61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49" marR="6149" marT="61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49" marR="6149" marT="61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0001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49" marR="6149" marT="61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5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 приготовление пищи 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49" marR="6149" marT="61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11,0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49" marR="6149" marT="61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33,0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49" marR="6149" marT="61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8,342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49" marR="6149" marT="61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275,29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49" marR="6149" marT="61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8,592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49" marR="6149" marT="61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283,54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49" marR="6149" marT="61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1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+8,25</a:t>
                      </a:r>
                      <a:endParaRPr lang="ru-RU" sz="15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49" marR="6149" marT="61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92484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5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 приготовление пищи и нагрев воды с использованием газовой плиты 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49" marR="6149" marT="614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16,9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49" marR="6149" marT="61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50,7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49" marR="6149" marT="61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8,342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49" marR="6149" marT="61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422,94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49" marR="6149" marT="61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8,592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49" marR="6149" marT="61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435,61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49" marR="6149" marT="61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1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+12,68</a:t>
                      </a:r>
                      <a:endParaRPr lang="ru-RU" sz="15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49" marR="6149" marT="61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51924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49" marR="6149" marT="61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5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 приготовление пищи и нагрев воды с использованием газовой плиты при отсутствии центрального горячего водоснабжения </a:t>
                      </a:r>
                      <a:endParaRPr lang="ru-RU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49" marR="6149" marT="614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31,3</a:t>
                      </a:r>
                      <a:endParaRPr lang="ru-RU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49" marR="6149" marT="61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93,9</a:t>
                      </a:r>
                      <a:endParaRPr lang="ru-RU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49" marR="6149" marT="61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8,342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49" marR="6149" marT="61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783,31</a:t>
                      </a:r>
                      <a:endParaRPr lang="ru-RU" sz="15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49" marR="6149" marT="61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8,592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49" marR="6149" marT="61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806,79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49" marR="6149" marT="61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1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+23,48</a:t>
                      </a:r>
                      <a:endParaRPr lang="ru-RU" sz="15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49" marR="6149" marT="61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3222" y="4803998"/>
            <a:ext cx="381000" cy="273844"/>
          </a:xfrm>
        </p:spPr>
        <p:txBody>
          <a:bodyPr/>
          <a:lstStyle/>
          <a:p>
            <a:pPr>
              <a:defRPr/>
            </a:pPr>
            <a:fld id="{2209E143-E6E9-4D2A-AA1A-7AC1E6459195}" type="slidenum">
              <a:rPr lang="ru-RU" sz="1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8</a:t>
            </a:fld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5"/>
          <p:cNvSpPr>
            <a:spLocks noChangeArrowheads="1"/>
          </p:cNvSpPr>
          <p:nvPr/>
        </p:nvSpPr>
        <p:spPr bwMode="auto">
          <a:xfrm>
            <a:off x="647566" y="843558"/>
            <a:ext cx="79928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/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22380" y="149011"/>
            <a:ext cx="7783263" cy="42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(Продолжение)</a:t>
            </a:r>
            <a:endParaRPr lang="en-US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321539" y="128301"/>
            <a:ext cx="720000" cy="886480"/>
          </a:xfrm>
          <a:prstGeom prst="rect">
            <a:avLst/>
          </a:prstGeom>
          <a:noFill/>
        </p:spPr>
      </p:pic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015224"/>
              </p:ext>
            </p:extLst>
          </p:nvPr>
        </p:nvGraphicFramePr>
        <p:xfrm>
          <a:off x="1041540" y="604217"/>
          <a:ext cx="7922947" cy="415963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96036"/>
                <a:gridCol w="2498361"/>
                <a:gridCol w="808293"/>
                <a:gridCol w="647850"/>
                <a:gridCol w="864096"/>
                <a:gridCol w="648072"/>
                <a:gridCol w="792088"/>
                <a:gridCol w="648072"/>
                <a:gridCol w="720079"/>
              </a:tblGrid>
              <a:tr h="105163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№ п/п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49" marR="6149" marT="61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Направления использования газа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49" marR="6149" marT="61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Норматив </a:t>
                      </a:r>
                      <a:r>
                        <a:rPr lang="ru-RU" sz="1200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ru-RU" sz="1200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ru-RU" sz="1200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куб. м/</a:t>
                      </a:r>
                      <a:endParaRPr lang="en-US" sz="1200" u="none" strike="noStrike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 fontAlgn="ctr"/>
                      <a:r>
                        <a:rPr lang="ru-RU" sz="1200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кв. м общей </a:t>
                      </a:r>
                      <a:r>
                        <a:rPr lang="en-US" sz="1200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ru-RU" sz="1200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жилых помещений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49" marR="6149" marT="61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Объем </a:t>
                      </a:r>
                      <a:r>
                        <a:rPr lang="ru-RU" sz="1200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 месяц, </a:t>
                      </a:r>
                      <a:br>
                        <a:rPr lang="ru-RU" sz="1200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ru-RU" sz="1200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куб. м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49" marR="6149" marT="61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Цена </a:t>
                      </a:r>
                      <a:r>
                        <a:rPr lang="en-US" sz="1200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US" sz="1200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ru-RU" sz="1200" b="1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 </a:t>
                      </a:r>
                      <a:r>
                        <a:rPr lang="en-US" sz="1200" b="1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US" sz="1200" b="1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ru-RU" sz="1200" b="1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1.08.2020</a:t>
                      </a:r>
                      <a:r>
                        <a:rPr lang="ru-RU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руб./1 куб</a:t>
                      </a:r>
                      <a:r>
                        <a:rPr lang="ru-RU" sz="1200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 м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49" marR="6149" marT="61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Оплата, </a:t>
                      </a:r>
                      <a:r>
                        <a:rPr lang="ru-RU" sz="1200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руб./ </a:t>
                      </a:r>
                      <a:br>
                        <a:rPr lang="ru-RU" sz="1200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ru-RU" sz="1200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 мес.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49" marR="6149" marT="61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Цена</a:t>
                      </a:r>
                    </a:p>
                    <a:p>
                      <a:pPr algn="ctr" fontAlgn="ctr"/>
                      <a:r>
                        <a:rPr lang="ru-RU" sz="1200" b="1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2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 </a:t>
                      </a:r>
                      <a:r>
                        <a:rPr lang="ru-RU" sz="1200" b="1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01.08.2020</a:t>
                      </a:r>
                      <a:r>
                        <a:rPr lang="ru-RU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руб./</a:t>
                      </a:r>
                      <a:r>
                        <a:rPr lang="ru-RU" sz="1200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куб. м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49" marR="6149" marT="61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Оплата, </a:t>
                      </a:r>
                      <a:r>
                        <a:rPr lang="ru-RU" sz="1200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руб./ </a:t>
                      </a:r>
                      <a:br>
                        <a:rPr lang="ru-RU" sz="1200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ru-RU" sz="1200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 мес.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49" marR="6149" marT="61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Прирост платежа </a:t>
                      </a:r>
                      <a:r>
                        <a:rPr kumimoji="0" lang="ru-R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руб./ </a:t>
                      </a:r>
                      <a:br>
                        <a:rPr kumimoji="0" lang="ru-R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</a:br>
                      <a:r>
                        <a:rPr kumimoji="0" lang="ru-R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в мес.</a:t>
                      </a:r>
                      <a:endParaRPr kumimoji="0" lang="ru-RU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149" marR="6149" marT="61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8015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49" marR="6149" marT="61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49" marR="6149" marT="61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49" marR="6149" marT="61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49" marR="6149" marT="61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49" marR="6149" marT="61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49" marR="6149" marT="61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49" marR="6149" marT="61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49" marR="6149" marT="61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49" marR="6149" marT="61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87734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49" marR="6149" marT="61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5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 отопление или отопление с одновременным использованием газа на другие цели 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49" marR="6149" marT="614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7,2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49" marR="6149" marT="61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324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49" marR="6149" marT="61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5,475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49" marR="6149" marT="61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1773,90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49" marR="6149" marT="61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5,639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49" marR="6149" marT="61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1827,04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49" marR="6149" marT="61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r>
                        <a:rPr lang="ru-RU" sz="1500" b="1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53,1</a:t>
                      </a:r>
                      <a:r>
                        <a:rPr lang="en-US" sz="1500" b="1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5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49" marR="6149" marT="61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94662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49" marR="6149" marT="61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5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 отопление и (или) выработку электрической энергии с использованием котельных всех типов оборудования, находящихся в общей долевой собственности собственников помещений в многоквартирных домах  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49" marR="6149" marT="614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49" marR="6149" marT="61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49" marR="6149" marT="61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49" marR="6149" marT="61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49" marR="6149" marT="61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49" marR="6149" marT="61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49" marR="6149" marT="61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49" marR="6149" marT="61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6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449955" y="4709687"/>
            <a:ext cx="381000" cy="273844"/>
          </a:xfrm>
        </p:spPr>
        <p:txBody>
          <a:bodyPr/>
          <a:lstStyle/>
          <a:p>
            <a:pPr>
              <a:defRPr/>
            </a:pPr>
            <a:fld id="{2209E143-E6E9-4D2A-AA1A-7AC1E6459195}" type="slidenum">
              <a:rPr lang="ru-RU" sz="1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9</a:t>
            </a:fld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5"/>
          <p:cNvSpPr>
            <a:spLocks noChangeArrowheads="1"/>
          </p:cNvSpPr>
          <p:nvPr/>
        </p:nvSpPr>
        <p:spPr bwMode="auto">
          <a:xfrm>
            <a:off x="647566" y="843558"/>
            <a:ext cx="79928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/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187623" y="303498"/>
            <a:ext cx="7783263" cy="54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ГЛАВНОЕ УПРАВЛЕНИЕ «РЕГИОНАЛЬНАЯ ЭНЕРГЕТИЧЕСКАЯ КОМИССИЯ» ТВЕРСКОЙ ОБЛАСТИ</a:t>
            </a:r>
            <a:endParaRPr lang="en-US" b="1" dirty="0">
              <a:solidFill>
                <a:prstClr val="white"/>
              </a:solidFill>
              <a:latin typeface="Arial" charset="0"/>
            </a:endParaRPr>
          </a:p>
        </p:txBody>
      </p:sp>
      <p:pic>
        <p:nvPicPr>
          <p:cNvPr id="10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321539" y="128301"/>
            <a:ext cx="720000" cy="886480"/>
          </a:xfrm>
          <a:prstGeom prst="rect">
            <a:avLst/>
          </a:prstGeom>
          <a:noFill/>
        </p:spPr>
      </p:pic>
      <p:sp>
        <p:nvSpPr>
          <p:cNvPr id="9" name="Объект 2"/>
          <p:cNvSpPr txBox="1">
            <a:spLocks/>
          </p:cNvSpPr>
          <p:nvPr/>
        </p:nvSpPr>
        <p:spPr>
          <a:xfrm>
            <a:off x="1331640" y="3147814"/>
            <a:ext cx="3969860" cy="15618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  <a:defRPr/>
            </a:pPr>
            <a:r>
              <a:rPr lang="ru-RU" altLang="ru-RU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ГУ РЭК Тверской </a:t>
            </a:r>
            <a:r>
              <a:rPr lang="ru-RU" alt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</a:t>
            </a:r>
          </a:p>
          <a:p>
            <a:pPr marL="0" indent="0">
              <a:lnSpc>
                <a:spcPct val="70000"/>
              </a:lnSpc>
              <a:buNone/>
              <a:defRPr/>
            </a:pPr>
            <a:r>
              <a:rPr lang="ru-RU" alt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Юридический адрес: г. Тверь, </a:t>
            </a:r>
            <a:r>
              <a:rPr lang="ru-RU" altLang="ru-RU" sz="13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пр-кт</a:t>
            </a:r>
            <a:r>
              <a:rPr lang="ru-RU" altLang="ru-RU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Победы, </a:t>
            </a:r>
            <a:r>
              <a:rPr lang="ru-RU" alt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д. </a:t>
            </a:r>
            <a:r>
              <a:rPr lang="ru-RU" altLang="ru-RU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53</a:t>
            </a:r>
            <a:endParaRPr lang="ru-RU" altLang="ru-RU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70000"/>
              </a:lnSpc>
              <a:buNone/>
              <a:defRPr/>
            </a:pPr>
            <a:r>
              <a:rPr lang="ru-RU" alt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Телефон: 8 (4822) </a:t>
            </a:r>
            <a:r>
              <a:rPr lang="ru-RU" altLang="ru-RU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32 81 60</a:t>
            </a:r>
            <a:endParaRPr lang="ru-RU" altLang="ru-RU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70000"/>
              </a:lnSpc>
              <a:buNone/>
              <a:defRPr/>
            </a:pPr>
            <a:r>
              <a:rPr lang="en-US" alt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alt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mail</a:t>
            </a:r>
            <a:r>
              <a:rPr lang="ru-RU" alt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ru-RU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RoshchinKS@tverreg.ru</a:t>
            </a:r>
            <a:endParaRPr lang="ru-RU" altLang="ru-RU" sz="135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70000"/>
              </a:lnSpc>
              <a:buNone/>
              <a:defRPr/>
            </a:pPr>
            <a:r>
              <a:rPr lang="ru-RU" altLang="ru-RU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Начальник ГУ РЭК Тверской области К.С. Рощин</a:t>
            </a:r>
            <a:endParaRPr lang="ru-RU" altLang="ru-RU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70000"/>
              </a:lnSpc>
              <a:buNone/>
              <a:defRPr/>
            </a:pPr>
            <a:endParaRPr lang="ru-RU" altLang="ru-RU" sz="1350" dirty="0"/>
          </a:p>
        </p:txBody>
      </p:sp>
    </p:spTree>
    <p:extLst>
      <p:ext uri="{BB962C8B-B14F-4D97-AF65-F5344CB8AC3E}">
        <p14:creationId xmlns:p14="http://schemas.microsoft.com/office/powerpoint/2010/main" val="11336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Кнопка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8605</TotalTime>
  <Words>723</Words>
  <Application>Microsoft Office PowerPoint</Application>
  <PresentationFormat>Экран (16:9)</PresentationFormat>
  <Paragraphs>154</Paragraphs>
  <Slides>9</Slides>
  <Notes>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О розничных ценах на природный газ, реализуемый ООО «Газпром межрегионгаз Тверь» населению Тверской области на 2020 год.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ИНВЕСТИЦИОННАЯ ПРОГРАММА  ООО «ЭНЕРГОПРОМ»</dc:title>
  <dc:creator>Наталья Витальевна Краснопеева</dc:creator>
  <cp:lastModifiedBy>1</cp:lastModifiedBy>
  <cp:revision>386</cp:revision>
  <cp:lastPrinted>2019-11-29T08:09:22Z</cp:lastPrinted>
  <dcterms:created xsi:type="dcterms:W3CDTF">2017-10-06T10:56:33Z</dcterms:created>
  <dcterms:modified xsi:type="dcterms:W3CDTF">2020-07-23T15:21:28Z</dcterms:modified>
</cp:coreProperties>
</file>